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7"/>
  </p:notesMasterIdLst>
  <p:sldIdLst>
    <p:sldId id="256" r:id="rId4"/>
    <p:sldId id="351" r:id="rId5"/>
    <p:sldId id="258" r:id="rId6"/>
    <p:sldId id="260" r:id="rId8"/>
    <p:sldId id="283" r:id="rId9"/>
    <p:sldId id="286" r:id="rId10"/>
    <p:sldId id="284" r:id="rId11"/>
    <p:sldId id="262" r:id="rId12"/>
    <p:sldId id="267" r:id="rId13"/>
    <p:sldId id="261" r:id="rId14"/>
    <p:sldId id="263" r:id="rId15"/>
    <p:sldId id="265" r:id="rId16"/>
    <p:sldId id="266" r:id="rId17"/>
    <p:sldId id="264" r:id="rId18"/>
    <p:sldId id="268" r:id="rId19"/>
    <p:sldId id="269" r:id="rId20"/>
    <p:sldId id="270" r:id="rId21"/>
    <p:sldId id="325" r:id="rId22"/>
    <p:sldId id="277" r:id="rId23"/>
    <p:sldId id="271" r:id="rId24"/>
    <p:sldId id="278" r:id="rId25"/>
    <p:sldId id="279" r:id="rId26"/>
    <p:sldId id="320" r:id="rId27"/>
    <p:sldId id="289" r:id="rId28"/>
    <p:sldId id="290" r:id="rId29"/>
    <p:sldId id="292" r:id="rId30"/>
    <p:sldId id="293" r:id="rId31"/>
    <p:sldId id="294" r:id="rId32"/>
    <p:sldId id="291" r:id="rId33"/>
    <p:sldId id="295" r:id="rId34"/>
    <p:sldId id="296" r:id="rId35"/>
    <p:sldId id="297" r:id="rId36"/>
    <p:sldId id="298" r:id="rId37"/>
    <p:sldId id="281" r:id="rId38"/>
    <p:sldId id="282" r:id="rId39"/>
    <p:sldId id="299" r:id="rId40"/>
    <p:sldId id="285" r:id="rId41"/>
    <p:sldId id="288" r:id="rId42"/>
    <p:sldId id="321" r:id="rId43"/>
    <p:sldId id="300" r:id="rId44"/>
    <p:sldId id="322" r:id="rId45"/>
    <p:sldId id="301" r:id="rId46"/>
    <p:sldId id="324"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4" Type="http://schemas.openxmlformats.org/officeDocument/2006/relationships/image" Target="../media/image30.wmf"/><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8.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8.vml.rels><?xml version="1.0" encoding="UTF-8" standalone="yes"?>
<Relationships xmlns="http://schemas.openxmlformats.org/package/2006/relationships"><Relationship Id="rId4" Type="http://schemas.openxmlformats.org/officeDocument/2006/relationships/image" Target="../media/image54.wmf"/><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4" Type="http://schemas.openxmlformats.org/officeDocument/2006/relationships/image" Target="../media/image18.wmf"/><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9.wmf"/></Relationships>
</file>

<file path=ppt/drawings/_rels/vmlDrawing8.vml.rels><?xml version="1.0" encoding="UTF-8" standalone="yes"?>
<Relationships xmlns="http://schemas.openxmlformats.org/package/2006/relationships"><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22.wmf"/><Relationship Id="rId3" Type="http://schemas.openxmlformats.org/officeDocument/2006/relationships/image" Target="../media/image21.wmf"/><Relationship Id="rId2" Type="http://schemas.openxmlformats.org/officeDocument/2006/relationships/image" Target="../media/image19.wmf"/><Relationship Id="rId1" Type="http://schemas.openxmlformats.org/officeDocument/2006/relationships/image" Target="../media/image2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用 CornerNet 对两张图片进行检测，根据每个预测目标框的 confidence 选出 top100 个预测框 (根据 MS COCO 标准)，左图只显示了中等尺度和大尺度的预测框，右图只显示了小尺度的预测框，可以发现产生了很多误检。其中蓝色框为 ground truth, 红色框为预测框。</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缩小尺寸为了加快</a:t>
            </a:r>
            <a:r>
              <a:rPr lang="zh-CN" altLang="en-US">
                <a:sym typeface="+mn-ea"/>
              </a:rPr>
              <a:t>沙漏网络（Hourglass Network）</a:t>
            </a:r>
            <a:r>
              <a:rPr lang="zh-CN" altLang="en-US"/>
              <a:t>计算</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猜测：只预测人中间监督每个中间监督的东西有效，预测多种物体中间监督会混乱，还是说网络过浅只有两个沙漏模块？</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单步检测器第一，效果媲美多步检测器。</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9" Type="http://schemas.openxmlformats.org/officeDocument/2006/relationships/tags" Target="../tags/tag98.xml"/><Relationship Id="rId98" Type="http://schemas.openxmlformats.org/officeDocument/2006/relationships/tags" Target="../tags/tag97.xml"/><Relationship Id="rId97" Type="http://schemas.openxmlformats.org/officeDocument/2006/relationships/tags" Target="../tags/tag96.xml"/><Relationship Id="rId96" Type="http://schemas.openxmlformats.org/officeDocument/2006/relationships/tags" Target="../tags/tag95.xml"/><Relationship Id="rId95" Type="http://schemas.openxmlformats.org/officeDocument/2006/relationships/tags" Target="../tags/tag94.xml"/><Relationship Id="rId94" Type="http://schemas.openxmlformats.org/officeDocument/2006/relationships/tags" Target="../tags/tag93.xml"/><Relationship Id="rId93" Type="http://schemas.openxmlformats.org/officeDocument/2006/relationships/tags" Target="../tags/tag92.xml"/><Relationship Id="rId92" Type="http://schemas.openxmlformats.org/officeDocument/2006/relationships/tags" Target="../tags/tag91.xml"/><Relationship Id="rId91" Type="http://schemas.openxmlformats.org/officeDocument/2006/relationships/tags" Target="../tags/tag90.xml"/><Relationship Id="rId90" Type="http://schemas.openxmlformats.org/officeDocument/2006/relationships/tags" Target="../tags/tag89.xml"/><Relationship Id="rId9" Type="http://schemas.openxmlformats.org/officeDocument/2006/relationships/tags" Target="../tags/tag8.xml"/><Relationship Id="rId89" Type="http://schemas.openxmlformats.org/officeDocument/2006/relationships/tags" Target="../tags/tag88.xml"/><Relationship Id="rId88" Type="http://schemas.openxmlformats.org/officeDocument/2006/relationships/tags" Target="../tags/tag87.xml"/><Relationship Id="rId87" Type="http://schemas.openxmlformats.org/officeDocument/2006/relationships/tags" Target="../tags/tag86.xml"/><Relationship Id="rId86" Type="http://schemas.openxmlformats.org/officeDocument/2006/relationships/tags" Target="../tags/tag85.xml"/><Relationship Id="rId85" Type="http://schemas.openxmlformats.org/officeDocument/2006/relationships/tags" Target="../tags/tag84.xml"/><Relationship Id="rId84" Type="http://schemas.openxmlformats.org/officeDocument/2006/relationships/tags" Target="../tags/tag83.xml"/><Relationship Id="rId83" Type="http://schemas.openxmlformats.org/officeDocument/2006/relationships/tags" Target="../tags/tag82.xml"/><Relationship Id="rId82" Type="http://schemas.openxmlformats.org/officeDocument/2006/relationships/tags" Target="../tags/tag81.xml"/><Relationship Id="rId81" Type="http://schemas.openxmlformats.org/officeDocument/2006/relationships/tags" Target="../tags/tag80.xml"/><Relationship Id="rId80" Type="http://schemas.openxmlformats.org/officeDocument/2006/relationships/tags" Target="../tags/tag79.xml"/><Relationship Id="rId8" Type="http://schemas.openxmlformats.org/officeDocument/2006/relationships/tags" Target="../tags/tag7.xml"/><Relationship Id="rId79" Type="http://schemas.openxmlformats.org/officeDocument/2006/relationships/tags" Target="../tags/tag78.xml"/><Relationship Id="rId78" Type="http://schemas.openxmlformats.org/officeDocument/2006/relationships/tags" Target="../tags/tag77.xml"/><Relationship Id="rId77" Type="http://schemas.openxmlformats.org/officeDocument/2006/relationships/tags" Target="../tags/tag76.xml"/><Relationship Id="rId76" Type="http://schemas.openxmlformats.org/officeDocument/2006/relationships/tags" Target="../tags/tag75.xml"/><Relationship Id="rId75" Type="http://schemas.openxmlformats.org/officeDocument/2006/relationships/tags" Target="../tags/tag74.xml"/><Relationship Id="rId74" Type="http://schemas.openxmlformats.org/officeDocument/2006/relationships/tags" Target="../tags/tag73.xml"/><Relationship Id="rId73" Type="http://schemas.openxmlformats.org/officeDocument/2006/relationships/tags" Target="../tags/tag72.xml"/><Relationship Id="rId72" Type="http://schemas.openxmlformats.org/officeDocument/2006/relationships/tags" Target="../tags/tag71.xml"/><Relationship Id="rId71" Type="http://schemas.openxmlformats.org/officeDocument/2006/relationships/tags" Target="../tags/tag70.xml"/><Relationship Id="rId70" Type="http://schemas.openxmlformats.org/officeDocument/2006/relationships/tags" Target="../tags/tag69.xml"/><Relationship Id="rId7" Type="http://schemas.openxmlformats.org/officeDocument/2006/relationships/tags" Target="../tags/tag6.xml"/><Relationship Id="rId69" Type="http://schemas.openxmlformats.org/officeDocument/2006/relationships/tags" Target="../tags/tag68.xml"/><Relationship Id="rId68" Type="http://schemas.openxmlformats.org/officeDocument/2006/relationships/tags" Target="../tags/tag67.xml"/><Relationship Id="rId67" Type="http://schemas.openxmlformats.org/officeDocument/2006/relationships/tags" Target="../tags/tag66.xml"/><Relationship Id="rId66" Type="http://schemas.openxmlformats.org/officeDocument/2006/relationships/tags" Target="../tags/tag65.xml"/><Relationship Id="rId65" Type="http://schemas.openxmlformats.org/officeDocument/2006/relationships/tags" Target="../tags/tag64.xml"/><Relationship Id="rId64" Type="http://schemas.openxmlformats.org/officeDocument/2006/relationships/tags" Target="../tags/tag63.xml"/><Relationship Id="rId63" Type="http://schemas.openxmlformats.org/officeDocument/2006/relationships/tags" Target="../tags/tag62.xml"/><Relationship Id="rId62" Type="http://schemas.openxmlformats.org/officeDocument/2006/relationships/tags" Target="../tags/tag61.xml"/><Relationship Id="rId61" Type="http://schemas.openxmlformats.org/officeDocument/2006/relationships/tags" Target="../tags/tag60.xml"/><Relationship Id="rId60" Type="http://schemas.openxmlformats.org/officeDocument/2006/relationships/tags" Target="../tags/tag59.xml"/><Relationship Id="rId6" Type="http://schemas.openxmlformats.org/officeDocument/2006/relationships/tags" Target="../tags/tag5.xml"/><Relationship Id="rId59" Type="http://schemas.openxmlformats.org/officeDocument/2006/relationships/tags" Target="../tags/tag58.xml"/><Relationship Id="rId58" Type="http://schemas.openxmlformats.org/officeDocument/2006/relationships/tags" Target="../tags/tag57.xml"/><Relationship Id="rId57" Type="http://schemas.openxmlformats.org/officeDocument/2006/relationships/tags" Target="../tags/tag56.xml"/><Relationship Id="rId56" Type="http://schemas.openxmlformats.org/officeDocument/2006/relationships/tags" Target="../tags/tag55.xml"/><Relationship Id="rId55" Type="http://schemas.openxmlformats.org/officeDocument/2006/relationships/tags" Target="../tags/tag54.xml"/><Relationship Id="rId54" Type="http://schemas.openxmlformats.org/officeDocument/2006/relationships/tags" Target="../tags/tag53.xml"/><Relationship Id="rId53" Type="http://schemas.openxmlformats.org/officeDocument/2006/relationships/tags" Target="../tags/tag52.xml"/><Relationship Id="rId52" Type="http://schemas.openxmlformats.org/officeDocument/2006/relationships/tags" Target="../tags/tag51.xml"/><Relationship Id="rId51" Type="http://schemas.openxmlformats.org/officeDocument/2006/relationships/tags" Target="../tags/tag50.xml"/><Relationship Id="rId50" Type="http://schemas.openxmlformats.org/officeDocument/2006/relationships/tags" Target="../tags/tag49.xml"/><Relationship Id="rId5" Type="http://schemas.openxmlformats.org/officeDocument/2006/relationships/tags" Target="../tags/tag4.xml"/><Relationship Id="rId49" Type="http://schemas.openxmlformats.org/officeDocument/2006/relationships/tags" Target="../tags/tag48.xml"/><Relationship Id="rId48" Type="http://schemas.openxmlformats.org/officeDocument/2006/relationships/tags" Target="../tags/tag47.xml"/><Relationship Id="rId47" Type="http://schemas.openxmlformats.org/officeDocument/2006/relationships/tags" Target="../tags/tag46.xml"/><Relationship Id="rId46" Type="http://schemas.openxmlformats.org/officeDocument/2006/relationships/tags" Target="../tags/tag45.xml"/><Relationship Id="rId45" Type="http://schemas.openxmlformats.org/officeDocument/2006/relationships/tags" Target="../tags/tag44.xml"/><Relationship Id="rId44" Type="http://schemas.openxmlformats.org/officeDocument/2006/relationships/tags" Target="../tags/tag43.xml"/><Relationship Id="rId43" Type="http://schemas.openxmlformats.org/officeDocument/2006/relationships/tags" Target="../tags/tag42.xml"/><Relationship Id="rId42" Type="http://schemas.openxmlformats.org/officeDocument/2006/relationships/tags" Target="../tags/tag41.xml"/><Relationship Id="rId41" Type="http://schemas.openxmlformats.org/officeDocument/2006/relationships/tags" Target="../tags/tag40.xml"/><Relationship Id="rId40" Type="http://schemas.openxmlformats.org/officeDocument/2006/relationships/tags" Target="../tags/tag39.xml"/><Relationship Id="rId4" Type="http://schemas.openxmlformats.org/officeDocument/2006/relationships/tags" Target="../tags/tag3.xml"/><Relationship Id="rId39" Type="http://schemas.openxmlformats.org/officeDocument/2006/relationships/tags" Target="../tags/tag38.xml"/><Relationship Id="rId38" Type="http://schemas.openxmlformats.org/officeDocument/2006/relationships/tags" Target="../tags/tag37.xml"/><Relationship Id="rId37" Type="http://schemas.openxmlformats.org/officeDocument/2006/relationships/tags" Target="../tags/tag36.xml"/><Relationship Id="rId36" Type="http://schemas.openxmlformats.org/officeDocument/2006/relationships/tags" Target="../tags/tag35.xml"/><Relationship Id="rId35" Type="http://schemas.openxmlformats.org/officeDocument/2006/relationships/tags" Target="../tags/tag34.xml"/><Relationship Id="rId34" Type="http://schemas.openxmlformats.org/officeDocument/2006/relationships/tags" Target="../tags/tag33.xml"/><Relationship Id="rId33" Type="http://schemas.openxmlformats.org/officeDocument/2006/relationships/tags" Target="../tags/tag32.xml"/><Relationship Id="rId32" Type="http://schemas.openxmlformats.org/officeDocument/2006/relationships/tags" Target="../tags/tag31.xml"/><Relationship Id="rId31" Type="http://schemas.openxmlformats.org/officeDocument/2006/relationships/tags" Target="../tags/tag30.xml"/><Relationship Id="rId30" Type="http://schemas.openxmlformats.org/officeDocument/2006/relationships/tags" Target="../tags/tag29.xml"/><Relationship Id="rId3" Type="http://schemas.openxmlformats.org/officeDocument/2006/relationships/tags" Target="../tags/tag2.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5" Type="http://schemas.openxmlformats.org/officeDocument/2006/relationships/tags" Target="../tags/tag194.xml"/><Relationship Id="rId194" Type="http://schemas.openxmlformats.org/officeDocument/2006/relationships/tags" Target="../tags/tag193.xml"/><Relationship Id="rId193" Type="http://schemas.openxmlformats.org/officeDocument/2006/relationships/tags" Target="../tags/tag192.xml"/><Relationship Id="rId192" Type="http://schemas.openxmlformats.org/officeDocument/2006/relationships/tags" Target="../tags/tag191.xml"/><Relationship Id="rId191" Type="http://schemas.openxmlformats.org/officeDocument/2006/relationships/tags" Target="../tags/tag190.xml"/><Relationship Id="rId190" Type="http://schemas.openxmlformats.org/officeDocument/2006/relationships/tags" Target="../tags/tag189.xml"/><Relationship Id="rId19" Type="http://schemas.openxmlformats.org/officeDocument/2006/relationships/tags" Target="../tags/tag18.xml"/><Relationship Id="rId189" Type="http://schemas.openxmlformats.org/officeDocument/2006/relationships/tags" Target="../tags/tag188.xml"/><Relationship Id="rId188" Type="http://schemas.openxmlformats.org/officeDocument/2006/relationships/tags" Target="../tags/tag187.xml"/><Relationship Id="rId187" Type="http://schemas.openxmlformats.org/officeDocument/2006/relationships/tags" Target="../tags/tag186.xml"/><Relationship Id="rId186" Type="http://schemas.openxmlformats.org/officeDocument/2006/relationships/tags" Target="../tags/tag185.xml"/><Relationship Id="rId185" Type="http://schemas.openxmlformats.org/officeDocument/2006/relationships/tags" Target="../tags/tag184.xml"/><Relationship Id="rId184" Type="http://schemas.openxmlformats.org/officeDocument/2006/relationships/tags" Target="../tags/tag183.xml"/><Relationship Id="rId183" Type="http://schemas.openxmlformats.org/officeDocument/2006/relationships/tags" Target="../tags/tag182.xml"/><Relationship Id="rId182" Type="http://schemas.openxmlformats.org/officeDocument/2006/relationships/tags" Target="../tags/tag181.xml"/><Relationship Id="rId181" Type="http://schemas.openxmlformats.org/officeDocument/2006/relationships/tags" Target="../tags/tag180.xml"/><Relationship Id="rId180" Type="http://schemas.openxmlformats.org/officeDocument/2006/relationships/tags" Target="../tags/tag179.xml"/><Relationship Id="rId18" Type="http://schemas.openxmlformats.org/officeDocument/2006/relationships/tags" Target="../tags/tag17.xml"/><Relationship Id="rId179" Type="http://schemas.openxmlformats.org/officeDocument/2006/relationships/tags" Target="../tags/tag178.xml"/><Relationship Id="rId178" Type="http://schemas.openxmlformats.org/officeDocument/2006/relationships/tags" Target="../tags/tag177.xml"/><Relationship Id="rId177" Type="http://schemas.openxmlformats.org/officeDocument/2006/relationships/tags" Target="../tags/tag176.xml"/><Relationship Id="rId176" Type="http://schemas.openxmlformats.org/officeDocument/2006/relationships/tags" Target="../tags/tag175.xml"/><Relationship Id="rId175" Type="http://schemas.openxmlformats.org/officeDocument/2006/relationships/tags" Target="../tags/tag174.xml"/><Relationship Id="rId174" Type="http://schemas.openxmlformats.org/officeDocument/2006/relationships/tags" Target="../tags/tag173.xml"/><Relationship Id="rId173" Type="http://schemas.openxmlformats.org/officeDocument/2006/relationships/tags" Target="../tags/tag172.xml"/><Relationship Id="rId172" Type="http://schemas.openxmlformats.org/officeDocument/2006/relationships/tags" Target="../tags/tag171.xml"/><Relationship Id="rId171" Type="http://schemas.openxmlformats.org/officeDocument/2006/relationships/tags" Target="../tags/tag170.xml"/><Relationship Id="rId170" Type="http://schemas.openxmlformats.org/officeDocument/2006/relationships/tags" Target="../tags/tag169.xml"/><Relationship Id="rId17" Type="http://schemas.openxmlformats.org/officeDocument/2006/relationships/tags" Target="../tags/tag16.xml"/><Relationship Id="rId169" Type="http://schemas.openxmlformats.org/officeDocument/2006/relationships/tags" Target="../tags/tag168.xml"/><Relationship Id="rId168" Type="http://schemas.openxmlformats.org/officeDocument/2006/relationships/tags" Target="../tags/tag167.xml"/><Relationship Id="rId167" Type="http://schemas.openxmlformats.org/officeDocument/2006/relationships/tags" Target="../tags/tag166.xml"/><Relationship Id="rId166" Type="http://schemas.openxmlformats.org/officeDocument/2006/relationships/tags" Target="../tags/tag165.xml"/><Relationship Id="rId165" Type="http://schemas.openxmlformats.org/officeDocument/2006/relationships/tags" Target="../tags/tag164.xml"/><Relationship Id="rId164" Type="http://schemas.openxmlformats.org/officeDocument/2006/relationships/tags" Target="../tags/tag163.xml"/><Relationship Id="rId163" Type="http://schemas.openxmlformats.org/officeDocument/2006/relationships/tags" Target="../tags/tag162.xml"/><Relationship Id="rId162" Type="http://schemas.openxmlformats.org/officeDocument/2006/relationships/tags" Target="../tags/tag161.xml"/><Relationship Id="rId161" Type="http://schemas.openxmlformats.org/officeDocument/2006/relationships/tags" Target="../tags/tag160.xml"/><Relationship Id="rId160" Type="http://schemas.openxmlformats.org/officeDocument/2006/relationships/tags" Target="../tags/tag159.xml"/><Relationship Id="rId16" Type="http://schemas.openxmlformats.org/officeDocument/2006/relationships/tags" Target="../tags/tag15.xml"/><Relationship Id="rId159" Type="http://schemas.openxmlformats.org/officeDocument/2006/relationships/tags" Target="../tags/tag158.xml"/><Relationship Id="rId158" Type="http://schemas.openxmlformats.org/officeDocument/2006/relationships/tags" Target="../tags/tag157.xml"/><Relationship Id="rId157" Type="http://schemas.openxmlformats.org/officeDocument/2006/relationships/tags" Target="../tags/tag156.xml"/><Relationship Id="rId156" Type="http://schemas.openxmlformats.org/officeDocument/2006/relationships/tags" Target="../tags/tag155.xml"/><Relationship Id="rId155" Type="http://schemas.openxmlformats.org/officeDocument/2006/relationships/tags" Target="../tags/tag154.xml"/><Relationship Id="rId154" Type="http://schemas.openxmlformats.org/officeDocument/2006/relationships/tags" Target="../tags/tag153.xml"/><Relationship Id="rId153" Type="http://schemas.openxmlformats.org/officeDocument/2006/relationships/tags" Target="../tags/tag152.xml"/><Relationship Id="rId152" Type="http://schemas.openxmlformats.org/officeDocument/2006/relationships/tags" Target="../tags/tag151.xml"/><Relationship Id="rId151" Type="http://schemas.openxmlformats.org/officeDocument/2006/relationships/tags" Target="../tags/tag150.xml"/><Relationship Id="rId150" Type="http://schemas.openxmlformats.org/officeDocument/2006/relationships/tags" Target="../tags/tag149.xml"/><Relationship Id="rId15" Type="http://schemas.openxmlformats.org/officeDocument/2006/relationships/tags" Target="../tags/tag14.xml"/><Relationship Id="rId149" Type="http://schemas.openxmlformats.org/officeDocument/2006/relationships/tags" Target="../tags/tag148.xml"/><Relationship Id="rId148" Type="http://schemas.openxmlformats.org/officeDocument/2006/relationships/tags" Target="../tags/tag147.xml"/><Relationship Id="rId147" Type="http://schemas.openxmlformats.org/officeDocument/2006/relationships/tags" Target="../tags/tag146.xml"/><Relationship Id="rId146" Type="http://schemas.openxmlformats.org/officeDocument/2006/relationships/tags" Target="../tags/tag145.xml"/><Relationship Id="rId145" Type="http://schemas.openxmlformats.org/officeDocument/2006/relationships/tags" Target="../tags/tag144.xml"/><Relationship Id="rId144" Type="http://schemas.openxmlformats.org/officeDocument/2006/relationships/tags" Target="../tags/tag143.xml"/><Relationship Id="rId143" Type="http://schemas.openxmlformats.org/officeDocument/2006/relationships/tags" Target="../tags/tag142.xml"/><Relationship Id="rId142" Type="http://schemas.openxmlformats.org/officeDocument/2006/relationships/tags" Target="../tags/tag141.xml"/><Relationship Id="rId141" Type="http://schemas.openxmlformats.org/officeDocument/2006/relationships/tags" Target="../tags/tag140.xml"/><Relationship Id="rId140" Type="http://schemas.openxmlformats.org/officeDocument/2006/relationships/tags" Target="../tags/tag139.xml"/><Relationship Id="rId14" Type="http://schemas.openxmlformats.org/officeDocument/2006/relationships/tags" Target="../tags/tag13.xml"/><Relationship Id="rId139" Type="http://schemas.openxmlformats.org/officeDocument/2006/relationships/tags" Target="../tags/tag138.xml"/><Relationship Id="rId138" Type="http://schemas.openxmlformats.org/officeDocument/2006/relationships/tags" Target="../tags/tag137.xml"/><Relationship Id="rId137" Type="http://schemas.openxmlformats.org/officeDocument/2006/relationships/tags" Target="../tags/tag136.xml"/><Relationship Id="rId136" Type="http://schemas.openxmlformats.org/officeDocument/2006/relationships/tags" Target="../tags/tag135.xml"/><Relationship Id="rId135" Type="http://schemas.openxmlformats.org/officeDocument/2006/relationships/tags" Target="../tags/tag134.xml"/><Relationship Id="rId134" Type="http://schemas.openxmlformats.org/officeDocument/2006/relationships/tags" Target="../tags/tag133.xml"/><Relationship Id="rId133" Type="http://schemas.openxmlformats.org/officeDocument/2006/relationships/tags" Target="../tags/tag132.xml"/><Relationship Id="rId132" Type="http://schemas.openxmlformats.org/officeDocument/2006/relationships/tags" Target="../tags/tag131.xml"/><Relationship Id="rId131" Type="http://schemas.openxmlformats.org/officeDocument/2006/relationships/tags" Target="../tags/tag130.xml"/><Relationship Id="rId130" Type="http://schemas.openxmlformats.org/officeDocument/2006/relationships/tags" Target="../tags/tag129.xml"/><Relationship Id="rId13" Type="http://schemas.openxmlformats.org/officeDocument/2006/relationships/tags" Target="../tags/tag12.xml"/><Relationship Id="rId129" Type="http://schemas.openxmlformats.org/officeDocument/2006/relationships/tags" Target="../tags/tag128.xml"/><Relationship Id="rId128" Type="http://schemas.openxmlformats.org/officeDocument/2006/relationships/tags" Target="../tags/tag127.xml"/><Relationship Id="rId127" Type="http://schemas.openxmlformats.org/officeDocument/2006/relationships/tags" Target="../tags/tag126.xml"/><Relationship Id="rId126" Type="http://schemas.openxmlformats.org/officeDocument/2006/relationships/tags" Target="../tags/tag125.xml"/><Relationship Id="rId125" Type="http://schemas.openxmlformats.org/officeDocument/2006/relationships/tags" Target="../tags/tag124.xml"/><Relationship Id="rId124" Type="http://schemas.openxmlformats.org/officeDocument/2006/relationships/tags" Target="../tags/tag123.xml"/><Relationship Id="rId123" Type="http://schemas.openxmlformats.org/officeDocument/2006/relationships/tags" Target="../tags/tag122.xml"/><Relationship Id="rId122" Type="http://schemas.openxmlformats.org/officeDocument/2006/relationships/tags" Target="../tags/tag121.xml"/><Relationship Id="rId121" Type="http://schemas.openxmlformats.org/officeDocument/2006/relationships/tags" Target="../tags/tag120.xml"/><Relationship Id="rId120" Type="http://schemas.openxmlformats.org/officeDocument/2006/relationships/tags" Target="../tags/tag119.xml"/><Relationship Id="rId12" Type="http://schemas.openxmlformats.org/officeDocument/2006/relationships/tags" Target="../tags/tag11.xml"/><Relationship Id="rId119" Type="http://schemas.openxmlformats.org/officeDocument/2006/relationships/tags" Target="../tags/tag118.xml"/><Relationship Id="rId118" Type="http://schemas.openxmlformats.org/officeDocument/2006/relationships/tags" Target="../tags/tag117.xml"/><Relationship Id="rId117" Type="http://schemas.openxmlformats.org/officeDocument/2006/relationships/tags" Target="../tags/tag116.xml"/><Relationship Id="rId116" Type="http://schemas.openxmlformats.org/officeDocument/2006/relationships/tags" Target="../tags/tag115.xml"/><Relationship Id="rId115" Type="http://schemas.openxmlformats.org/officeDocument/2006/relationships/tags" Target="../tags/tag114.xml"/><Relationship Id="rId114" Type="http://schemas.openxmlformats.org/officeDocument/2006/relationships/tags" Target="../tags/tag113.xml"/><Relationship Id="rId113" Type="http://schemas.openxmlformats.org/officeDocument/2006/relationships/tags" Target="../tags/tag112.xml"/><Relationship Id="rId112" Type="http://schemas.openxmlformats.org/officeDocument/2006/relationships/tags" Target="../tags/tag111.xml"/><Relationship Id="rId111" Type="http://schemas.openxmlformats.org/officeDocument/2006/relationships/tags" Target="../tags/tag110.xml"/><Relationship Id="rId110" Type="http://schemas.openxmlformats.org/officeDocument/2006/relationships/tags" Target="../tags/tag109.xml"/><Relationship Id="rId11" Type="http://schemas.openxmlformats.org/officeDocument/2006/relationships/tags" Target="../tags/tag10.xml"/><Relationship Id="rId109" Type="http://schemas.openxmlformats.org/officeDocument/2006/relationships/tags" Target="../tags/tag108.xml"/><Relationship Id="rId108" Type="http://schemas.openxmlformats.org/officeDocument/2006/relationships/tags" Target="../tags/tag107.xml"/><Relationship Id="rId107" Type="http://schemas.openxmlformats.org/officeDocument/2006/relationships/tags" Target="../tags/tag106.xml"/><Relationship Id="rId106" Type="http://schemas.openxmlformats.org/officeDocument/2006/relationships/tags" Target="../tags/tag105.xml"/><Relationship Id="rId105" Type="http://schemas.openxmlformats.org/officeDocument/2006/relationships/tags" Target="../tags/tag104.xml"/><Relationship Id="rId104" Type="http://schemas.openxmlformats.org/officeDocument/2006/relationships/tags" Target="../tags/tag103.xml"/><Relationship Id="rId103" Type="http://schemas.openxmlformats.org/officeDocument/2006/relationships/tags" Target="../tags/tag102.xml"/><Relationship Id="rId102" Type="http://schemas.openxmlformats.org/officeDocument/2006/relationships/tags" Target="../tags/tag101.xml"/><Relationship Id="rId101" Type="http://schemas.openxmlformats.org/officeDocument/2006/relationships/tags" Target="../tags/tag100.xml"/><Relationship Id="rId100" Type="http://schemas.openxmlformats.org/officeDocument/2006/relationships/tags" Target="../tags/tag99.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9" Type="http://schemas.openxmlformats.org/officeDocument/2006/relationships/tags" Target="../tags/tag292.xml"/><Relationship Id="rId98" Type="http://schemas.openxmlformats.org/officeDocument/2006/relationships/tags" Target="../tags/tag291.xml"/><Relationship Id="rId97" Type="http://schemas.openxmlformats.org/officeDocument/2006/relationships/tags" Target="../tags/tag290.xml"/><Relationship Id="rId96" Type="http://schemas.openxmlformats.org/officeDocument/2006/relationships/tags" Target="../tags/tag289.xml"/><Relationship Id="rId95" Type="http://schemas.openxmlformats.org/officeDocument/2006/relationships/tags" Target="../tags/tag288.xml"/><Relationship Id="rId94" Type="http://schemas.openxmlformats.org/officeDocument/2006/relationships/tags" Target="../tags/tag287.xml"/><Relationship Id="rId93" Type="http://schemas.openxmlformats.org/officeDocument/2006/relationships/tags" Target="../tags/tag286.xml"/><Relationship Id="rId92" Type="http://schemas.openxmlformats.org/officeDocument/2006/relationships/tags" Target="../tags/tag285.xml"/><Relationship Id="rId91" Type="http://schemas.openxmlformats.org/officeDocument/2006/relationships/tags" Target="../tags/tag284.xml"/><Relationship Id="rId90" Type="http://schemas.openxmlformats.org/officeDocument/2006/relationships/tags" Target="../tags/tag283.xml"/><Relationship Id="rId9" Type="http://schemas.openxmlformats.org/officeDocument/2006/relationships/tags" Target="../tags/tag202.xml"/><Relationship Id="rId89" Type="http://schemas.openxmlformats.org/officeDocument/2006/relationships/tags" Target="../tags/tag282.xml"/><Relationship Id="rId88" Type="http://schemas.openxmlformats.org/officeDocument/2006/relationships/tags" Target="../tags/tag281.xml"/><Relationship Id="rId87" Type="http://schemas.openxmlformats.org/officeDocument/2006/relationships/tags" Target="../tags/tag280.xml"/><Relationship Id="rId86" Type="http://schemas.openxmlformats.org/officeDocument/2006/relationships/tags" Target="../tags/tag279.xml"/><Relationship Id="rId85" Type="http://schemas.openxmlformats.org/officeDocument/2006/relationships/tags" Target="../tags/tag278.xml"/><Relationship Id="rId84" Type="http://schemas.openxmlformats.org/officeDocument/2006/relationships/tags" Target="../tags/tag277.xml"/><Relationship Id="rId83" Type="http://schemas.openxmlformats.org/officeDocument/2006/relationships/tags" Target="../tags/tag276.xml"/><Relationship Id="rId82" Type="http://schemas.openxmlformats.org/officeDocument/2006/relationships/tags" Target="../tags/tag275.xml"/><Relationship Id="rId81" Type="http://schemas.openxmlformats.org/officeDocument/2006/relationships/tags" Target="../tags/tag274.xml"/><Relationship Id="rId80" Type="http://schemas.openxmlformats.org/officeDocument/2006/relationships/tags" Target="../tags/tag273.xml"/><Relationship Id="rId8" Type="http://schemas.openxmlformats.org/officeDocument/2006/relationships/tags" Target="../tags/tag201.xml"/><Relationship Id="rId79" Type="http://schemas.openxmlformats.org/officeDocument/2006/relationships/tags" Target="../tags/tag272.xml"/><Relationship Id="rId78" Type="http://schemas.openxmlformats.org/officeDocument/2006/relationships/tags" Target="../tags/tag271.xml"/><Relationship Id="rId77" Type="http://schemas.openxmlformats.org/officeDocument/2006/relationships/tags" Target="../tags/tag270.xml"/><Relationship Id="rId76" Type="http://schemas.openxmlformats.org/officeDocument/2006/relationships/tags" Target="../tags/tag269.xml"/><Relationship Id="rId75" Type="http://schemas.openxmlformats.org/officeDocument/2006/relationships/tags" Target="../tags/tag268.xml"/><Relationship Id="rId74" Type="http://schemas.openxmlformats.org/officeDocument/2006/relationships/tags" Target="../tags/tag267.xml"/><Relationship Id="rId73" Type="http://schemas.openxmlformats.org/officeDocument/2006/relationships/tags" Target="../tags/tag266.xml"/><Relationship Id="rId72" Type="http://schemas.openxmlformats.org/officeDocument/2006/relationships/tags" Target="../tags/tag265.xml"/><Relationship Id="rId71" Type="http://schemas.openxmlformats.org/officeDocument/2006/relationships/tags" Target="../tags/tag264.xml"/><Relationship Id="rId70" Type="http://schemas.openxmlformats.org/officeDocument/2006/relationships/tags" Target="../tags/tag263.xml"/><Relationship Id="rId7" Type="http://schemas.openxmlformats.org/officeDocument/2006/relationships/tags" Target="../tags/tag200.xml"/><Relationship Id="rId69" Type="http://schemas.openxmlformats.org/officeDocument/2006/relationships/tags" Target="../tags/tag262.xml"/><Relationship Id="rId68" Type="http://schemas.openxmlformats.org/officeDocument/2006/relationships/tags" Target="../tags/tag261.xml"/><Relationship Id="rId67" Type="http://schemas.openxmlformats.org/officeDocument/2006/relationships/tags" Target="../tags/tag260.xml"/><Relationship Id="rId66" Type="http://schemas.openxmlformats.org/officeDocument/2006/relationships/tags" Target="../tags/tag259.xml"/><Relationship Id="rId65" Type="http://schemas.openxmlformats.org/officeDocument/2006/relationships/tags" Target="../tags/tag258.xml"/><Relationship Id="rId64" Type="http://schemas.openxmlformats.org/officeDocument/2006/relationships/tags" Target="../tags/tag257.xml"/><Relationship Id="rId63" Type="http://schemas.openxmlformats.org/officeDocument/2006/relationships/tags" Target="../tags/tag256.xml"/><Relationship Id="rId62" Type="http://schemas.openxmlformats.org/officeDocument/2006/relationships/tags" Target="../tags/tag255.xml"/><Relationship Id="rId61" Type="http://schemas.openxmlformats.org/officeDocument/2006/relationships/tags" Target="../tags/tag254.xml"/><Relationship Id="rId60" Type="http://schemas.openxmlformats.org/officeDocument/2006/relationships/tags" Target="../tags/tag253.xml"/><Relationship Id="rId6" Type="http://schemas.openxmlformats.org/officeDocument/2006/relationships/tags" Target="../tags/tag199.xml"/><Relationship Id="rId59" Type="http://schemas.openxmlformats.org/officeDocument/2006/relationships/tags" Target="../tags/tag252.xml"/><Relationship Id="rId58" Type="http://schemas.openxmlformats.org/officeDocument/2006/relationships/tags" Target="../tags/tag251.xml"/><Relationship Id="rId57" Type="http://schemas.openxmlformats.org/officeDocument/2006/relationships/tags" Target="../tags/tag250.xml"/><Relationship Id="rId56" Type="http://schemas.openxmlformats.org/officeDocument/2006/relationships/tags" Target="../tags/tag249.xml"/><Relationship Id="rId55" Type="http://schemas.openxmlformats.org/officeDocument/2006/relationships/tags" Target="../tags/tag248.xml"/><Relationship Id="rId54" Type="http://schemas.openxmlformats.org/officeDocument/2006/relationships/tags" Target="../tags/tag247.xml"/><Relationship Id="rId53" Type="http://schemas.openxmlformats.org/officeDocument/2006/relationships/tags" Target="../tags/tag246.xml"/><Relationship Id="rId52" Type="http://schemas.openxmlformats.org/officeDocument/2006/relationships/tags" Target="../tags/tag245.xml"/><Relationship Id="rId51" Type="http://schemas.openxmlformats.org/officeDocument/2006/relationships/tags" Target="../tags/tag244.xml"/><Relationship Id="rId50" Type="http://schemas.openxmlformats.org/officeDocument/2006/relationships/tags" Target="../tags/tag243.xml"/><Relationship Id="rId5" Type="http://schemas.openxmlformats.org/officeDocument/2006/relationships/tags" Target="../tags/tag198.xml"/><Relationship Id="rId49" Type="http://schemas.openxmlformats.org/officeDocument/2006/relationships/tags" Target="../tags/tag242.xml"/><Relationship Id="rId48" Type="http://schemas.openxmlformats.org/officeDocument/2006/relationships/tags" Target="../tags/tag241.xml"/><Relationship Id="rId47" Type="http://schemas.openxmlformats.org/officeDocument/2006/relationships/tags" Target="../tags/tag240.xml"/><Relationship Id="rId46" Type="http://schemas.openxmlformats.org/officeDocument/2006/relationships/tags" Target="../tags/tag239.xml"/><Relationship Id="rId45" Type="http://schemas.openxmlformats.org/officeDocument/2006/relationships/tags" Target="../tags/tag238.xml"/><Relationship Id="rId44" Type="http://schemas.openxmlformats.org/officeDocument/2006/relationships/tags" Target="../tags/tag237.xml"/><Relationship Id="rId43" Type="http://schemas.openxmlformats.org/officeDocument/2006/relationships/tags" Target="../tags/tag236.xml"/><Relationship Id="rId42" Type="http://schemas.openxmlformats.org/officeDocument/2006/relationships/tags" Target="../tags/tag235.xml"/><Relationship Id="rId41" Type="http://schemas.openxmlformats.org/officeDocument/2006/relationships/tags" Target="../tags/tag234.xml"/><Relationship Id="rId40" Type="http://schemas.openxmlformats.org/officeDocument/2006/relationships/tags" Target="../tags/tag233.xml"/><Relationship Id="rId4" Type="http://schemas.openxmlformats.org/officeDocument/2006/relationships/tags" Target="../tags/tag197.xml"/><Relationship Id="rId39" Type="http://schemas.openxmlformats.org/officeDocument/2006/relationships/tags" Target="../tags/tag232.xml"/><Relationship Id="rId38" Type="http://schemas.openxmlformats.org/officeDocument/2006/relationships/tags" Target="../tags/tag231.xml"/><Relationship Id="rId37" Type="http://schemas.openxmlformats.org/officeDocument/2006/relationships/tags" Target="../tags/tag230.xml"/><Relationship Id="rId36" Type="http://schemas.openxmlformats.org/officeDocument/2006/relationships/tags" Target="../tags/tag229.xml"/><Relationship Id="rId35" Type="http://schemas.openxmlformats.org/officeDocument/2006/relationships/tags" Target="../tags/tag228.xml"/><Relationship Id="rId34" Type="http://schemas.openxmlformats.org/officeDocument/2006/relationships/tags" Target="../tags/tag227.xml"/><Relationship Id="rId33" Type="http://schemas.openxmlformats.org/officeDocument/2006/relationships/tags" Target="../tags/tag226.xml"/><Relationship Id="rId32" Type="http://schemas.openxmlformats.org/officeDocument/2006/relationships/tags" Target="../tags/tag225.xml"/><Relationship Id="rId31" Type="http://schemas.openxmlformats.org/officeDocument/2006/relationships/tags" Target="../tags/tag224.xml"/><Relationship Id="rId30" Type="http://schemas.openxmlformats.org/officeDocument/2006/relationships/tags" Target="../tags/tag223.xml"/><Relationship Id="rId3" Type="http://schemas.openxmlformats.org/officeDocument/2006/relationships/tags" Target="../tags/tag196.xml"/><Relationship Id="rId29" Type="http://schemas.openxmlformats.org/officeDocument/2006/relationships/tags" Target="../tags/tag222.xml"/><Relationship Id="rId28" Type="http://schemas.openxmlformats.org/officeDocument/2006/relationships/tags" Target="../tags/tag221.xml"/><Relationship Id="rId27" Type="http://schemas.openxmlformats.org/officeDocument/2006/relationships/tags" Target="../tags/tag220.xml"/><Relationship Id="rId26" Type="http://schemas.openxmlformats.org/officeDocument/2006/relationships/tags" Target="../tags/tag219.xml"/><Relationship Id="rId25" Type="http://schemas.openxmlformats.org/officeDocument/2006/relationships/tags" Target="../tags/tag218.xml"/><Relationship Id="rId24" Type="http://schemas.openxmlformats.org/officeDocument/2006/relationships/tags" Target="../tags/tag217.xml"/><Relationship Id="rId23" Type="http://schemas.openxmlformats.org/officeDocument/2006/relationships/tags" Target="../tags/tag216.xml"/><Relationship Id="rId22" Type="http://schemas.openxmlformats.org/officeDocument/2006/relationships/tags" Target="../tags/tag215.xml"/><Relationship Id="rId21" Type="http://schemas.openxmlformats.org/officeDocument/2006/relationships/tags" Target="../tags/tag214.xml"/><Relationship Id="rId20" Type="http://schemas.openxmlformats.org/officeDocument/2006/relationships/tags" Target="../tags/tag213.xml"/><Relationship Id="rId2" Type="http://schemas.openxmlformats.org/officeDocument/2006/relationships/tags" Target="../tags/tag195.xml"/><Relationship Id="rId19" Type="http://schemas.openxmlformats.org/officeDocument/2006/relationships/tags" Target="../tags/tag212.xml"/><Relationship Id="rId18" Type="http://schemas.openxmlformats.org/officeDocument/2006/relationships/tags" Target="../tags/tag211.xml"/><Relationship Id="rId17" Type="http://schemas.openxmlformats.org/officeDocument/2006/relationships/tags" Target="../tags/tag210.xml"/><Relationship Id="rId169" Type="http://schemas.openxmlformats.org/officeDocument/2006/relationships/tags" Target="../tags/tag362.xml"/><Relationship Id="rId168" Type="http://schemas.openxmlformats.org/officeDocument/2006/relationships/tags" Target="../tags/tag361.xml"/><Relationship Id="rId167" Type="http://schemas.openxmlformats.org/officeDocument/2006/relationships/tags" Target="../tags/tag360.xml"/><Relationship Id="rId166" Type="http://schemas.openxmlformats.org/officeDocument/2006/relationships/tags" Target="../tags/tag359.xml"/><Relationship Id="rId165" Type="http://schemas.openxmlformats.org/officeDocument/2006/relationships/tags" Target="../tags/tag358.xml"/><Relationship Id="rId164" Type="http://schemas.openxmlformats.org/officeDocument/2006/relationships/tags" Target="../tags/tag357.xml"/><Relationship Id="rId163" Type="http://schemas.openxmlformats.org/officeDocument/2006/relationships/tags" Target="../tags/tag356.xml"/><Relationship Id="rId162" Type="http://schemas.openxmlformats.org/officeDocument/2006/relationships/tags" Target="../tags/tag355.xml"/><Relationship Id="rId161" Type="http://schemas.openxmlformats.org/officeDocument/2006/relationships/tags" Target="../tags/tag354.xml"/><Relationship Id="rId160" Type="http://schemas.openxmlformats.org/officeDocument/2006/relationships/tags" Target="../tags/tag353.xml"/><Relationship Id="rId16" Type="http://schemas.openxmlformats.org/officeDocument/2006/relationships/tags" Target="../tags/tag209.xml"/><Relationship Id="rId159" Type="http://schemas.openxmlformats.org/officeDocument/2006/relationships/tags" Target="../tags/tag352.xml"/><Relationship Id="rId158" Type="http://schemas.openxmlformats.org/officeDocument/2006/relationships/tags" Target="../tags/tag351.xml"/><Relationship Id="rId157" Type="http://schemas.openxmlformats.org/officeDocument/2006/relationships/tags" Target="../tags/tag350.xml"/><Relationship Id="rId156" Type="http://schemas.openxmlformats.org/officeDocument/2006/relationships/tags" Target="../tags/tag349.xml"/><Relationship Id="rId155" Type="http://schemas.openxmlformats.org/officeDocument/2006/relationships/tags" Target="../tags/tag348.xml"/><Relationship Id="rId154" Type="http://schemas.openxmlformats.org/officeDocument/2006/relationships/tags" Target="../tags/tag347.xml"/><Relationship Id="rId153" Type="http://schemas.openxmlformats.org/officeDocument/2006/relationships/tags" Target="../tags/tag346.xml"/><Relationship Id="rId152" Type="http://schemas.openxmlformats.org/officeDocument/2006/relationships/tags" Target="../tags/tag345.xml"/><Relationship Id="rId151" Type="http://schemas.openxmlformats.org/officeDocument/2006/relationships/tags" Target="../tags/tag344.xml"/><Relationship Id="rId150" Type="http://schemas.openxmlformats.org/officeDocument/2006/relationships/tags" Target="../tags/tag343.xml"/><Relationship Id="rId15" Type="http://schemas.openxmlformats.org/officeDocument/2006/relationships/tags" Target="../tags/tag208.xml"/><Relationship Id="rId149" Type="http://schemas.openxmlformats.org/officeDocument/2006/relationships/tags" Target="../tags/tag342.xml"/><Relationship Id="rId148" Type="http://schemas.openxmlformats.org/officeDocument/2006/relationships/tags" Target="../tags/tag341.xml"/><Relationship Id="rId147" Type="http://schemas.openxmlformats.org/officeDocument/2006/relationships/tags" Target="../tags/tag340.xml"/><Relationship Id="rId146" Type="http://schemas.openxmlformats.org/officeDocument/2006/relationships/tags" Target="../tags/tag339.xml"/><Relationship Id="rId145" Type="http://schemas.openxmlformats.org/officeDocument/2006/relationships/tags" Target="../tags/tag338.xml"/><Relationship Id="rId144" Type="http://schemas.openxmlformats.org/officeDocument/2006/relationships/tags" Target="../tags/tag337.xml"/><Relationship Id="rId143" Type="http://schemas.openxmlformats.org/officeDocument/2006/relationships/tags" Target="../tags/tag336.xml"/><Relationship Id="rId142" Type="http://schemas.openxmlformats.org/officeDocument/2006/relationships/tags" Target="../tags/tag335.xml"/><Relationship Id="rId141" Type="http://schemas.openxmlformats.org/officeDocument/2006/relationships/tags" Target="../tags/tag334.xml"/><Relationship Id="rId140" Type="http://schemas.openxmlformats.org/officeDocument/2006/relationships/tags" Target="../tags/tag333.xml"/><Relationship Id="rId14" Type="http://schemas.openxmlformats.org/officeDocument/2006/relationships/tags" Target="../tags/tag207.xml"/><Relationship Id="rId139" Type="http://schemas.openxmlformats.org/officeDocument/2006/relationships/tags" Target="../tags/tag332.xml"/><Relationship Id="rId138" Type="http://schemas.openxmlformats.org/officeDocument/2006/relationships/tags" Target="../tags/tag331.xml"/><Relationship Id="rId137" Type="http://schemas.openxmlformats.org/officeDocument/2006/relationships/tags" Target="../tags/tag330.xml"/><Relationship Id="rId136" Type="http://schemas.openxmlformats.org/officeDocument/2006/relationships/tags" Target="../tags/tag329.xml"/><Relationship Id="rId135" Type="http://schemas.openxmlformats.org/officeDocument/2006/relationships/tags" Target="../tags/tag328.xml"/><Relationship Id="rId134" Type="http://schemas.openxmlformats.org/officeDocument/2006/relationships/tags" Target="../tags/tag327.xml"/><Relationship Id="rId133" Type="http://schemas.openxmlformats.org/officeDocument/2006/relationships/tags" Target="../tags/tag326.xml"/><Relationship Id="rId132" Type="http://schemas.openxmlformats.org/officeDocument/2006/relationships/tags" Target="../tags/tag325.xml"/><Relationship Id="rId131" Type="http://schemas.openxmlformats.org/officeDocument/2006/relationships/tags" Target="../tags/tag324.xml"/><Relationship Id="rId130" Type="http://schemas.openxmlformats.org/officeDocument/2006/relationships/tags" Target="../tags/tag323.xml"/><Relationship Id="rId13" Type="http://schemas.openxmlformats.org/officeDocument/2006/relationships/tags" Target="../tags/tag206.xml"/><Relationship Id="rId129" Type="http://schemas.openxmlformats.org/officeDocument/2006/relationships/tags" Target="../tags/tag322.xml"/><Relationship Id="rId128" Type="http://schemas.openxmlformats.org/officeDocument/2006/relationships/tags" Target="../tags/tag321.xml"/><Relationship Id="rId127" Type="http://schemas.openxmlformats.org/officeDocument/2006/relationships/tags" Target="../tags/tag320.xml"/><Relationship Id="rId126" Type="http://schemas.openxmlformats.org/officeDocument/2006/relationships/tags" Target="../tags/tag319.xml"/><Relationship Id="rId125" Type="http://schemas.openxmlformats.org/officeDocument/2006/relationships/tags" Target="../tags/tag318.xml"/><Relationship Id="rId124" Type="http://schemas.openxmlformats.org/officeDocument/2006/relationships/tags" Target="../tags/tag317.xml"/><Relationship Id="rId123" Type="http://schemas.openxmlformats.org/officeDocument/2006/relationships/tags" Target="../tags/tag316.xml"/><Relationship Id="rId122" Type="http://schemas.openxmlformats.org/officeDocument/2006/relationships/tags" Target="../tags/tag315.xml"/><Relationship Id="rId121" Type="http://schemas.openxmlformats.org/officeDocument/2006/relationships/tags" Target="../tags/tag314.xml"/><Relationship Id="rId120" Type="http://schemas.openxmlformats.org/officeDocument/2006/relationships/tags" Target="../tags/tag313.xml"/><Relationship Id="rId12" Type="http://schemas.openxmlformats.org/officeDocument/2006/relationships/tags" Target="../tags/tag205.xml"/><Relationship Id="rId119" Type="http://schemas.openxmlformats.org/officeDocument/2006/relationships/tags" Target="../tags/tag312.xml"/><Relationship Id="rId118" Type="http://schemas.openxmlformats.org/officeDocument/2006/relationships/tags" Target="../tags/tag311.xml"/><Relationship Id="rId117" Type="http://schemas.openxmlformats.org/officeDocument/2006/relationships/tags" Target="../tags/tag310.xml"/><Relationship Id="rId116" Type="http://schemas.openxmlformats.org/officeDocument/2006/relationships/tags" Target="../tags/tag309.xml"/><Relationship Id="rId115" Type="http://schemas.openxmlformats.org/officeDocument/2006/relationships/tags" Target="../tags/tag308.xml"/><Relationship Id="rId114" Type="http://schemas.openxmlformats.org/officeDocument/2006/relationships/tags" Target="../tags/tag307.xml"/><Relationship Id="rId113" Type="http://schemas.openxmlformats.org/officeDocument/2006/relationships/tags" Target="../tags/tag306.xml"/><Relationship Id="rId112" Type="http://schemas.openxmlformats.org/officeDocument/2006/relationships/tags" Target="../tags/tag305.xml"/><Relationship Id="rId111" Type="http://schemas.openxmlformats.org/officeDocument/2006/relationships/tags" Target="../tags/tag304.xml"/><Relationship Id="rId110" Type="http://schemas.openxmlformats.org/officeDocument/2006/relationships/tags" Target="../tags/tag303.xml"/><Relationship Id="rId11" Type="http://schemas.openxmlformats.org/officeDocument/2006/relationships/tags" Target="../tags/tag204.xml"/><Relationship Id="rId109" Type="http://schemas.openxmlformats.org/officeDocument/2006/relationships/tags" Target="../tags/tag302.xml"/><Relationship Id="rId108" Type="http://schemas.openxmlformats.org/officeDocument/2006/relationships/tags" Target="../tags/tag301.xml"/><Relationship Id="rId107" Type="http://schemas.openxmlformats.org/officeDocument/2006/relationships/tags" Target="../tags/tag300.xml"/><Relationship Id="rId106" Type="http://schemas.openxmlformats.org/officeDocument/2006/relationships/tags" Target="../tags/tag299.xml"/><Relationship Id="rId105" Type="http://schemas.openxmlformats.org/officeDocument/2006/relationships/tags" Target="../tags/tag298.xml"/><Relationship Id="rId104" Type="http://schemas.openxmlformats.org/officeDocument/2006/relationships/tags" Target="../tags/tag297.xml"/><Relationship Id="rId103" Type="http://schemas.openxmlformats.org/officeDocument/2006/relationships/tags" Target="../tags/tag296.xml"/><Relationship Id="rId102" Type="http://schemas.openxmlformats.org/officeDocument/2006/relationships/tags" Target="../tags/tag295.xml"/><Relationship Id="rId101" Type="http://schemas.openxmlformats.org/officeDocument/2006/relationships/tags" Target="../tags/tag294.xml"/><Relationship Id="rId100" Type="http://schemas.openxmlformats.org/officeDocument/2006/relationships/tags" Target="../tags/tag293.xml"/><Relationship Id="rId10" Type="http://schemas.openxmlformats.org/officeDocument/2006/relationships/tags" Target="../tags/tag203.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9" Type="http://schemas.openxmlformats.org/officeDocument/2006/relationships/tags" Target="../tags/tag460.xml"/><Relationship Id="rId98" Type="http://schemas.openxmlformats.org/officeDocument/2006/relationships/tags" Target="../tags/tag459.xml"/><Relationship Id="rId97" Type="http://schemas.openxmlformats.org/officeDocument/2006/relationships/tags" Target="../tags/tag458.xml"/><Relationship Id="rId96" Type="http://schemas.openxmlformats.org/officeDocument/2006/relationships/tags" Target="../tags/tag457.xml"/><Relationship Id="rId95" Type="http://schemas.openxmlformats.org/officeDocument/2006/relationships/tags" Target="../tags/tag456.xml"/><Relationship Id="rId94" Type="http://schemas.openxmlformats.org/officeDocument/2006/relationships/tags" Target="../tags/tag455.xml"/><Relationship Id="rId93" Type="http://schemas.openxmlformats.org/officeDocument/2006/relationships/tags" Target="../tags/tag454.xml"/><Relationship Id="rId92" Type="http://schemas.openxmlformats.org/officeDocument/2006/relationships/tags" Target="../tags/tag453.xml"/><Relationship Id="rId91" Type="http://schemas.openxmlformats.org/officeDocument/2006/relationships/tags" Target="../tags/tag452.xml"/><Relationship Id="rId90" Type="http://schemas.openxmlformats.org/officeDocument/2006/relationships/tags" Target="../tags/tag451.xml"/><Relationship Id="rId9" Type="http://schemas.openxmlformats.org/officeDocument/2006/relationships/tags" Target="../tags/tag370.xml"/><Relationship Id="rId89" Type="http://schemas.openxmlformats.org/officeDocument/2006/relationships/tags" Target="../tags/tag450.xml"/><Relationship Id="rId88" Type="http://schemas.openxmlformats.org/officeDocument/2006/relationships/tags" Target="../tags/tag449.xml"/><Relationship Id="rId87" Type="http://schemas.openxmlformats.org/officeDocument/2006/relationships/tags" Target="../tags/tag448.xml"/><Relationship Id="rId86" Type="http://schemas.openxmlformats.org/officeDocument/2006/relationships/tags" Target="../tags/tag447.xml"/><Relationship Id="rId85" Type="http://schemas.openxmlformats.org/officeDocument/2006/relationships/tags" Target="../tags/tag446.xml"/><Relationship Id="rId84" Type="http://schemas.openxmlformats.org/officeDocument/2006/relationships/tags" Target="../tags/tag445.xml"/><Relationship Id="rId83" Type="http://schemas.openxmlformats.org/officeDocument/2006/relationships/tags" Target="../tags/tag444.xml"/><Relationship Id="rId82" Type="http://schemas.openxmlformats.org/officeDocument/2006/relationships/tags" Target="../tags/tag443.xml"/><Relationship Id="rId81" Type="http://schemas.openxmlformats.org/officeDocument/2006/relationships/tags" Target="../tags/tag442.xml"/><Relationship Id="rId80" Type="http://schemas.openxmlformats.org/officeDocument/2006/relationships/tags" Target="../tags/tag441.xml"/><Relationship Id="rId8" Type="http://schemas.openxmlformats.org/officeDocument/2006/relationships/tags" Target="../tags/tag369.xml"/><Relationship Id="rId79" Type="http://schemas.openxmlformats.org/officeDocument/2006/relationships/tags" Target="../tags/tag440.xml"/><Relationship Id="rId78" Type="http://schemas.openxmlformats.org/officeDocument/2006/relationships/tags" Target="../tags/tag439.xml"/><Relationship Id="rId77" Type="http://schemas.openxmlformats.org/officeDocument/2006/relationships/tags" Target="../tags/tag438.xml"/><Relationship Id="rId76" Type="http://schemas.openxmlformats.org/officeDocument/2006/relationships/tags" Target="../tags/tag437.xml"/><Relationship Id="rId75" Type="http://schemas.openxmlformats.org/officeDocument/2006/relationships/tags" Target="../tags/tag436.xml"/><Relationship Id="rId74" Type="http://schemas.openxmlformats.org/officeDocument/2006/relationships/tags" Target="../tags/tag435.xml"/><Relationship Id="rId73" Type="http://schemas.openxmlformats.org/officeDocument/2006/relationships/tags" Target="../tags/tag434.xml"/><Relationship Id="rId72" Type="http://schemas.openxmlformats.org/officeDocument/2006/relationships/tags" Target="../tags/tag433.xml"/><Relationship Id="rId71" Type="http://schemas.openxmlformats.org/officeDocument/2006/relationships/tags" Target="../tags/tag432.xml"/><Relationship Id="rId70" Type="http://schemas.openxmlformats.org/officeDocument/2006/relationships/tags" Target="../tags/tag431.xml"/><Relationship Id="rId7" Type="http://schemas.openxmlformats.org/officeDocument/2006/relationships/tags" Target="../tags/tag368.xml"/><Relationship Id="rId69" Type="http://schemas.openxmlformats.org/officeDocument/2006/relationships/tags" Target="../tags/tag430.xml"/><Relationship Id="rId68" Type="http://schemas.openxmlformats.org/officeDocument/2006/relationships/tags" Target="../tags/tag429.xml"/><Relationship Id="rId67" Type="http://schemas.openxmlformats.org/officeDocument/2006/relationships/tags" Target="../tags/tag428.xml"/><Relationship Id="rId66" Type="http://schemas.openxmlformats.org/officeDocument/2006/relationships/tags" Target="../tags/tag427.xml"/><Relationship Id="rId65" Type="http://schemas.openxmlformats.org/officeDocument/2006/relationships/tags" Target="../tags/tag426.xml"/><Relationship Id="rId64" Type="http://schemas.openxmlformats.org/officeDocument/2006/relationships/tags" Target="../tags/tag425.xml"/><Relationship Id="rId63" Type="http://schemas.openxmlformats.org/officeDocument/2006/relationships/tags" Target="../tags/tag424.xml"/><Relationship Id="rId62" Type="http://schemas.openxmlformats.org/officeDocument/2006/relationships/tags" Target="../tags/tag423.xml"/><Relationship Id="rId61" Type="http://schemas.openxmlformats.org/officeDocument/2006/relationships/tags" Target="../tags/tag422.xml"/><Relationship Id="rId60" Type="http://schemas.openxmlformats.org/officeDocument/2006/relationships/tags" Target="../tags/tag421.xml"/><Relationship Id="rId6" Type="http://schemas.openxmlformats.org/officeDocument/2006/relationships/tags" Target="../tags/tag367.xml"/><Relationship Id="rId59" Type="http://schemas.openxmlformats.org/officeDocument/2006/relationships/tags" Target="../tags/tag420.xml"/><Relationship Id="rId58" Type="http://schemas.openxmlformats.org/officeDocument/2006/relationships/tags" Target="../tags/tag419.xml"/><Relationship Id="rId57" Type="http://schemas.openxmlformats.org/officeDocument/2006/relationships/tags" Target="../tags/tag418.xml"/><Relationship Id="rId56" Type="http://schemas.openxmlformats.org/officeDocument/2006/relationships/tags" Target="../tags/tag417.xml"/><Relationship Id="rId55" Type="http://schemas.openxmlformats.org/officeDocument/2006/relationships/tags" Target="../tags/tag416.xml"/><Relationship Id="rId54" Type="http://schemas.openxmlformats.org/officeDocument/2006/relationships/tags" Target="../tags/tag415.xml"/><Relationship Id="rId53" Type="http://schemas.openxmlformats.org/officeDocument/2006/relationships/tags" Target="../tags/tag414.xml"/><Relationship Id="rId52" Type="http://schemas.openxmlformats.org/officeDocument/2006/relationships/tags" Target="../tags/tag413.xml"/><Relationship Id="rId51" Type="http://schemas.openxmlformats.org/officeDocument/2006/relationships/tags" Target="../tags/tag412.xml"/><Relationship Id="rId50" Type="http://schemas.openxmlformats.org/officeDocument/2006/relationships/tags" Target="../tags/tag411.xml"/><Relationship Id="rId5" Type="http://schemas.openxmlformats.org/officeDocument/2006/relationships/tags" Target="../tags/tag366.xml"/><Relationship Id="rId49" Type="http://schemas.openxmlformats.org/officeDocument/2006/relationships/tags" Target="../tags/tag410.xml"/><Relationship Id="rId48" Type="http://schemas.openxmlformats.org/officeDocument/2006/relationships/tags" Target="../tags/tag409.xml"/><Relationship Id="rId47" Type="http://schemas.openxmlformats.org/officeDocument/2006/relationships/tags" Target="../tags/tag408.xml"/><Relationship Id="rId46" Type="http://schemas.openxmlformats.org/officeDocument/2006/relationships/tags" Target="../tags/tag407.xml"/><Relationship Id="rId45" Type="http://schemas.openxmlformats.org/officeDocument/2006/relationships/tags" Target="../tags/tag406.xml"/><Relationship Id="rId44" Type="http://schemas.openxmlformats.org/officeDocument/2006/relationships/tags" Target="../tags/tag405.xml"/><Relationship Id="rId43" Type="http://schemas.openxmlformats.org/officeDocument/2006/relationships/tags" Target="../tags/tag404.xml"/><Relationship Id="rId42" Type="http://schemas.openxmlformats.org/officeDocument/2006/relationships/tags" Target="../tags/tag403.xml"/><Relationship Id="rId41" Type="http://schemas.openxmlformats.org/officeDocument/2006/relationships/tags" Target="../tags/tag402.xml"/><Relationship Id="rId40" Type="http://schemas.openxmlformats.org/officeDocument/2006/relationships/tags" Target="../tags/tag401.xml"/><Relationship Id="rId4" Type="http://schemas.openxmlformats.org/officeDocument/2006/relationships/tags" Target="../tags/tag365.xml"/><Relationship Id="rId39" Type="http://schemas.openxmlformats.org/officeDocument/2006/relationships/tags" Target="../tags/tag400.xml"/><Relationship Id="rId38" Type="http://schemas.openxmlformats.org/officeDocument/2006/relationships/tags" Target="../tags/tag399.xml"/><Relationship Id="rId37" Type="http://schemas.openxmlformats.org/officeDocument/2006/relationships/tags" Target="../tags/tag398.xml"/><Relationship Id="rId36" Type="http://schemas.openxmlformats.org/officeDocument/2006/relationships/tags" Target="../tags/tag397.xml"/><Relationship Id="rId35" Type="http://schemas.openxmlformats.org/officeDocument/2006/relationships/tags" Target="../tags/tag396.xml"/><Relationship Id="rId34" Type="http://schemas.openxmlformats.org/officeDocument/2006/relationships/tags" Target="../tags/tag395.xml"/><Relationship Id="rId33" Type="http://schemas.openxmlformats.org/officeDocument/2006/relationships/tags" Target="../tags/tag394.xml"/><Relationship Id="rId32" Type="http://schemas.openxmlformats.org/officeDocument/2006/relationships/tags" Target="../tags/tag393.xml"/><Relationship Id="rId31" Type="http://schemas.openxmlformats.org/officeDocument/2006/relationships/tags" Target="../tags/tag392.xml"/><Relationship Id="rId30" Type="http://schemas.openxmlformats.org/officeDocument/2006/relationships/tags" Target="../tags/tag391.xml"/><Relationship Id="rId3" Type="http://schemas.openxmlformats.org/officeDocument/2006/relationships/tags" Target="../tags/tag364.xml"/><Relationship Id="rId29" Type="http://schemas.openxmlformats.org/officeDocument/2006/relationships/tags" Target="../tags/tag390.xml"/><Relationship Id="rId28" Type="http://schemas.openxmlformats.org/officeDocument/2006/relationships/tags" Target="../tags/tag389.xml"/><Relationship Id="rId27" Type="http://schemas.openxmlformats.org/officeDocument/2006/relationships/tags" Target="../tags/tag388.xml"/><Relationship Id="rId26" Type="http://schemas.openxmlformats.org/officeDocument/2006/relationships/tags" Target="../tags/tag387.xml"/><Relationship Id="rId25" Type="http://schemas.openxmlformats.org/officeDocument/2006/relationships/tags" Target="../tags/tag386.xml"/><Relationship Id="rId24" Type="http://schemas.openxmlformats.org/officeDocument/2006/relationships/tags" Target="../tags/tag385.xml"/><Relationship Id="rId23" Type="http://schemas.openxmlformats.org/officeDocument/2006/relationships/tags" Target="../tags/tag384.xml"/><Relationship Id="rId22" Type="http://schemas.openxmlformats.org/officeDocument/2006/relationships/tags" Target="../tags/tag383.xml"/><Relationship Id="rId21" Type="http://schemas.openxmlformats.org/officeDocument/2006/relationships/tags" Target="../tags/tag382.xml"/><Relationship Id="rId20" Type="http://schemas.openxmlformats.org/officeDocument/2006/relationships/tags" Target="../tags/tag381.xml"/><Relationship Id="rId2" Type="http://schemas.openxmlformats.org/officeDocument/2006/relationships/tags" Target="../tags/tag363.xml"/><Relationship Id="rId19" Type="http://schemas.openxmlformats.org/officeDocument/2006/relationships/tags" Target="../tags/tag380.xml"/><Relationship Id="rId18" Type="http://schemas.openxmlformats.org/officeDocument/2006/relationships/tags" Target="../tags/tag379.xml"/><Relationship Id="rId17" Type="http://schemas.openxmlformats.org/officeDocument/2006/relationships/tags" Target="../tags/tag378.xml"/><Relationship Id="rId164" Type="http://schemas.openxmlformats.org/officeDocument/2006/relationships/tags" Target="../tags/tag525.xml"/><Relationship Id="rId163" Type="http://schemas.openxmlformats.org/officeDocument/2006/relationships/tags" Target="../tags/tag524.xml"/><Relationship Id="rId162" Type="http://schemas.openxmlformats.org/officeDocument/2006/relationships/tags" Target="../tags/tag523.xml"/><Relationship Id="rId161" Type="http://schemas.openxmlformats.org/officeDocument/2006/relationships/tags" Target="../tags/tag522.xml"/><Relationship Id="rId160" Type="http://schemas.openxmlformats.org/officeDocument/2006/relationships/tags" Target="../tags/tag521.xml"/><Relationship Id="rId16" Type="http://schemas.openxmlformats.org/officeDocument/2006/relationships/tags" Target="../tags/tag377.xml"/><Relationship Id="rId159" Type="http://schemas.openxmlformats.org/officeDocument/2006/relationships/tags" Target="../tags/tag520.xml"/><Relationship Id="rId158" Type="http://schemas.openxmlformats.org/officeDocument/2006/relationships/tags" Target="../tags/tag519.xml"/><Relationship Id="rId157" Type="http://schemas.openxmlformats.org/officeDocument/2006/relationships/tags" Target="../tags/tag518.xml"/><Relationship Id="rId156" Type="http://schemas.openxmlformats.org/officeDocument/2006/relationships/tags" Target="../tags/tag517.xml"/><Relationship Id="rId155" Type="http://schemas.openxmlformats.org/officeDocument/2006/relationships/tags" Target="../tags/tag516.xml"/><Relationship Id="rId154" Type="http://schemas.openxmlformats.org/officeDocument/2006/relationships/tags" Target="../tags/tag515.xml"/><Relationship Id="rId153" Type="http://schemas.openxmlformats.org/officeDocument/2006/relationships/tags" Target="../tags/tag514.xml"/><Relationship Id="rId152" Type="http://schemas.openxmlformats.org/officeDocument/2006/relationships/tags" Target="../tags/tag513.xml"/><Relationship Id="rId151" Type="http://schemas.openxmlformats.org/officeDocument/2006/relationships/tags" Target="../tags/tag512.xml"/><Relationship Id="rId150" Type="http://schemas.openxmlformats.org/officeDocument/2006/relationships/tags" Target="../tags/tag511.xml"/><Relationship Id="rId15" Type="http://schemas.openxmlformats.org/officeDocument/2006/relationships/tags" Target="../tags/tag376.xml"/><Relationship Id="rId149" Type="http://schemas.openxmlformats.org/officeDocument/2006/relationships/tags" Target="../tags/tag510.xml"/><Relationship Id="rId148" Type="http://schemas.openxmlformats.org/officeDocument/2006/relationships/tags" Target="../tags/tag509.xml"/><Relationship Id="rId147" Type="http://schemas.openxmlformats.org/officeDocument/2006/relationships/tags" Target="../tags/tag508.xml"/><Relationship Id="rId146" Type="http://schemas.openxmlformats.org/officeDocument/2006/relationships/tags" Target="../tags/tag507.xml"/><Relationship Id="rId145" Type="http://schemas.openxmlformats.org/officeDocument/2006/relationships/tags" Target="../tags/tag506.xml"/><Relationship Id="rId144" Type="http://schemas.openxmlformats.org/officeDocument/2006/relationships/tags" Target="../tags/tag505.xml"/><Relationship Id="rId143" Type="http://schemas.openxmlformats.org/officeDocument/2006/relationships/tags" Target="../tags/tag504.xml"/><Relationship Id="rId142" Type="http://schemas.openxmlformats.org/officeDocument/2006/relationships/tags" Target="../tags/tag503.xml"/><Relationship Id="rId141" Type="http://schemas.openxmlformats.org/officeDocument/2006/relationships/tags" Target="../tags/tag502.xml"/><Relationship Id="rId140" Type="http://schemas.openxmlformats.org/officeDocument/2006/relationships/tags" Target="../tags/tag501.xml"/><Relationship Id="rId14" Type="http://schemas.openxmlformats.org/officeDocument/2006/relationships/tags" Target="../tags/tag375.xml"/><Relationship Id="rId139" Type="http://schemas.openxmlformats.org/officeDocument/2006/relationships/tags" Target="../tags/tag500.xml"/><Relationship Id="rId138" Type="http://schemas.openxmlformats.org/officeDocument/2006/relationships/tags" Target="../tags/tag499.xml"/><Relationship Id="rId137" Type="http://schemas.openxmlformats.org/officeDocument/2006/relationships/tags" Target="../tags/tag498.xml"/><Relationship Id="rId136" Type="http://schemas.openxmlformats.org/officeDocument/2006/relationships/tags" Target="../tags/tag497.xml"/><Relationship Id="rId135" Type="http://schemas.openxmlformats.org/officeDocument/2006/relationships/tags" Target="../tags/tag496.xml"/><Relationship Id="rId134" Type="http://schemas.openxmlformats.org/officeDocument/2006/relationships/tags" Target="../tags/tag495.xml"/><Relationship Id="rId133" Type="http://schemas.openxmlformats.org/officeDocument/2006/relationships/tags" Target="../tags/tag494.xml"/><Relationship Id="rId132" Type="http://schemas.openxmlformats.org/officeDocument/2006/relationships/tags" Target="../tags/tag493.xml"/><Relationship Id="rId131" Type="http://schemas.openxmlformats.org/officeDocument/2006/relationships/tags" Target="../tags/tag492.xml"/><Relationship Id="rId130" Type="http://schemas.openxmlformats.org/officeDocument/2006/relationships/tags" Target="../tags/tag491.xml"/><Relationship Id="rId13" Type="http://schemas.openxmlformats.org/officeDocument/2006/relationships/tags" Target="../tags/tag374.xml"/><Relationship Id="rId129" Type="http://schemas.openxmlformats.org/officeDocument/2006/relationships/tags" Target="../tags/tag490.xml"/><Relationship Id="rId128" Type="http://schemas.openxmlformats.org/officeDocument/2006/relationships/tags" Target="../tags/tag489.xml"/><Relationship Id="rId127" Type="http://schemas.openxmlformats.org/officeDocument/2006/relationships/tags" Target="../tags/tag488.xml"/><Relationship Id="rId126" Type="http://schemas.openxmlformats.org/officeDocument/2006/relationships/tags" Target="../tags/tag487.xml"/><Relationship Id="rId125" Type="http://schemas.openxmlformats.org/officeDocument/2006/relationships/tags" Target="../tags/tag486.xml"/><Relationship Id="rId124" Type="http://schemas.openxmlformats.org/officeDocument/2006/relationships/tags" Target="../tags/tag485.xml"/><Relationship Id="rId123" Type="http://schemas.openxmlformats.org/officeDocument/2006/relationships/tags" Target="../tags/tag484.xml"/><Relationship Id="rId122" Type="http://schemas.openxmlformats.org/officeDocument/2006/relationships/tags" Target="../tags/tag483.xml"/><Relationship Id="rId121" Type="http://schemas.openxmlformats.org/officeDocument/2006/relationships/tags" Target="../tags/tag482.xml"/><Relationship Id="rId120" Type="http://schemas.openxmlformats.org/officeDocument/2006/relationships/tags" Target="../tags/tag481.xml"/><Relationship Id="rId12" Type="http://schemas.openxmlformats.org/officeDocument/2006/relationships/tags" Target="../tags/tag373.xml"/><Relationship Id="rId119" Type="http://schemas.openxmlformats.org/officeDocument/2006/relationships/tags" Target="../tags/tag480.xml"/><Relationship Id="rId118" Type="http://schemas.openxmlformats.org/officeDocument/2006/relationships/tags" Target="../tags/tag479.xml"/><Relationship Id="rId117" Type="http://schemas.openxmlformats.org/officeDocument/2006/relationships/tags" Target="../tags/tag478.xml"/><Relationship Id="rId116" Type="http://schemas.openxmlformats.org/officeDocument/2006/relationships/tags" Target="../tags/tag477.xml"/><Relationship Id="rId115" Type="http://schemas.openxmlformats.org/officeDocument/2006/relationships/tags" Target="../tags/tag476.xml"/><Relationship Id="rId114" Type="http://schemas.openxmlformats.org/officeDocument/2006/relationships/tags" Target="../tags/tag475.xml"/><Relationship Id="rId113" Type="http://schemas.openxmlformats.org/officeDocument/2006/relationships/tags" Target="../tags/tag474.xml"/><Relationship Id="rId112" Type="http://schemas.openxmlformats.org/officeDocument/2006/relationships/tags" Target="../tags/tag473.xml"/><Relationship Id="rId111" Type="http://schemas.openxmlformats.org/officeDocument/2006/relationships/tags" Target="../tags/tag472.xml"/><Relationship Id="rId110" Type="http://schemas.openxmlformats.org/officeDocument/2006/relationships/tags" Target="../tags/tag471.xml"/><Relationship Id="rId11" Type="http://schemas.openxmlformats.org/officeDocument/2006/relationships/tags" Target="../tags/tag372.xml"/><Relationship Id="rId109" Type="http://schemas.openxmlformats.org/officeDocument/2006/relationships/tags" Target="../tags/tag470.xml"/><Relationship Id="rId108" Type="http://schemas.openxmlformats.org/officeDocument/2006/relationships/tags" Target="../tags/tag469.xml"/><Relationship Id="rId107" Type="http://schemas.openxmlformats.org/officeDocument/2006/relationships/tags" Target="../tags/tag468.xml"/><Relationship Id="rId106" Type="http://schemas.openxmlformats.org/officeDocument/2006/relationships/tags" Target="../tags/tag467.xml"/><Relationship Id="rId105" Type="http://schemas.openxmlformats.org/officeDocument/2006/relationships/tags" Target="../tags/tag466.xml"/><Relationship Id="rId104" Type="http://schemas.openxmlformats.org/officeDocument/2006/relationships/tags" Target="../tags/tag465.xml"/><Relationship Id="rId103" Type="http://schemas.openxmlformats.org/officeDocument/2006/relationships/tags" Target="../tags/tag464.xml"/><Relationship Id="rId102" Type="http://schemas.openxmlformats.org/officeDocument/2006/relationships/tags" Target="../tags/tag463.xml"/><Relationship Id="rId101" Type="http://schemas.openxmlformats.org/officeDocument/2006/relationships/tags" Target="../tags/tag462.xml"/><Relationship Id="rId100" Type="http://schemas.openxmlformats.org/officeDocument/2006/relationships/tags" Target="../tags/tag461.xml"/><Relationship Id="rId10" Type="http://schemas.openxmlformats.org/officeDocument/2006/relationships/tags" Target="../tags/tag37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531.xml"/><Relationship Id="rId6" Type="http://schemas.openxmlformats.org/officeDocument/2006/relationships/tags" Target="../tags/tag530.xml"/><Relationship Id="rId5" Type="http://schemas.openxmlformats.org/officeDocument/2006/relationships/tags" Target="../tags/tag529.xml"/><Relationship Id="rId4" Type="http://schemas.openxmlformats.org/officeDocument/2006/relationships/tags" Target="../tags/tag528.xml"/><Relationship Id="rId3" Type="http://schemas.openxmlformats.org/officeDocument/2006/relationships/tags" Target="../tags/tag527.xml"/><Relationship Id="rId2" Type="http://schemas.openxmlformats.org/officeDocument/2006/relationships/tags" Target="../tags/tag526.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539.xml"/><Relationship Id="rId8" Type="http://schemas.openxmlformats.org/officeDocument/2006/relationships/tags" Target="../tags/tag538.xml"/><Relationship Id="rId7" Type="http://schemas.openxmlformats.org/officeDocument/2006/relationships/tags" Target="../tags/tag537.xml"/><Relationship Id="rId6" Type="http://schemas.openxmlformats.org/officeDocument/2006/relationships/tags" Target="../tags/tag536.xml"/><Relationship Id="rId5" Type="http://schemas.openxmlformats.org/officeDocument/2006/relationships/tags" Target="../tags/tag535.xml"/><Relationship Id="rId4" Type="http://schemas.openxmlformats.org/officeDocument/2006/relationships/tags" Target="../tags/tag534.xml"/><Relationship Id="rId3" Type="http://schemas.openxmlformats.org/officeDocument/2006/relationships/tags" Target="../tags/tag533.xml"/><Relationship Id="rId2" Type="http://schemas.openxmlformats.org/officeDocument/2006/relationships/tags" Target="../tags/tag53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543.xml"/><Relationship Id="rId4" Type="http://schemas.openxmlformats.org/officeDocument/2006/relationships/tags" Target="../tags/tag542.xml"/><Relationship Id="rId3" Type="http://schemas.openxmlformats.org/officeDocument/2006/relationships/tags" Target="../tags/tag541.xml"/><Relationship Id="rId2" Type="http://schemas.openxmlformats.org/officeDocument/2006/relationships/tags" Target="../tags/tag540.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546.xml"/><Relationship Id="rId3" Type="http://schemas.openxmlformats.org/officeDocument/2006/relationships/tags" Target="../tags/tag545.xml"/><Relationship Id="rId2" Type="http://schemas.openxmlformats.org/officeDocument/2006/relationships/tags" Target="../tags/tag54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552.xml"/><Relationship Id="rId6" Type="http://schemas.openxmlformats.org/officeDocument/2006/relationships/tags" Target="../tags/tag551.xml"/><Relationship Id="rId5" Type="http://schemas.openxmlformats.org/officeDocument/2006/relationships/tags" Target="../tags/tag550.xml"/><Relationship Id="rId4" Type="http://schemas.openxmlformats.org/officeDocument/2006/relationships/tags" Target="../tags/tag549.xml"/><Relationship Id="rId3" Type="http://schemas.openxmlformats.org/officeDocument/2006/relationships/tags" Target="../tags/tag548.xml"/><Relationship Id="rId2" Type="http://schemas.openxmlformats.org/officeDocument/2006/relationships/tags" Target="../tags/tag547.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557.xml"/><Relationship Id="rId5" Type="http://schemas.openxmlformats.org/officeDocument/2006/relationships/tags" Target="../tags/tag556.xml"/><Relationship Id="rId4" Type="http://schemas.openxmlformats.org/officeDocument/2006/relationships/tags" Target="../tags/tag555.xml"/><Relationship Id="rId3" Type="http://schemas.openxmlformats.org/officeDocument/2006/relationships/tags" Target="../tags/tag554.xml"/><Relationship Id="rId2" Type="http://schemas.openxmlformats.org/officeDocument/2006/relationships/tags" Target="../tags/tag553.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561.xml"/><Relationship Id="rId4" Type="http://schemas.openxmlformats.org/officeDocument/2006/relationships/tags" Target="../tags/tag560.xml"/><Relationship Id="rId3" Type="http://schemas.openxmlformats.org/officeDocument/2006/relationships/tags" Target="../tags/tag559.xml"/><Relationship Id="rId2" Type="http://schemas.openxmlformats.org/officeDocument/2006/relationships/tags" Target="../tags/tag558.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9" Type="http://schemas.openxmlformats.org/officeDocument/2006/relationships/tags" Target="../tags/tag659.xml"/><Relationship Id="rId98" Type="http://schemas.openxmlformats.org/officeDocument/2006/relationships/tags" Target="../tags/tag658.xml"/><Relationship Id="rId97" Type="http://schemas.openxmlformats.org/officeDocument/2006/relationships/tags" Target="../tags/tag657.xml"/><Relationship Id="rId96" Type="http://schemas.openxmlformats.org/officeDocument/2006/relationships/tags" Target="../tags/tag656.xml"/><Relationship Id="rId95" Type="http://schemas.openxmlformats.org/officeDocument/2006/relationships/tags" Target="../tags/tag655.xml"/><Relationship Id="rId94" Type="http://schemas.openxmlformats.org/officeDocument/2006/relationships/tags" Target="../tags/tag654.xml"/><Relationship Id="rId93" Type="http://schemas.openxmlformats.org/officeDocument/2006/relationships/tags" Target="../tags/tag653.xml"/><Relationship Id="rId92" Type="http://schemas.openxmlformats.org/officeDocument/2006/relationships/tags" Target="../tags/tag652.xml"/><Relationship Id="rId91" Type="http://schemas.openxmlformats.org/officeDocument/2006/relationships/tags" Target="../tags/tag651.xml"/><Relationship Id="rId90" Type="http://schemas.openxmlformats.org/officeDocument/2006/relationships/tags" Target="../tags/tag650.xml"/><Relationship Id="rId9" Type="http://schemas.openxmlformats.org/officeDocument/2006/relationships/tags" Target="../tags/tag569.xml"/><Relationship Id="rId89" Type="http://schemas.openxmlformats.org/officeDocument/2006/relationships/tags" Target="../tags/tag649.xml"/><Relationship Id="rId88" Type="http://schemas.openxmlformats.org/officeDocument/2006/relationships/tags" Target="../tags/tag648.xml"/><Relationship Id="rId87" Type="http://schemas.openxmlformats.org/officeDocument/2006/relationships/tags" Target="../tags/tag647.xml"/><Relationship Id="rId86" Type="http://schemas.openxmlformats.org/officeDocument/2006/relationships/tags" Target="../tags/tag646.xml"/><Relationship Id="rId85" Type="http://schemas.openxmlformats.org/officeDocument/2006/relationships/tags" Target="../tags/tag645.xml"/><Relationship Id="rId84" Type="http://schemas.openxmlformats.org/officeDocument/2006/relationships/tags" Target="../tags/tag644.xml"/><Relationship Id="rId83" Type="http://schemas.openxmlformats.org/officeDocument/2006/relationships/tags" Target="../tags/tag643.xml"/><Relationship Id="rId82" Type="http://schemas.openxmlformats.org/officeDocument/2006/relationships/tags" Target="../tags/tag642.xml"/><Relationship Id="rId81" Type="http://schemas.openxmlformats.org/officeDocument/2006/relationships/tags" Target="../tags/tag641.xml"/><Relationship Id="rId80" Type="http://schemas.openxmlformats.org/officeDocument/2006/relationships/tags" Target="../tags/tag640.xml"/><Relationship Id="rId8" Type="http://schemas.openxmlformats.org/officeDocument/2006/relationships/tags" Target="../tags/tag568.xml"/><Relationship Id="rId79" Type="http://schemas.openxmlformats.org/officeDocument/2006/relationships/tags" Target="../tags/tag639.xml"/><Relationship Id="rId78" Type="http://schemas.openxmlformats.org/officeDocument/2006/relationships/tags" Target="../tags/tag638.xml"/><Relationship Id="rId77" Type="http://schemas.openxmlformats.org/officeDocument/2006/relationships/tags" Target="../tags/tag637.xml"/><Relationship Id="rId76" Type="http://schemas.openxmlformats.org/officeDocument/2006/relationships/tags" Target="../tags/tag636.xml"/><Relationship Id="rId75" Type="http://schemas.openxmlformats.org/officeDocument/2006/relationships/tags" Target="../tags/tag635.xml"/><Relationship Id="rId74" Type="http://schemas.openxmlformats.org/officeDocument/2006/relationships/tags" Target="../tags/tag634.xml"/><Relationship Id="rId73" Type="http://schemas.openxmlformats.org/officeDocument/2006/relationships/tags" Target="../tags/tag633.xml"/><Relationship Id="rId72" Type="http://schemas.openxmlformats.org/officeDocument/2006/relationships/tags" Target="../tags/tag632.xml"/><Relationship Id="rId71" Type="http://schemas.openxmlformats.org/officeDocument/2006/relationships/tags" Target="../tags/tag631.xml"/><Relationship Id="rId70" Type="http://schemas.openxmlformats.org/officeDocument/2006/relationships/tags" Target="../tags/tag630.xml"/><Relationship Id="rId7" Type="http://schemas.openxmlformats.org/officeDocument/2006/relationships/tags" Target="../tags/tag567.xml"/><Relationship Id="rId69" Type="http://schemas.openxmlformats.org/officeDocument/2006/relationships/tags" Target="../tags/tag629.xml"/><Relationship Id="rId68" Type="http://schemas.openxmlformats.org/officeDocument/2006/relationships/tags" Target="../tags/tag628.xml"/><Relationship Id="rId67" Type="http://schemas.openxmlformats.org/officeDocument/2006/relationships/tags" Target="../tags/tag627.xml"/><Relationship Id="rId66" Type="http://schemas.openxmlformats.org/officeDocument/2006/relationships/tags" Target="../tags/tag626.xml"/><Relationship Id="rId65" Type="http://schemas.openxmlformats.org/officeDocument/2006/relationships/tags" Target="../tags/tag625.xml"/><Relationship Id="rId64" Type="http://schemas.openxmlformats.org/officeDocument/2006/relationships/tags" Target="../tags/tag624.xml"/><Relationship Id="rId63" Type="http://schemas.openxmlformats.org/officeDocument/2006/relationships/tags" Target="../tags/tag623.xml"/><Relationship Id="rId62" Type="http://schemas.openxmlformats.org/officeDocument/2006/relationships/tags" Target="../tags/tag622.xml"/><Relationship Id="rId61" Type="http://schemas.openxmlformats.org/officeDocument/2006/relationships/tags" Target="../tags/tag621.xml"/><Relationship Id="rId60" Type="http://schemas.openxmlformats.org/officeDocument/2006/relationships/tags" Target="../tags/tag620.xml"/><Relationship Id="rId6" Type="http://schemas.openxmlformats.org/officeDocument/2006/relationships/tags" Target="../tags/tag566.xml"/><Relationship Id="rId59" Type="http://schemas.openxmlformats.org/officeDocument/2006/relationships/tags" Target="../tags/tag619.xml"/><Relationship Id="rId58" Type="http://schemas.openxmlformats.org/officeDocument/2006/relationships/tags" Target="../tags/tag618.xml"/><Relationship Id="rId57" Type="http://schemas.openxmlformats.org/officeDocument/2006/relationships/tags" Target="../tags/tag617.xml"/><Relationship Id="rId56" Type="http://schemas.openxmlformats.org/officeDocument/2006/relationships/tags" Target="../tags/tag616.xml"/><Relationship Id="rId55" Type="http://schemas.openxmlformats.org/officeDocument/2006/relationships/tags" Target="../tags/tag615.xml"/><Relationship Id="rId54" Type="http://schemas.openxmlformats.org/officeDocument/2006/relationships/tags" Target="../tags/tag614.xml"/><Relationship Id="rId53" Type="http://schemas.openxmlformats.org/officeDocument/2006/relationships/tags" Target="../tags/tag613.xml"/><Relationship Id="rId52" Type="http://schemas.openxmlformats.org/officeDocument/2006/relationships/tags" Target="../tags/tag612.xml"/><Relationship Id="rId51" Type="http://schemas.openxmlformats.org/officeDocument/2006/relationships/tags" Target="../tags/tag611.xml"/><Relationship Id="rId50" Type="http://schemas.openxmlformats.org/officeDocument/2006/relationships/tags" Target="../tags/tag610.xml"/><Relationship Id="rId5" Type="http://schemas.openxmlformats.org/officeDocument/2006/relationships/tags" Target="../tags/tag565.xml"/><Relationship Id="rId49" Type="http://schemas.openxmlformats.org/officeDocument/2006/relationships/tags" Target="../tags/tag609.xml"/><Relationship Id="rId48" Type="http://schemas.openxmlformats.org/officeDocument/2006/relationships/tags" Target="../tags/tag608.xml"/><Relationship Id="rId47" Type="http://schemas.openxmlformats.org/officeDocument/2006/relationships/tags" Target="../tags/tag607.xml"/><Relationship Id="rId46" Type="http://schemas.openxmlformats.org/officeDocument/2006/relationships/tags" Target="../tags/tag606.xml"/><Relationship Id="rId45" Type="http://schemas.openxmlformats.org/officeDocument/2006/relationships/tags" Target="../tags/tag605.xml"/><Relationship Id="rId44" Type="http://schemas.openxmlformats.org/officeDocument/2006/relationships/tags" Target="../tags/tag604.xml"/><Relationship Id="rId43" Type="http://schemas.openxmlformats.org/officeDocument/2006/relationships/tags" Target="../tags/tag603.xml"/><Relationship Id="rId42" Type="http://schemas.openxmlformats.org/officeDocument/2006/relationships/tags" Target="../tags/tag602.xml"/><Relationship Id="rId41" Type="http://schemas.openxmlformats.org/officeDocument/2006/relationships/tags" Target="../tags/tag601.xml"/><Relationship Id="rId40" Type="http://schemas.openxmlformats.org/officeDocument/2006/relationships/tags" Target="../tags/tag600.xml"/><Relationship Id="rId4" Type="http://schemas.openxmlformats.org/officeDocument/2006/relationships/tags" Target="../tags/tag564.xml"/><Relationship Id="rId39" Type="http://schemas.openxmlformats.org/officeDocument/2006/relationships/tags" Target="../tags/tag599.xml"/><Relationship Id="rId38" Type="http://schemas.openxmlformats.org/officeDocument/2006/relationships/tags" Target="../tags/tag598.xml"/><Relationship Id="rId37" Type="http://schemas.openxmlformats.org/officeDocument/2006/relationships/tags" Target="../tags/tag597.xml"/><Relationship Id="rId36" Type="http://schemas.openxmlformats.org/officeDocument/2006/relationships/tags" Target="../tags/tag596.xml"/><Relationship Id="rId35" Type="http://schemas.openxmlformats.org/officeDocument/2006/relationships/tags" Target="../tags/tag595.xml"/><Relationship Id="rId34" Type="http://schemas.openxmlformats.org/officeDocument/2006/relationships/tags" Target="../tags/tag594.xml"/><Relationship Id="rId33" Type="http://schemas.openxmlformats.org/officeDocument/2006/relationships/tags" Target="../tags/tag593.xml"/><Relationship Id="rId32" Type="http://schemas.openxmlformats.org/officeDocument/2006/relationships/tags" Target="../tags/tag592.xml"/><Relationship Id="rId31" Type="http://schemas.openxmlformats.org/officeDocument/2006/relationships/tags" Target="../tags/tag591.xml"/><Relationship Id="rId30" Type="http://schemas.openxmlformats.org/officeDocument/2006/relationships/tags" Target="../tags/tag590.xml"/><Relationship Id="rId3" Type="http://schemas.openxmlformats.org/officeDocument/2006/relationships/tags" Target="../tags/tag563.xml"/><Relationship Id="rId29" Type="http://schemas.openxmlformats.org/officeDocument/2006/relationships/tags" Target="../tags/tag589.xml"/><Relationship Id="rId28" Type="http://schemas.openxmlformats.org/officeDocument/2006/relationships/tags" Target="../tags/tag588.xml"/><Relationship Id="rId27" Type="http://schemas.openxmlformats.org/officeDocument/2006/relationships/tags" Target="../tags/tag587.xml"/><Relationship Id="rId26" Type="http://schemas.openxmlformats.org/officeDocument/2006/relationships/tags" Target="../tags/tag586.xml"/><Relationship Id="rId25" Type="http://schemas.openxmlformats.org/officeDocument/2006/relationships/tags" Target="../tags/tag585.xml"/><Relationship Id="rId24" Type="http://schemas.openxmlformats.org/officeDocument/2006/relationships/tags" Target="../tags/tag584.xml"/><Relationship Id="rId23" Type="http://schemas.openxmlformats.org/officeDocument/2006/relationships/tags" Target="../tags/tag583.xml"/><Relationship Id="rId22" Type="http://schemas.openxmlformats.org/officeDocument/2006/relationships/tags" Target="../tags/tag582.xml"/><Relationship Id="rId21" Type="http://schemas.openxmlformats.org/officeDocument/2006/relationships/tags" Target="../tags/tag581.xml"/><Relationship Id="rId20" Type="http://schemas.openxmlformats.org/officeDocument/2006/relationships/tags" Target="../tags/tag580.xml"/><Relationship Id="rId2" Type="http://schemas.openxmlformats.org/officeDocument/2006/relationships/tags" Target="../tags/tag562.xml"/><Relationship Id="rId191" Type="http://schemas.openxmlformats.org/officeDocument/2006/relationships/tags" Target="../tags/tag751.xml"/><Relationship Id="rId190" Type="http://schemas.openxmlformats.org/officeDocument/2006/relationships/tags" Target="../tags/tag750.xml"/><Relationship Id="rId19" Type="http://schemas.openxmlformats.org/officeDocument/2006/relationships/tags" Target="../tags/tag579.xml"/><Relationship Id="rId189" Type="http://schemas.openxmlformats.org/officeDocument/2006/relationships/tags" Target="../tags/tag749.xml"/><Relationship Id="rId188" Type="http://schemas.openxmlformats.org/officeDocument/2006/relationships/tags" Target="../tags/tag748.xml"/><Relationship Id="rId187" Type="http://schemas.openxmlformats.org/officeDocument/2006/relationships/tags" Target="../tags/tag747.xml"/><Relationship Id="rId186" Type="http://schemas.openxmlformats.org/officeDocument/2006/relationships/tags" Target="../tags/tag746.xml"/><Relationship Id="rId185" Type="http://schemas.openxmlformats.org/officeDocument/2006/relationships/tags" Target="../tags/tag745.xml"/><Relationship Id="rId184" Type="http://schemas.openxmlformats.org/officeDocument/2006/relationships/tags" Target="../tags/tag744.xml"/><Relationship Id="rId183" Type="http://schemas.openxmlformats.org/officeDocument/2006/relationships/tags" Target="../tags/tag743.xml"/><Relationship Id="rId182" Type="http://schemas.openxmlformats.org/officeDocument/2006/relationships/tags" Target="../tags/tag742.xml"/><Relationship Id="rId181" Type="http://schemas.openxmlformats.org/officeDocument/2006/relationships/tags" Target="../tags/tag741.xml"/><Relationship Id="rId180" Type="http://schemas.openxmlformats.org/officeDocument/2006/relationships/tags" Target="../tags/tag740.xml"/><Relationship Id="rId18" Type="http://schemas.openxmlformats.org/officeDocument/2006/relationships/tags" Target="../tags/tag578.xml"/><Relationship Id="rId179" Type="http://schemas.openxmlformats.org/officeDocument/2006/relationships/tags" Target="../tags/tag739.xml"/><Relationship Id="rId178" Type="http://schemas.openxmlformats.org/officeDocument/2006/relationships/tags" Target="../tags/tag738.xml"/><Relationship Id="rId177" Type="http://schemas.openxmlformats.org/officeDocument/2006/relationships/tags" Target="../tags/tag737.xml"/><Relationship Id="rId176" Type="http://schemas.openxmlformats.org/officeDocument/2006/relationships/tags" Target="../tags/tag736.xml"/><Relationship Id="rId175" Type="http://schemas.openxmlformats.org/officeDocument/2006/relationships/tags" Target="../tags/tag735.xml"/><Relationship Id="rId174" Type="http://schemas.openxmlformats.org/officeDocument/2006/relationships/tags" Target="../tags/tag734.xml"/><Relationship Id="rId173" Type="http://schemas.openxmlformats.org/officeDocument/2006/relationships/tags" Target="../tags/tag733.xml"/><Relationship Id="rId172" Type="http://schemas.openxmlformats.org/officeDocument/2006/relationships/tags" Target="../tags/tag732.xml"/><Relationship Id="rId171" Type="http://schemas.openxmlformats.org/officeDocument/2006/relationships/tags" Target="../tags/tag731.xml"/><Relationship Id="rId170" Type="http://schemas.openxmlformats.org/officeDocument/2006/relationships/tags" Target="../tags/tag730.xml"/><Relationship Id="rId17" Type="http://schemas.openxmlformats.org/officeDocument/2006/relationships/tags" Target="../tags/tag577.xml"/><Relationship Id="rId169" Type="http://schemas.openxmlformats.org/officeDocument/2006/relationships/tags" Target="../tags/tag729.xml"/><Relationship Id="rId168" Type="http://schemas.openxmlformats.org/officeDocument/2006/relationships/tags" Target="../tags/tag728.xml"/><Relationship Id="rId167" Type="http://schemas.openxmlformats.org/officeDocument/2006/relationships/tags" Target="../tags/tag727.xml"/><Relationship Id="rId166" Type="http://schemas.openxmlformats.org/officeDocument/2006/relationships/tags" Target="../tags/tag726.xml"/><Relationship Id="rId165" Type="http://schemas.openxmlformats.org/officeDocument/2006/relationships/tags" Target="../tags/tag725.xml"/><Relationship Id="rId164" Type="http://schemas.openxmlformats.org/officeDocument/2006/relationships/tags" Target="../tags/tag724.xml"/><Relationship Id="rId163" Type="http://schemas.openxmlformats.org/officeDocument/2006/relationships/tags" Target="../tags/tag723.xml"/><Relationship Id="rId162" Type="http://schemas.openxmlformats.org/officeDocument/2006/relationships/tags" Target="../tags/tag722.xml"/><Relationship Id="rId161" Type="http://schemas.openxmlformats.org/officeDocument/2006/relationships/tags" Target="../tags/tag721.xml"/><Relationship Id="rId160" Type="http://schemas.openxmlformats.org/officeDocument/2006/relationships/tags" Target="../tags/tag720.xml"/><Relationship Id="rId16" Type="http://schemas.openxmlformats.org/officeDocument/2006/relationships/tags" Target="../tags/tag576.xml"/><Relationship Id="rId159" Type="http://schemas.openxmlformats.org/officeDocument/2006/relationships/tags" Target="../tags/tag719.xml"/><Relationship Id="rId158" Type="http://schemas.openxmlformats.org/officeDocument/2006/relationships/tags" Target="../tags/tag718.xml"/><Relationship Id="rId157" Type="http://schemas.openxmlformats.org/officeDocument/2006/relationships/tags" Target="../tags/tag717.xml"/><Relationship Id="rId156" Type="http://schemas.openxmlformats.org/officeDocument/2006/relationships/tags" Target="../tags/tag716.xml"/><Relationship Id="rId155" Type="http://schemas.openxmlformats.org/officeDocument/2006/relationships/tags" Target="../tags/tag715.xml"/><Relationship Id="rId154" Type="http://schemas.openxmlformats.org/officeDocument/2006/relationships/tags" Target="../tags/tag714.xml"/><Relationship Id="rId153" Type="http://schemas.openxmlformats.org/officeDocument/2006/relationships/tags" Target="../tags/tag713.xml"/><Relationship Id="rId152" Type="http://schemas.openxmlformats.org/officeDocument/2006/relationships/tags" Target="../tags/tag712.xml"/><Relationship Id="rId151" Type="http://schemas.openxmlformats.org/officeDocument/2006/relationships/tags" Target="../tags/tag711.xml"/><Relationship Id="rId150" Type="http://schemas.openxmlformats.org/officeDocument/2006/relationships/tags" Target="../tags/tag710.xml"/><Relationship Id="rId15" Type="http://schemas.openxmlformats.org/officeDocument/2006/relationships/tags" Target="../tags/tag575.xml"/><Relationship Id="rId149" Type="http://schemas.openxmlformats.org/officeDocument/2006/relationships/tags" Target="../tags/tag709.xml"/><Relationship Id="rId148" Type="http://schemas.openxmlformats.org/officeDocument/2006/relationships/tags" Target="../tags/tag708.xml"/><Relationship Id="rId147" Type="http://schemas.openxmlformats.org/officeDocument/2006/relationships/tags" Target="../tags/tag707.xml"/><Relationship Id="rId146" Type="http://schemas.openxmlformats.org/officeDocument/2006/relationships/tags" Target="../tags/tag706.xml"/><Relationship Id="rId145" Type="http://schemas.openxmlformats.org/officeDocument/2006/relationships/tags" Target="../tags/tag705.xml"/><Relationship Id="rId144" Type="http://schemas.openxmlformats.org/officeDocument/2006/relationships/tags" Target="../tags/tag704.xml"/><Relationship Id="rId143" Type="http://schemas.openxmlformats.org/officeDocument/2006/relationships/tags" Target="../tags/tag703.xml"/><Relationship Id="rId142" Type="http://schemas.openxmlformats.org/officeDocument/2006/relationships/tags" Target="../tags/tag702.xml"/><Relationship Id="rId141" Type="http://schemas.openxmlformats.org/officeDocument/2006/relationships/tags" Target="../tags/tag701.xml"/><Relationship Id="rId140" Type="http://schemas.openxmlformats.org/officeDocument/2006/relationships/tags" Target="../tags/tag700.xml"/><Relationship Id="rId14" Type="http://schemas.openxmlformats.org/officeDocument/2006/relationships/tags" Target="../tags/tag574.xml"/><Relationship Id="rId139" Type="http://schemas.openxmlformats.org/officeDocument/2006/relationships/tags" Target="../tags/tag699.xml"/><Relationship Id="rId138" Type="http://schemas.openxmlformats.org/officeDocument/2006/relationships/tags" Target="../tags/tag698.xml"/><Relationship Id="rId137" Type="http://schemas.openxmlformats.org/officeDocument/2006/relationships/tags" Target="../tags/tag697.xml"/><Relationship Id="rId136" Type="http://schemas.openxmlformats.org/officeDocument/2006/relationships/tags" Target="../tags/tag696.xml"/><Relationship Id="rId135" Type="http://schemas.openxmlformats.org/officeDocument/2006/relationships/tags" Target="../tags/tag695.xml"/><Relationship Id="rId134" Type="http://schemas.openxmlformats.org/officeDocument/2006/relationships/tags" Target="../tags/tag694.xml"/><Relationship Id="rId133" Type="http://schemas.openxmlformats.org/officeDocument/2006/relationships/tags" Target="../tags/tag693.xml"/><Relationship Id="rId132" Type="http://schemas.openxmlformats.org/officeDocument/2006/relationships/tags" Target="../tags/tag692.xml"/><Relationship Id="rId131" Type="http://schemas.openxmlformats.org/officeDocument/2006/relationships/tags" Target="../tags/tag691.xml"/><Relationship Id="rId130" Type="http://schemas.openxmlformats.org/officeDocument/2006/relationships/tags" Target="../tags/tag690.xml"/><Relationship Id="rId13" Type="http://schemas.openxmlformats.org/officeDocument/2006/relationships/tags" Target="../tags/tag573.xml"/><Relationship Id="rId129" Type="http://schemas.openxmlformats.org/officeDocument/2006/relationships/tags" Target="../tags/tag689.xml"/><Relationship Id="rId128" Type="http://schemas.openxmlformats.org/officeDocument/2006/relationships/tags" Target="../tags/tag688.xml"/><Relationship Id="rId127" Type="http://schemas.openxmlformats.org/officeDocument/2006/relationships/tags" Target="../tags/tag687.xml"/><Relationship Id="rId126" Type="http://schemas.openxmlformats.org/officeDocument/2006/relationships/tags" Target="../tags/tag686.xml"/><Relationship Id="rId125" Type="http://schemas.openxmlformats.org/officeDocument/2006/relationships/tags" Target="../tags/tag685.xml"/><Relationship Id="rId124" Type="http://schemas.openxmlformats.org/officeDocument/2006/relationships/tags" Target="../tags/tag684.xml"/><Relationship Id="rId123" Type="http://schemas.openxmlformats.org/officeDocument/2006/relationships/tags" Target="../tags/tag683.xml"/><Relationship Id="rId122" Type="http://schemas.openxmlformats.org/officeDocument/2006/relationships/tags" Target="../tags/tag682.xml"/><Relationship Id="rId121" Type="http://schemas.openxmlformats.org/officeDocument/2006/relationships/tags" Target="../tags/tag681.xml"/><Relationship Id="rId120" Type="http://schemas.openxmlformats.org/officeDocument/2006/relationships/tags" Target="../tags/tag680.xml"/><Relationship Id="rId12" Type="http://schemas.openxmlformats.org/officeDocument/2006/relationships/tags" Target="../tags/tag572.xml"/><Relationship Id="rId119" Type="http://schemas.openxmlformats.org/officeDocument/2006/relationships/tags" Target="../tags/tag679.xml"/><Relationship Id="rId118" Type="http://schemas.openxmlformats.org/officeDocument/2006/relationships/tags" Target="../tags/tag678.xml"/><Relationship Id="rId117" Type="http://schemas.openxmlformats.org/officeDocument/2006/relationships/tags" Target="../tags/tag677.xml"/><Relationship Id="rId116" Type="http://schemas.openxmlformats.org/officeDocument/2006/relationships/tags" Target="../tags/tag676.xml"/><Relationship Id="rId115" Type="http://schemas.openxmlformats.org/officeDocument/2006/relationships/tags" Target="../tags/tag675.xml"/><Relationship Id="rId114" Type="http://schemas.openxmlformats.org/officeDocument/2006/relationships/tags" Target="../tags/tag674.xml"/><Relationship Id="rId113" Type="http://schemas.openxmlformats.org/officeDocument/2006/relationships/tags" Target="../tags/tag673.xml"/><Relationship Id="rId112" Type="http://schemas.openxmlformats.org/officeDocument/2006/relationships/tags" Target="../tags/tag672.xml"/><Relationship Id="rId111" Type="http://schemas.openxmlformats.org/officeDocument/2006/relationships/tags" Target="../tags/tag671.xml"/><Relationship Id="rId110" Type="http://schemas.openxmlformats.org/officeDocument/2006/relationships/tags" Target="../tags/tag670.xml"/><Relationship Id="rId11" Type="http://schemas.openxmlformats.org/officeDocument/2006/relationships/tags" Target="../tags/tag571.xml"/><Relationship Id="rId109" Type="http://schemas.openxmlformats.org/officeDocument/2006/relationships/tags" Target="../tags/tag669.xml"/><Relationship Id="rId108" Type="http://schemas.openxmlformats.org/officeDocument/2006/relationships/tags" Target="../tags/tag668.xml"/><Relationship Id="rId107" Type="http://schemas.openxmlformats.org/officeDocument/2006/relationships/tags" Target="../tags/tag667.xml"/><Relationship Id="rId106" Type="http://schemas.openxmlformats.org/officeDocument/2006/relationships/tags" Target="../tags/tag666.xml"/><Relationship Id="rId105" Type="http://schemas.openxmlformats.org/officeDocument/2006/relationships/tags" Target="../tags/tag665.xml"/><Relationship Id="rId104" Type="http://schemas.openxmlformats.org/officeDocument/2006/relationships/tags" Target="../tags/tag664.xml"/><Relationship Id="rId103" Type="http://schemas.openxmlformats.org/officeDocument/2006/relationships/tags" Target="../tags/tag663.xml"/><Relationship Id="rId102" Type="http://schemas.openxmlformats.org/officeDocument/2006/relationships/tags" Target="../tags/tag662.xml"/><Relationship Id="rId101" Type="http://schemas.openxmlformats.org/officeDocument/2006/relationships/tags" Target="../tags/tag661.xml"/><Relationship Id="rId100" Type="http://schemas.openxmlformats.org/officeDocument/2006/relationships/tags" Target="../tags/tag660.xml"/><Relationship Id="rId10" Type="http://schemas.openxmlformats.org/officeDocument/2006/relationships/tags" Target="../tags/tag570.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666965" y="1130300"/>
            <a:ext cx="6111011" cy="4614635"/>
            <a:chOff x="666965" y="1130300"/>
            <a:chExt cx="6111011" cy="4614635"/>
          </a:xfrm>
        </p:grpSpPr>
        <p:sp>
          <p:nvSpPr>
            <p:cNvPr id="11" name="Freeform 6"/>
            <p:cNvSpPr/>
            <p:nvPr>
              <p:custDataLst>
                <p:tags r:id="rId3"/>
              </p:custDataLst>
            </p:nvPr>
          </p:nvSpPr>
          <p:spPr bwMode="auto">
            <a:xfrm>
              <a:off x="666965" y="5206721"/>
              <a:ext cx="2459369" cy="448913"/>
            </a:xfrm>
            <a:custGeom>
              <a:avLst/>
              <a:gdLst>
                <a:gd name="T0" fmla="*/ 169 w 385"/>
                <a:gd name="T1" fmla="*/ 45 h 70"/>
                <a:gd name="T2" fmla="*/ 149 w 385"/>
                <a:gd name="T3" fmla="*/ 35 h 70"/>
                <a:gd name="T4" fmla="*/ 167 w 385"/>
                <a:gd name="T5" fmla="*/ 25 h 70"/>
                <a:gd name="T6" fmla="*/ 181 w 385"/>
                <a:gd name="T7" fmla="*/ 14 h 70"/>
                <a:gd name="T8" fmla="*/ 165 w 385"/>
                <a:gd name="T9" fmla="*/ 3 h 70"/>
                <a:gd name="T10" fmla="*/ 19 w 385"/>
                <a:gd name="T11" fmla="*/ 3 h 70"/>
                <a:gd name="T12" fmla="*/ 3 w 385"/>
                <a:gd name="T13" fmla="*/ 14 h 70"/>
                <a:gd name="T14" fmla="*/ 19 w 385"/>
                <a:gd name="T15" fmla="*/ 25 h 70"/>
                <a:gd name="T16" fmla="*/ 89 w 385"/>
                <a:gd name="T17" fmla="*/ 25 h 70"/>
                <a:gd name="T18" fmla="*/ 108 w 385"/>
                <a:gd name="T19" fmla="*/ 35 h 70"/>
                <a:gd name="T20" fmla="*/ 90 w 385"/>
                <a:gd name="T21" fmla="*/ 45 h 70"/>
                <a:gd name="T22" fmla="*/ 73 w 385"/>
                <a:gd name="T23" fmla="*/ 56 h 70"/>
                <a:gd name="T24" fmla="*/ 90 w 385"/>
                <a:gd name="T25" fmla="*/ 67 h 70"/>
                <a:gd name="T26" fmla="*/ 385 w 385"/>
                <a:gd name="T27" fmla="*/ 67 h 70"/>
                <a:gd name="T28" fmla="*/ 385 w 385"/>
                <a:gd name="T29" fmla="*/ 70 h 70"/>
                <a:gd name="T30" fmla="*/ 90 w 385"/>
                <a:gd name="T31" fmla="*/ 70 h 70"/>
                <a:gd name="T32" fmla="*/ 71 w 385"/>
                <a:gd name="T33" fmla="*/ 56 h 70"/>
                <a:gd name="T34" fmla="*/ 90 w 385"/>
                <a:gd name="T35" fmla="*/ 43 h 70"/>
                <a:gd name="T36" fmla="*/ 106 w 385"/>
                <a:gd name="T37" fmla="*/ 35 h 70"/>
                <a:gd name="T38" fmla="*/ 89 w 385"/>
                <a:gd name="T39" fmla="*/ 27 h 70"/>
                <a:gd name="T40" fmla="*/ 19 w 385"/>
                <a:gd name="T41" fmla="*/ 27 h 70"/>
                <a:gd name="T42" fmla="*/ 0 w 385"/>
                <a:gd name="T43" fmla="*/ 14 h 70"/>
                <a:gd name="T44" fmla="*/ 19 w 385"/>
                <a:gd name="T45" fmla="*/ 0 h 70"/>
                <a:gd name="T46" fmla="*/ 165 w 385"/>
                <a:gd name="T47" fmla="*/ 0 h 70"/>
                <a:gd name="T48" fmla="*/ 184 w 385"/>
                <a:gd name="T49" fmla="*/ 14 h 70"/>
                <a:gd name="T50" fmla="*/ 167 w 385"/>
                <a:gd name="T51" fmla="*/ 27 h 70"/>
                <a:gd name="T52" fmla="*/ 152 w 385"/>
                <a:gd name="T53" fmla="*/ 35 h 70"/>
                <a:gd name="T54" fmla="*/ 169 w 385"/>
                <a:gd name="T55" fmla="*/ 43 h 70"/>
                <a:gd name="T56" fmla="*/ 385 w 385"/>
                <a:gd name="T57" fmla="*/ 43 h 70"/>
                <a:gd name="T58" fmla="*/ 385 w 385"/>
                <a:gd name="T59" fmla="*/ 45 h 70"/>
                <a:gd name="T60" fmla="*/ 169 w 385"/>
                <a:gd name="T61" fmla="*/ 4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70">
                  <a:moveTo>
                    <a:pt x="169" y="45"/>
                  </a:moveTo>
                  <a:cubicBezTo>
                    <a:pt x="158" y="45"/>
                    <a:pt x="149" y="41"/>
                    <a:pt x="149" y="35"/>
                  </a:cubicBezTo>
                  <a:cubicBezTo>
                    <a:pt x="149" y="29"/>
                    <a:pt x="157" y="25"/>
                    <a:pt x="167" y="25"/>
                  </a:cubicBezTo>
                  <a:cubicBezTo>
                    <a:pt x="175" y="25"/>
                    <a:pt x="181" y="20"/>
                    <a:pt x="181" y="14"/>
                  </a:cubicBezTo>
                  <a:cubicBezTo>
                    <a:pt x="181" y="8"/>
                    <a:pt x="174" y="3"/>
                    <a:pt x="165" y="3"/>
                  </a:cubicBezTo>
                  <a:cubicBezTo>
                    <a:pt x="19" y="3"/>
                    <a:pt x="19" y="3"/>
                    <a:pt x="19" y="3"/>
                  </a:cubicBezTo>
                  <a:cubicBezTo>
                    <a:pt x="10" y="3"/>
                    <a:pt x="3" y="8"/>
                    <a:pt x="3" y="14"/>
                  </a:cubicBezTo>
                  <a:cubicBezTo>
                    <a:pt x="3" y="20"/>
                    <a:pt x="10" y="25"/>
                    <a:pt x="19" y="25"/>
                  </a:cubicBezTo>
                  <a:cubicBezTo>
                    <a:pt x="89" y="25"/>
                    <a:pt x="89" y="25"/>
                    <a:pt x="89" y="25"/>
                  </a:cubicBezTo>
                  <a:cubicBezTo>
                    <a:pt x="100" y="25"/>
                    <a:pt x="108" y="29"/>
                    <a:pt x="108" y="35"/>
                  </a:cubicBezTo>
                  <a:cubicBezTo>
                    <a:pt x="108" y="41"/>
                    <a:pt x="100" y="45"/>
                    <a:pt x="90" y="45"/>
                  </a:cubicBezTo>
                  <a:cubicBezTo>
                    <a:pt x="81" y="45"/>
                    <a:pt x="73" y="50"/>
                    <a:pt x="73" y="56"/>
                  </a:cubicBezTo>
                  <a:cubicBezTo>
                    <a:pt x="73" y="62"/>
                    <a:pt x="81" y="67"/>
                    <a:pt x="90" y="67"/>
                  </a:cubicBezTo>
                  <a:cubicBezTo>
                    <a:pt x="385" y="67"/>
                    <a:pt x="385" y="67"/>
                    <a:pt x="385" y="67"/>
                  </a:cubicBezTo>
                  <a:cubicBezTo>
                    <a:pt x="385" y="70"/>
                    <a:pt x="385" y="70"/>
                    <a:pt x="385" y="70"/>
                  </a:cubicBezTo>
                  <a:cubicBezTo>
                    <a:pt x="90" y="70"/>
                    <a:pt x="90" y="70"/>
                    <a:pt x="90" y="70"/>
                  </a:cubicBezTo>
                  <a:cubicBezTo>
                    <a:pt x="80" y="70"/>
                    <a:pt x="71" y="64"/>
                    <a:pt x="71" y="56"/>
                  </a:cubicBezTo>
                  <a:cubicBezTo>
                    <a:pt x="71" y="49"/>
                    <a:pt x="79" y="43"/>
                    <a:pt x="90" y="43"/>
                  </a:cubicBezTo>
                  <a:cubicBezTo>
                    <a:pt x="98" y="43"/>
                    <a:pt x="106" y="39"/>
                    <a:pt x="106" y="35"/>
                  </a:cubicBezTo>
                  <a:cubicBezTo>
                    <a:pt x="106" y="31"/>
                    <a:pt x="98" y="27"/>
                    <a:pt x="89" y="27"/>
                  </a:cubicBezTo>
                  <a:cubicBezTo>
                    <a:pt x="19" y="27"/>
                    <a:pt x="19" y="27"/>
                    <a:pt x="19" y="27"/>
                  </a:cubicBezTo>
                  <a:cubicBezTo>
                    <a:pt x="9" y="27"/>
                    <a:pt x="0" y="21"/>
                    <a:pt x="0" y="14"/>
                  </a:cubicBezTo>
                  <a:cubicBezTo>
                    <a:pt x="0" y="6"/>
                    <a:pt x="9" y="0"/>
                    <a:pt x="19" y="0"/>
                  </a:cubicBezTo>
                  <a:cubicBezTo>
                    <a:pt x="165" y="0"/>
                    <a:pt x="165" y="0"/>
                    <a:pt x="165" y="0"/>
                  </a:cubicBezTo>
                  <a:cubicBezTo>
                    <a:pt x="175" y="0"/>
                    <a:pt x="184" y="6"/>
                    <a:pt x="184" y="14"/>
                  </a:cubicBezTo>
                  <a:cubicBezTo>
                    <a:pt x="184" y="21"/>
                    <a:pt x="176" y="27"/>
                    <a:pt x="167" y="27"/>
                  </a:cubicBezTo>
                  <a:cubicBezTo>
                    <a:pt x="159" y="27"/>
                    <a:pt x="152" y="31"/>
                    <a:pt x="152" y="35"/>
                  </a:cubicBezTo>
                  <a:cubicBezTo>
                    <a:pt x="152" y="39"/>
                    <a:pt x="160" y="43"/>
                    <a:pt x="169" y="43"/>
                  </a:cubicBezTo>
                  <a:cubicBezTo>
                    <a:pt x="385" y="43"/>
                    <a:pt x="385" y="43"/>
                    <a:pt x="385" y="43"/>
                  </a:cubicBezTo>
                  <a:cubicBezTo>
                    <a:pt x="385" y="45"/>
                    <a:pt x="385" y="45"/>
                    <a:pt x="385" y="45"/>
                  </a:cubicBezTo>
                  <a:lnTo>
                    <a:pt x="169" y="45"/>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4" name="Freeform 7"/>
            <p:cNvSpPr/>
            <p:nvPr>
              <p:custDataLst>
                <p:tags r:id="rId4"/>
              </p:custDataLst>
            </p:nvPr>
          </p:nvSpPr>
          <p:spPr bwMode="auto">
            <a:xfrm>
              <a:off x="736956" y="5206721"/>
              <a:ext cx="2466609" cy="448913"/>
            </a:xfrm>
            <a:custGeom>
              <a:avLst/>
              <a:gdLst>
                <a:gd name="T0" fmla="*/ 169 w 386"/>
                <a:gd name="T1" fmla="*/ 45 h 70"/>
                <a:gd name="T2" fmla="*/ 150 w 386"/>
                <a:gd name="T3" fmla="*/ 35 h 70"/>
                <a:gd name="T4" fmla="*/ 167 w 386"/>
                <a:gd name="T5" fmla="*/ 25 h 70"/>
                <a:gd name="T6" fmla="*/ 182 w 386"/>
                <a:gd name="T7" fmla="*/ 14 h 70"/>
                <a:gd name="T8" fmla="*/ 165 w 386"/>
                <a:gd name="T9" fmla="*/ 3 h 70"/>
                <a:gd name="T10" fmla="*/ 20 w 386"/>
                <a:gd name="T11" fmla="*/ 3 h 70"/>
                <a:gd name="T12" fmla="*/ 3 w 386"/>
                <a:gd name="T13" fmla="*/ 14 h 70"/>
                <a:gd name="T14" fmla="*/ 20 w 386"/>
                <a:gd name="T15" fmla="*/ 25 h 70"/>
                <a:gd name="T16" fmla="*/ 90 w 386"/>
                <a:gd name="T17" fmla="*/ 25 h 70"/>
                <a:gd name="T18" fmla="*/ 109 w 386"/>
                <a:gd name="T19" fmla="*/ 35 h 70"/>
                <a:gd name="T20" fmla="*/ 90 w 386"/>
                <a:gd name="T21" fmla="*/ 45 h 70"/>
                <a:gd name="T22" fmla="*/ 74 w 386"/>
                <a:gd name="T23" fmla="*/ 56 h 70"/>
                <a:gd name="T24" fmla="*/ 90 w 386"/>
                <a:gd name="T25" fmla="*/ 67 h 70"/>
                <a:gd name="T26" fmla="*/ 386 w 386"/>
                <a:gd name="T27" fmla="*/ 67 h 70"/>
                <a:gd name="T28" fmla="*/ 386 w 386"/>
                <a:gd name="T29" fmla="*/ 70 h 70"/>
                <a:gd name="T30" fmla="*/ 90 w 386"/>
                <a:gd name="T31" fmla="*/ 70 h 70"/>
                <a:gd name="T32" fmla="*/ 71 w 386"/>
                <a:gd name="T33" fmla="*/ 56 h 70"/>
                <a:gd name="T34" fmla="*/ 90 w 386"/>
                <a:gd name="T35" fmla="*/ 43 h 70"/>
                <a:gd name="T36" fmla="*/ 106 w 386"/>
                <a:gd name="T37" fmla="*/ 35 h 70"/>
                <a:gd name="T38" fmla="*/ 90 w 386"/>
                <a:gd name="T39" fmla="*/ 27 h 70"/>
                <a:gd name="T40" fmla="*/ 20 w 386"/>
                <a:gd name="T41" fmla="*/ 27 h 70"/>
                <a:gd name="T42" fmla="*/ 0 w 386"/>
                <a:gd name="T43" fmla="*/ 14 h 70"/>
                <a:gd name="T44" fmla="*/ 20 w 386"/>
                <a:gd name="T45" fmla="*/ 0 h 70"/>
                <a:gd name="T46" fmla="*/ 165 w 386"/>
                <a:gd name="T47" fmla="*/ 0 h 70"/>
                <a:gd name="T48" fmla="*/ 184 w 386"/>
                <a:gd name="T49" fmla="*/ 14 h 70"/>
                <a:gd name="T50" fmla="*/ 167 w 386"/>
                <a:gd name="T51" fmla="*/ 27 h 70"/>
                <a:gd name="T52" fmla="*/ 152 w 386"/>
                <a:gd name="T53" fmla="*/ 35 h 70"/>
                <a:gd name="T54" fmla="*/ 169 w 386"/>
                <a:gd name="T55" fmla="*/ 43 h 70"/>
                <a:gd name="T56" fmla="*/ 386 w 386"/>
                <a:gd name="T57" fmla="*/ 43 h 70"/>
                <a:gd name="T58" fmla="*/ 386 w 386"/>
                <a:gd name="T59" fmla="*/ 45 h 70"/>
                <a:gd name="T60" fmla="*/ 169 w 386"/>
                <a:gd name="T61" fmla="*/ 4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6" h="70">
                  <a:moveTo>
                    <a:pt x="169" y="45"/>
                  </a:moveTo>
                  <a:cubicBezTo>
                    <a:pt x="158" y="45"/>
                    <a:pt x="150" y="41"/>
                    <a:pt x="150" y="35"/>
                  </a:cubicBezTo>
                  <a:cubicBezTo>
                    <a:pt x="150" y="29"/>
                    <a:pt x="157" y="25"/>
                    <a:pt x="167" y="25"/>
                  </a:cubicBezTo>
                  <a:cubicBezTo>
                    <a:pt x="175" y="25"/>
                    <a:pt x="182" y="20"/>
                    <a:pt x="182" y="14"/>
                  </a:cubicBezTo>
                  <a:cubicBezTo>
                    <a:pt x="182" y="8"/>
                    <a:pt x="174" y="3"/>
                    <a:pt x="165" y="3"/>
                  </a:cubicBezTo>
                  <a:cubicBezTo>
                    <a:pt x="20" y="3"/>
                    <a:pt x="20" y="3"/>
                    <a:pt x="20" y="3"/>
                  </a:cubicBezTo>
                  <a:cubicBezTo>
                    <a:pt x="11" y="3"/>
                    <a:pt x="3" y="8"/>
                    <a:pt x="3" y="14"/>
                  </a:cubicBezTo>
                  <a:cubicBezTo>
                    <a:pt x="3" y="20"/>
                    <a:pt x="11" y="25"/>
                    <a:pt x="20" y="25"/>
                  </a:cubicBezTo>
                  <a:cubicBezTo>
                    <a:pt x="90" y="25"/>
                    <a:pt x="90" y="25"/>
                    <a:pt x="90" y="25"/>
                  </a:cubicBezTo>
                  <a:cubicBezTo>
                    <a:pt x="100" y="25"/>
                    <a:pt x="109" y="29"/>
                    <a:pt x="109" y="35"/>
                  </a:cubicBezTo>
                  <a:cubicBezTo>
                    <a:pt x="109" y="41"/>
                    <a:pt x="101" y="45"/>
                    <a:pt x="90" y="45"/>
                  </a:cubicBezTo>
                  <a:cubicBezTo>
                    <a:pt x="81" y="45"/>
                    <a:pt x="74" y="50"/>
                    <a:pt x="74" y="56"/>
                  </a:cubicBezTo>
                  <a:cubicBezTo>
                    <a:pt x="74" y="62"/>
                    <a:pt x="81" y="67"/>
                    <a:pt x="90" y="67"/>
                  </a:cubicBezTo>
                  <a:cubicBezTo>
                    <a:pt x="386" y="67"/>
                    <a:pt x="386" y="67"/>
                    <a:pt x="386" y="67"/>
                  </a:cubicBezTo>
                  <a:cubicBezTo>
                    <a:pt x="386" y="70"/>
                    <a:pt x="386" y="70"/>
                    <a:pt x="386" y="70"/>
                  </a:cubicBezTo>
                  <a:cubicBezTo>
                    <a:pt x="90" y="70"/>
                    <a:pt x="90" y="70"/>
                    <a:pt x="90" y="70"/>
                  </a:cubicBezTo>
                  <a:cubicBezTo>
                    <a:pt x="80" y="70"/>
                    <a:pt x="71" y="64"/>
                    <a:pt x="71" y="56"/>
                  </a:cubicBezTo>
                  <a:cubicBezTo>
                    <a:pt x="71" y="49"/>
                    <a:pt x="80" y="43"/>
                    <a:pt x="90" y="43"/>
                  </a:cubicBezTo>
                  <a:cubicBezTo>
                    <a:pt x="99" y="43"/>
                    <a:pt x="106" y="39"/>
                    <a:pt x="106" y="35"/>
                  </a:cubicBezTo>
                  <a:cubicBezTo>
                    <a:pt x="106" y="31"/>
                    <a:pt x="98" y="27"/>
                    <a:pt x="90" y="27"/>
                  </a:cubicBezTo>
                  <a:cubicBezTo>
                    <a:pt x="20" y="27"/>
                    <a:pt x="20" y="27"/>
                    <a:pt x="20" y="27"/>
                  </a:cubicBezTo>
                  <a:cubicBezTo>
                    <a:pt x="9" y="27"/>
                    <a:pt x="0" y="21"/>
                    <a:pt x="0" y="14"/>
                  </a:cubicBezTo>
                  <a:cubicBezTo>
                    <a:pt x="0" y="6"/>
                    <a:pt x="9" y="0"/>
                    <a:pt x="20" y="0"/>
                  </a:cubicBezTo>
                  <a:cubicBezTo>
                    <a:pt x="165" y="0"/>
                    <a:pt x="165" y="0"/>
                    <a:pt x="165" y="0"/>
                  </a:cubicBezTo>
                  <a:cubicBezTo>
                    <a:pt x="176" y="0"/>
                    <a:pt x="184" y="6"/>
                    <a:pt x="184" y="14"/>
                  </a:cubicBezTo>
                  <a:cubicBezTo>
                    <a:pt x="184" y="21"/>
                    <a:pt x="176" y="27"/>
                    <a:pt x="167" y="27"/>
                  </a:cubicBezTo>
                  <a:cubicBezTo>
                    <a:pt x="159" y="27"/>
                    <a:pt x="152" y="31"/>
                    <a:pt x="152" y="35"/>
                  </a:cubicBezTo>
                  <a:cubicBezTo>
                    <a:pt x="152" y="39"/>
                    <a:pt x="160" y="43"/>
                    <a:pt x="169" y="43"/>
                  </a:cubicBezTo>
                  <a:cubicBezTo>
                    <a:pt x="386" y="43"/>
                    <a:pt x="386" y="43"/>
                    <a:pt x="386" y="43"/>
                  </a:cubicBezTo>
                  <a:cubicBezTo>
                    <a:pt x="386" y="45"/>
                    <a:pt x="386" y="45"/>
                    <a:pt x="386" y="45"/>
                  </a:cubicBezTo>
                  <a:lnTo>
                    <a:pt x="169" y="45"/>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5" name="Freeform 8"/>
            <p:cNvSpPr/>
            <p:nvPr>
              <p:custDataLst>
                <p:tags r:id="rId5"/>
              </p:custDataLst>
            </p:nvPr>
          </p:nvSpPr>
          <p:spPr bwMode="auto">
            <a:xfrm>
              <a:off x="1439288" y="1883316"/>
              <a:ext cx="2594525" cy="441673"/>
            </a:xfrm>
            <a:custGeom>
              <a:avLst/>
              <a:gdLst>
                <a:gd name="T0" fmla="*/ 182 w 406"/>
                <a:gd name="T1" fmla="*/ 24 h 69"/>
                <a:gd name="T2" fmla="*/ 163 w 406"/>
                <a:gd name="T3" fmla="*/ 35 h 69"/>
                <a:gd name="T4" fmla="*/ 180 w 406"/>
                <a:gd name="T5" fmla="*/ 45 h 69"/>
                <a:gd name="T6" fmla="*/ 195 w 406"/>
                <a:gd name="T7" fmla="*/ 56 h 69"/>
                <a:gd name="T8" fmla="*/ 178 w 406"/>
                <a:gd name="T9" fmla="*/ 67 h 69"/>
                <a:gd name="T10" fmla="*/ 19 w 406"/>
                <a:gd name="T11" fmla="*/ 67 h 69"/>
                <a:gd name="T12" fmla="*/ 2 w 406"/>
                <a:gd name="T13" fmla="*/ 56 h 69"/>
                <a:gd name="T14" fmla="*/ 19 w 406"/>
                <a:gd name="T15" fmla="*/ 45 h 69"/>
                <a:gd name="T16" fmla="*/ 77 w 406"/>
                <a:gd name="T17" fmla="*/ 45 h 69"/>
                <a:gd name="T18" fmla="*/ 96 w 406"/>
                <a:gd name="T19" fmla="*/ 35 h 69"/>
                <a:gd name="T20" fmla="*/ 78 w 406"/>
                <a:gd name="T21" fmla="*/ 24 h 69"/>
                <a:gd name="T22" fmla="*/ 62 w 406"/>
                <a:gd name="T23" fmla="*/ 13 h 69"/>
                <a:gd name="T24" fmla="*/ 78 w 406"/>
                <a:gd name="T25" fmla="*/ 2 h 69"/>
                <a:gd name="T26" fmla="*/ 406 w 406"/>
                <a:gd name="T27" fmla="*/ 2 h 69"/>
                <a:gd name="T28" fmla="*/ 406 w 406"/>
                <a:gd name="T29" fmla="*/ 0 h 69"/>
                <a:gd name="T30" fmla="*/ 78 w 406"/>
                <a:gd name="T31" fmla="*/ 0 h 69"/>
                <a:gd name="T32" fmla="*/ 59 w 406"/>
                <a:gd name="T33" fmla="*/ 13 h 69"/>
                <a:gd name="T34" fmla="*/ 78 w 406"/>
                <a:gd name="T35" fmla="*/ 27 h 69"/>
                <a:gd name="T36" fmla="*/ 94 w 406"/>
                <a:gd name="T37" fmla="*/ 35 h 69"/>
                <a:gd name="T38" fmla="*/ 77 w 406"/>
                <a:gd name="T39" fmla="*/ 42 h 69"/>
                <a:gd name="T40" fmla="*/ 19 w 406"/>
                <a:gd name="T41" fmla="*/ 42 h 69"/>
                <a:gd name="T42" fmla="*/ 0 w 406"/>
                <a:gd name="T43" fmla="*/ 56 h 69"/>
                <a:gd name="T44" fmla="*/ 19 w 406"/>
                <a:gd name="T45" fmla="*/ 69 h 69"/>
                <a:gd name="T46" fmla="*/ 178 w 406"/>
                <a:gd name="T47" fmla="*/ 69 h 69"/>
                <a:gd name="T48" fmla="*/ 197 w 406"/>
                <a:gd name="T49" fmla="*/ 56 h 69"/>
                <a:gd name="T50" fmla="*/ 180 w 406"/>
                <a:gd name="T51" fmla="*/ 42 h 69"/>
                <a:gd name="T52" fmla="*/ 165 w 406"/>
                <a:gd name="T53" fmla="*/ 35 h 69"/>
                <a:gd name="T54" fmla="*/ 182 w 406"/>
                <a:gd name="T55" fmla="*/ 27 h 69"/>
                <a:gd name="T56" fmla="*/ 406 w 406"/>
                <a:gd name="T57" fmla="*/ 27 h 69"/>
                <a:gd name="T58" fmla="*/ 406 w 406"/>
                <a:gd name="T59" fmla="*/ 24 h 69"/>
                <a:gd name="T60" fmla="*/ 182 w 406"/>
                <a:gd name="T61"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6" h="69">
                  <a:moveTo>
                    <a:pt x="182" y="24"/>
                  </a:moveTo>
                  <a:cubicBezTo>
                    <a:pt x="171" y="24"/>
                    <a:pt x="163" y="29"/>
                    <a:pt x="163" y="35"/>
                  </a:cubicBezTo>
                  <a:cubicBezTo>
                    <a:pt x="163" y="40"/>
                    <a:pt x="170" y="45"/>
                    <a:pt x="180" y="45"/>
                  </a:cubicBezTo>
                  <a:cubicBezTo>
                    <a:pt x="188" y="45"/>
                    <a:pt x="195" y="50"/>
                    <a:pt x="195" y="56"/>
                  </a:cubicBezTo>
                  <a:cubicBezTo>
                    <a:pt x="195" y="62"/>
                    <a:pt x="187" y="67"/>
                    <a:pt x="178" y="67"/>
                  </a:cubicBezTo>
                  <a:cubicBezTo>
                    <a:pt x="19" y="67"/>
                    <a:pt x="19" y="67"/>
                    <a:pt x="19" y="67"/>
                  </a:cubicBezTo>
                  <a:cubicBezTo>
                    <a:pt x="10" y="67"/>
                    <a:pt x="2" y="62"/>
                    <a:pt x="2" y="56"/>
                  </a:cubicBezTo>
                  <a:cubicBezTo>
                    <a:pt x="2" y="50"/>
                    <a:pt x="10" y="45"/>
                    <a:pt x="19" y="45"/>
                  </a:cubicBezTo>
                  <a:cubicBezTo>
                    <a:pt x="77" y="45"/>
                    <a:pt x="77" y="45"/>
                    <a:pt x="77" y="45"/>
                  </a:cubicBezTo>
                  <a:cubicBezTo>
                    <a:pt x="88" y="45"/>
                    <a:pt x="96" y="40"/>
                    <a:pt x="96" y="35"/>
                  </a:cubicBezTo>
                  <a:cubicBezTo>
                    <a:pt x="96" y="29"/>
                    <a:pt x="88" y="24"/>
                    <a:pt x="78" y="24"/>
                  </a:cubicBezTo>
                  <a:cubicBezTo>
                    <a:pt x="69" y="24"/>
                    <a:pt x="62" y="19"/>
                    <a:pt x="62" y="13"/>
                  </a:cubicBezTo>
                  <a:cubicBezTo>
                    <a:pt x="62" y="7"/>
                    <a:pt x="69" y="2"/>
                    <a:pt x="78" y="2"/>
                  </a:cubicBezTo>
                  <a:cubicBezTo>
                    <a:pt x="406" y="2"/>
                    <a:pt x="406" y="2"/>
                    <a:pt x="406" y="2"/>
                  </a:cubicBezTo>
                  <a:cubicBezTo>
                    <a:pt x="406" y="0"/>
                    <a:pt x="406" y="0"/>
                    <a:pt x="406" y="0"/>
                  </a:cubicBezTo>
                  <a:cubicBezTo>
                    <a:pt x="78" y="0"/>
                    <a:pt x="78" y="0"/>
                    <a:pt x="78" y="0"/>
                  </a:cubicBezTo>
                  <a:cubicBezTo>
                    <a:pt x="68" y="0"/>
                    <a:pt x="59" y="6"/>
                    <a:pt x="59" y="13"/>
                  </a:cubicBezTo>
                  <a:cubicBezTo>
                    <a:pt x="59" y="21"/>
                    <a:pt x="67" y="27"/>
                    <a:pt x="78" y="27"/>
                  </a:cubicBezTo>
                  <a:cubicBezTo>
                    <a:pt x="87" y="27"/>
                    <a:pt x="94" y="30"/>
                    <a:pt x="94" y="35"/>
                  </a:cubicBezTo>
                  <a:cubicBezTo>
                    <a:pt x="94" y="39"/>
                    <a:pt x="86" y="42"/>
                    <a:pt x="77" y="42"/>
                  </a:cubicBezTo>
                  <a:cubicBezTo>
                    <a:pt x="19" y="42"/>
                    <a:pt x="19" y="42"/>
                    <a:pt x="19" y="42"/>
                  </a:cubicBezTo>
                  <a:cubicBezTo>
                    <a:pt x="8" y="42"/>
                    <a:pt x="0" y="48"/>
                    <a:pt x="0" y="56"/>
                  </a:cubicBezTo>
                  <a:cubicBezTo>
                    <a:pt x="0" y="63"/>
                    <a:pt x="8" y="69"/>
                    <a:pt x="19" y="69"/>
                  </a:cubicBezTo>
                  <a:cubicBezTo>
                    <a:pt x="178" y="69"/>
                    <a:pt x="178" y="69"/>
                    <a:pt x="178" y="69"/>
                  </a:cubicBezTo>
                  <a:cubicBezTo>
                    <a:pt x="189" y="69"/>
                    <a:pt x="197" y="63"/>
                    <a:pt x="197" y="56"/>
                  </a:cubicBezTo>
                  <a:cubicBezTo>
                    <a:pt x="197" y="48"/>
                    <a:pt x="189" y="42"/>
                    <a:pt x="180" y="42"/>
                  </a:cubicBezTo>
                  <a:cubicBezTo>
                    <a:pt x="172" y="42"/>
                    <a:pt x="165" y="39"/>
                    <a:pt x="165" y="35"/>
                  </a:cubicBezTo>
                  <a:cubicBezTo>
                    <a:pt x="165" y="30"/>
                    <a:pt x="173" y="27"/>
                    <a:pt x="182" y="27"/>
                  </a:cubicBezTo>
                  <a:cubicBezTo>
                    <a:pt x="406" y="27"/>
                    <a:pt x="406" y="27"/>
                    <a:pt x="406" y="27"/>
                  </a:cubicBezTo>
                  <a:cubicBezTo>
                    <a:pt x="406" y="24"/>
                    <a:pt x="406" y="24"/>
                    <a:pt x="406" y="24"/>
                  </a:cubicBezTo>
                  <a:lnTo>
                    <a:pt x="182" y="24"/>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6" name="Freeform 9"/>
            <p:cNvSpPr/>
            <p:nvPr>
              <p:custDataLst>
                <p:tags r:id="rId6"/>
              </p:custDataLst>
            </p:nvPr>
          </p:nvSpPr>
          <p:spPr bwMode="auto">
            <a:xfrm>
              <a:off x="1509280" y="1883316"/>
              <a:ext cx="2601765" cy="441673"/>
            </a:xfrm>
            <a:custGeom>
              <a:avLst/>
              <a:gdLst>
                <a:gd name="T0" fmla="*/ 182 w 407"/>
                <a:gd name="T1" fmla="*/ 24 h 69"/>
                <a:gd name="T2" fmla="*/ 163 w 407"/>
                <a:gd name="T3" fmla="*/ 35 h 69"/>
                <a:gd name="T4" fmla="*/ 181 w 407"/>
                <a:gd name="T5" fmla="*/ 45 h 69"/>
                <a:gd name="T6" fmla="*/ 195 w 407"/>
                <a:gd name="T7" fmla="*/ 56 h 69"/>
                <a:gd name="T8" fmla="*/ 179 w 407"/>
                <a:gd name="T9" fmla="*/ 67 h 69"/>
                <a:gd name="T10" fmla="*/ 19 w 407"/>
                <a:gd name="T11" fmla="*/ 67 h 69"/>
                <a:gd name="T12" fmla="*/ 3 w 407"/>
                <a:gd name="T13" fmla="*/ 56 h 69"/>
                <a:gd name="T14" fmla="*/ 19 w 407"/>
                <a:gd name="T15" fmla="*/ 45 h 69"/>
                <a:gd name="T16" fmla="*/ 78 w 407"/>
                <a:gd name="T17" fmla="*/ 45 h 69"/>
                <a:gd name="T18" fmla="*/ 97 w 407"/>
                <a:gd name="T19" fmla="*/ 35 h 69"/>
                <a:gd name="T20" fmla="*/ 79 w 407"/>
                <a:gd name="T21" fmla="*/ 24 h 69"/>
                <a:gd name="T22" fmla="*/ 62 w 407"/>
                <a:gd name="T23" fmla="*/ 13 h 69"/>
                <a:gd name="T24" fmla="*/ 79 w 407"/>
                <a:gd name="T25" fmla="*/ 2 h 69"/>
                <a:gd name="T26" fmla="*/ 407 w 407"/>
                <a:gd name="T27" fmla="*/ 2 h 69"/>
                <a:gd name="T28" fmla="*/ 407 w 407"/>
                <a:gd name="T29" fmla="*/ 0 h 69"/>
                <a:gd name="T30" fmla="*/ 79 w 407"/>
                <a:gd name="T31" fmla="*/ 0 h 69"/>
                <a:gd name="T32" fmla="*/ 60 w 407"/>
                <a:gd name="T33" fmla="*/ 13 h 69"/>
                <a:gd name="T34" fmla="*/ 79 w 407"/>
                <a:gd name="T35" fmla="*/ 27 h 69"/>
                <a:gd name="T36" fmla="*/ 95 w 407"/>
                <a:gd name="T37" fmla="*/ 35 h 69"/>
                <a:gd name="T38" fmla="*/ 78 w 407"/>
                <a:gd name="T39" fmla="*/ 42 h 69"/>
                <a:gd name="T40" fmla="*/ 19 w 407"/>
                <a:gd name="T41" fmla="*/ 42 h 69"/>
                <a:gd name="T42" fmla="*/ 0 w 407"/>
                <a:gd name="T43" fmla="*/ 56 h 69"/>
                <a:gd name="T44" fmla="*/ 19 w 407"/>
                <a:gd name="T45" fmla="*/ 69 h 69"/>
                <a:gd name="T46" fmla="*/ 179 w 407"/>
                <a:gd name="T47" fmla="*/ 69 h 69"/>
                <a:gd name="T48" fmla="*/ 198 w 407"/>
                <a:gd name="T49" fmla="*/ 56 h 69"/>
                <a:gd name="T50" fmla="*/ 181 w 407"/>
                <a:gd name="T51" fmla="*/ 42 h 69"/>
                <a:gd name="T52" fmla="*/ 166 w 407"/>
                <a:gd name="T53" fmla="*/ 35 h 69"/>
                <a:gd name="T54" fmla="*/ 182 w 407"/>
                <a:gd name="T55" fmla="*/ 27 h 69"/>
                <a:gd name="T56" fmla="*/ 407 w 407"/>
                <a:gd name="T57" fmla="*/ 27 h 69"/>
                <a:gd name="T58" fmla="*/ 407 w 407"/>
                <a:gd name="T59" fmla="*/ 24 h 69"/>
                <a:gd name="T60" fmla="*/ 182 w 407"/>
                <a:gd name="T61"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7" h="69">
                  <a:moveTo>
                    <a:pt x="182" y="24"/>
                  </a:moveTo>
                  <a:cubicBezTo>
                    <a:pt x="172" y="24"/>
                    <a:pt x="163" y="29"/>
                    <a:pt x="163" y="35"/>
                  </a:cubicBezTo>
                  <a:cubicBezTo>
                    <a:pt x="163" y="40"/>
                    <a:pt x="171" y="45"/>
                    <a:pt x="181" y="45"/>
                  </a:cubicBezTo>
                  <a:cubicBezTo>
                    <a:pt x="189" y="45"/>
                    <a:pt x="195" y="50"/>
                    <a:pt x="195" y="56"/>
                  </a:cubicBezTo>
                  <a:cubicBezTo>
                    <a:pt x="195" y="62"/>
                    <a:pt x="188" y="67"/>
                    <a:pt x="179" y="67"/>
                  </a:cubicBezTo>
                  <a:cubicBezTo>
                    <a:pt x="19" y="67"/>
                    <a:pt x="19" y="67"/>
                    <a:pt x="19" y="67"/>
                  </a:cubicBezTo>
                  <a:cubicBezTo>
                    <a:pt x="10" y="67"/>
                    <a:pt x="3" y="62"/>
                    <a:pt x="3" y="56"/>
                  </a:cubicBezTo>
                  <a:cubicBezTo>
                    <a:pt x="3" y="50"/>
                    <a:pt x="10" y="45"/>
                    <a:pt x="19" y="45"/>
                  </a:cubicBezTo>
                  <a:cubicBezTo>
                    <a:pt x="78" y="45"/>
                    <a:pt x="78" y="45"/>
                    <a:pt x="78" y="45"/>
                  </a:cubicBezTo>
                  <a:cubicBezTo>
                    <a:pt x="89" y="45"/>
                    <a:pt x="97" y="40"/>
                    <a:pt x="97" y="35"/>
                  </a:cubicBezTo>
                  <a:cubicBezTo>
                    <a:pt x="97" y="29"/>
                    <a:pt x="89" y="24"/>
                    <a:pt x="79" y="24"/>
                  </a:cubicBezTo>
                  <a:cubicBezTo>
                    <a:pt x="70" y="24"/>
                    <a:pt x="62" y="19"/>
                    <a:pt x="62" y="13"/>
                  </a:cubicBezTo>
                  <a:cubicBezTo>
                    <a:pt x="62" y="7"/>
                    <a:pt x="70" y="2"/>
                    <a:pt x="79" y="2"/>
                  </a:cubicBezTo>
                  <a:cubicBezTo>
                    <a:pt x="407" y="2"/>
                    <a:pt x="407" y="2"/>
                    <a:pt x="407" y="2"/>
                  </a:cubicBezTo>
                  <a:cubicBezTo>
                    <a:pt x="407" y="0"/>
                    <a:pt x="407" y="0"/>
                    <a:pt x="407" y="0"/>
                  </a:cubicBezTo>
                  <a:cubicBezTo>
                    <a:pt x="79" y="0"/>
                    <a:pt x="79" y="0"/>
                    <a:pt x="79" y="0"/>
                  </a:cubicBezTo>
                  <a:cubicBezTo>
                    <a:pt x="68" y="0"/>
                    <a:pt x="60" y="6"/>
                    <a:pt x="60" y="13"/>
                  </a:cubicBezTo>
                  <a:cubicBezTo>
                    <a:pt x="60" y="21"/>
                    <a:pt x="68" y="27"/>
                    <a:pt x="79" y="27"/>
                  </a:cubicBezTo>
                  <a:cubicBezTo>
                    <a:pt x="87" y="27"/>
                    <a:pt x="95" y="30"/>
                    <a:pt x="95" y="35"/>
                  </a:cubicBezTo>
                  <a:cubicBezTo>
                    <a:pt x="95" y="39"/>
                    <a:pt x="87" y="42"/>
                    <a:pt x="78" y="42"/>
                  </a:cubicBezTo>
                  <a:cubicBezTo>
                    <a:pt x="19" y="42"/>
                    <a:pt x="19" y="42"/>
                    <a:pt x="19" y="42"/>
                  </a:cubicBezTo>
                  <a:cubicBezTo>
                    <a:pt x="9" y="42"/>
                    <a:pt x="0" y="48"/>
                    <a:pt x="0" y="56"/>
                  </a:cubicBezTo>
                  <a:cubicBezTo>
                    <a:pt x="0" y="63"/>
                    <a:pt x="9" y="69"/>
                    <a:pt x="19" y="69"/>
                  </a:cubicBezTo>
                  <a:cubicBezTo>
                    <a:pt x="179" y="69"/>
                    <a:pt x="179" y="69"/>
                    <a:pt x="179" y="69"/>
                  </a:cubicBezTo>
                  <a:cubicBezTo>
                    <a:pt x="189" y="69"/>
                    <a:pt x="198" y="63"/>
                    <a:pt x="198" y="56"/>
                  </a:cubicBezTo>
                  <a:cubicBezTo>
                    <a:pt x="198" y="48"/>
                    <a:pt x="190" y="42"/>
                    <a:pt x="181" y="42"/>
                  </a:cubicBezTo>
                  <a:cubicBezTo>
                    <a:pt x="173" y="42"/>
                    <a:pt x="166" y="39"/>
                    <a:pt x="166" y="35"/>
                  </a:cubicBezTo>
                  <a:cubicBezTo>
                    <a:pt x="166" y="30"/>
                    <a:pt x="174" y="27"/>
                    <a:pt x="182" y="27"/>
                  </a:cubicBezTo>
                  <a:cubicBezTo>
                    <a:pt x="407" y="27"/>
                    <a:pt x="407" y="27"/>
                    <a:pt x="407" y="27"/>
                  </a:cubicBezTo>
                  <a:cubicBezTo>
                    <a:pt x="407" y="24"/>
                    <a:pt x="407" y="24"/>
                    <a:pt x="407" y="24"/>
                  </a:cubicBezTo>
                  <a:lnTo>
                    <a:pt x="182" y="24"/>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7" name="Freeform 10"/>
            <p:cNvSpPr/>
            <p:nvPr>
              <p:custDataLst>
                <p:tags r:id="rId7"/>
              </p:custDataLst>
            </p:nvPr>
          </p:nvSpPr>
          <p:spPr bwMode="auto">
            <a:xfrm>
              <a:off x="3831078" y="1851940"/>
              <a:ext cx="2082861" cy="352373"/>
            </a:xfrm>
            <a:custGeom>
              <a:avLst/>
              <a:gdLst>
                <a:gd name="T0" fmla="*/ 180 w 326"/>
                <a:gd name="T1" fmla="*/ 36 h 55"/>
                <a:gd name="T2" fmla="*/ 195 w 326"/>
                <a:gd name="T3" fmla="*/ 27 h 55"/>
                <a:gd name="T4" fmla="*/ 181 w 326"/>
                <a:gd name="T5" fmla="*/ 19 h 55"/>
                <a:gd name="T6" fmla="*/ 169 w 326"/>
                <a:gd name="T7" fmla="*/ 10 h 55"/>
                <a:gd name="T8" fmla="*/ 183 w 326"/>
                <a:gd name="T9" fmla="*/ 2 h 55"/>
                <a:gd name="T10" fmla="*/ 310 w 326"/>
                <a:gd name="T11" fmla="*/ 2 h 55"/>
                <a:gd name="T12" fmla="*/ 324 w 326"/>
                <a:gd name="T13" fmla="*/ 10 h 55"/>
                <a:gd name="T14" fmla="*/ 310 w 326"/>
                <a:gd name="T15" fmla="*/ 19 h 55"/>
                <a:gd name="T16" fmla="*/ 263 w 326"/>
                <a:gd name="T17" fmla="*/ 19 h 55"/>
                <a:gd name="T18" fmla="*/ 248 w 326"/>
                <a:gd name="T19" fmla="*/ 27 h 55"/>
                <a:gd name="T20" fmla="*/ 263 w 326"/>
                <a:gd name="T21" fmla="*/ 36 h 55"/>
                <a:gd name="T22" fmla="*/ 276 w 326"/>
                <a:gd name="T23" fmla="*/ 44 h 55"/>
                <a:gd name="T24" fmla="*/ 263 w 326"/>
                <a:gd name="T25" fmla="*/ 53 h 55"/>
                <a:gd name="T26" fmla="*/ 0 w 326"/>
                <a:gd name="T27" fmla="*/ 53 h 55"/>
                <a:gd name="T28" fmla="*/ 0 w 326"/>
                <a:gd name="T29" fmla="*/ 55 h 55"/>
                <a:gd name="T30" fmla="*/ 263 w 326"/>
                <a:gd name="T31" fmla="*/ 55 h 55"/>
                <a:gd name="T32" fmla="*/ 278 w 326"/>
                <a:gd name="T33" fmla="*/ 44 h 55"/>
                <a:gd name="T34" fmla="*/ 263 w 326"/>
                <a:gd name="T35" fmla="*/ 34 h 55"/>
                <a:gd name="T36" fmla="*/ 250 w 326"/>
                <a:gd name="T37" fmla="*/ 27 h 55"/>
                <a:gd name="T38" fmla="*/ 263 w 326"/>
                <a:gd name="T39" fmla="*/ 21 h 55"/>
                <a:gd name="T40" fmla="*/ 310 w 326"/>
                <a:gd name="T41" fmla="*/ 21 h 55"/>
                <a:gd name="T42" fmla="*/ 326 w 326"/>
                <a:gd name="T43" fmla="*/ 10 h 55"/>
                <a:gd name="T44" fmla="*/ 310 w 326"/>
                <a:gd name="T45" fmla="*/ 0 h 55"/>
                <a:gd name="T46" fmla="*/ 183 w 326"/>
                <a:gd name="T47" fmla="*/ 0 h 55"/>
                <a:gd name="T48" fmla="*/ 167 w 326"/>
                <a:gd name="T49" fmla="*/ 10 h 55"/>
                <a:gd name="T50" fmla="*/ 181 w 326"/>
                <a:gd name="T51" fmla="*/ 21 h 55"/>
                <a:gd name="T52" fmla="*/ 193 w 326"/>
                <a:gd name="T53" fmla="*/ 27 h 55"/>
                <a:gd name="T54" fmla="*/ 180 w 326"/>
                <a:gd name="T55" fmla="*/ 34 h 55"/>
                <a:gd name="T56" fmla="*/ 0 w 326"/>
                <a:gd name="T57" fmla="*/ 34 h 55"/>
                <a:gd name="T58" fmla="*/ 0 w 326"/>
                <a:gd name="T59" fmla="*/ 36 h 55"/>
                <a:gd name="T60" fmla="*/ 180 w 326"/>
                <a:gd name="T6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6" h="55">
                  <a:moveTo>
                    <a:pt x="180" y="36"/>
                  </a:moveTo>
                  <a:cubicBezTo>
                    <a:pt x="188" y="36"/>
                    <a:pt x="195" y="32"/>
                    <a:pt x="195" y="27"/>
                  </a:cubicBezTo>
                  <a:cubicBezTo>
                    <a:pt x="195" y="23"/>
                    <a:pt x="189" y="19"/>
                    <a:pt x="181" y="19"/>
                  </a:cubicBezTo>
                  <a:cubicBezTo>
                    <a:pt x="175" y="19"/>
                    <a:pt x="169" y="15"/>
                    <a:pt x="169" y="10"/>
                  </a:cubicBezTo>
                  <a:cubicBezTo>
                    <a:pt x="169" y="6"/>
                    <a:pt x="175" y="2"/>
                    <a:pt x="183" y="2"/>
                  </a:cubicBezTo>
                  <a:cubicBezTo>
                    <a:pt x="310" y="2"/>
                    <a:pt x="310" y="2"/>
                    <a:pt x="310" y="2"/>
                  </a:cubicBezTo>
                  <a:cubicBezTo>
                    <a:pt x="318" y="2"/>
                    <a:pt x="324" y="6"/>
                    <a:pt x="324" y="10"/>
                  </a:cubicBezTo>
                  <a:cubicBezTo>
                    <a:pt x="324" y="15"/>
                    <a:pt x="318" y="19"/>
                    <a:pt x="310" y="19"/>
                  </a:cubicBezTo>
                  <a:cubicBezTo>
                    <a:pt x="263" y="19"/>
                    <a:pt x="263" y="19"/>
                    <a:pt x="263" y="19"/>
                  </a:cubicBezTo>
                  <a:cubicBezTo>
                    <a:pt x="255" y="19"/>
                    <a:pt x="248" y="23"/>
                    <a:pt x="248" y="27"/>
                  </a:cubicBezTo>
                  <a:cubicBezTo>
                    <a:pt x="248" y="32"/>
                    <a:pt x="255" y="36"/>
                    <a:pt x="263" y="36"/>
                  </a:cubicBezTo>
                  <a:cubicBezTo>
                    <a:pt x="270" y="36"/>
                    <a:pt x="276" y="40"/>
                    <a:pt x="276" y="44"/>
                  </a:cubicBezTo>
                  <a:cubicBezTo>
                    <a:pt x="276" y="49"/>
                    <a:pt x="270" y="53"/>
                    <a:pt x="263" y="53"/>
                  </a:cubicBezTo>
                  <a:cubicBezTo>
                    <a:pt x="0" y="53"/>
                    <a:pt x="0" y="53"/>
                    <a:pt x="0" y="53"/>
                  </a:cubicBezTo>
                  <a:cubicBezTo>
                    <a:pt x="0" y="55"/>
                    <a:pt x="0" y="55"/>
                    <a:pt x="0" y="55"/>
                  </a:cubicBezTo>
                  <a:cubicBezTo>
                    <a:pt x="263" y="55"/>
                    <a:pt x="263" y="55"/>
                    <a:pt x="263" y="55"/>
                  </a:cubicBezTo>
                  <a:cubicBezTo>
                    <a:pt x="271" y="55"/>
                    <a:pt x="278" y="50"/>
                    <a:pt x="278" y="44"/>
                  </a:cubicBezTo>
                  <a:cubicBezTo>
                    <a:pt x="278" y="38"/>
                    <a:pt x="271" y="34"/>
                    <a:pt x="263" y="34"/>
                  </a:cubicBezTo>
                  <a:cubicBezTo>
                    <a:pt x="256" y="34"/>
                    <a:pt x="250" y="31"/>
                    <a:pt x="250" y="27"/>
                  </a:cubicBezTo>
                  <a:cubicBezTo>
                    <a:pt x="250" y="24"/>
                    <a:pt x="256" y="21"/>
                    <a:pt x="263" y="21"/>
                  </a:cubicBezTo>
                  <a:cubicBezTo>
                    <a:pt x="310" y="21"/>
                    <a:pt x="310" y="21"/>
                    <a:pt x="310" y="21"/>
                  </a:cubicBezTo>
                  <a:cubicBezTo>
                    <a:pt x="319" y="21"/>
                    <a:pt x="326" y="16"/>
                    <a:pt x="326" y="10"/>
                  </a:cubicBezTo>
                  <a:cubicBezTo>
                    <a:pt x="326" y="4"/>
                    <a:pt x="319" y="0"/>
                    <a:pt x="310" y="0"/>
                  </a:cubicBezTo>
                  <a:cubicBezTo>
                    <a:pt x="183" y="0"/>
                    <a:pt x="183" y="0"/>
                    <a:pt x="183" y="0"/>
                  </a:cubicBezTo>
                  <a:cubicBezTo>
                    <a:pt x="174" y="0"/>
                    <a:pt x="167" y="4"/>
                    <a:pt x="167" y="10"/>
                  </a:cubicBezTo>
                  <a:cubicBezTo>
                    <a:pt x="167" y="16"/>
                    <a:pt x="173" y="21"/>
                    <a:pt x="181" y="21"/>
                  </a:cubicBezTo>
                  <a:cubicBezTo>
                    <a:pt x="187" y="21"/>
                    <a:pt x="193" y="24"/>
                    <a:pt x="193" y="27"/>
                  </a:cubicBezTo>
                  <a:cubicBezTo>
                    <a:pt x="193" y="31"/>
                    <a:pt x="187" y="34"/>
                    <a:pt x="180" y="34"/>
                  </a:cubicBezTo>
                  <a:cubicBezTo>
                    <a:pt x="0" y="34"/>
                    <a:pt x="0" y="34"/>
                    <a:pt x="0" y="34"/>
                  </a:cubicBezTo>
                  <a:cubicBezTo>
                    <a:pt x="0" y="36"/>
                    <a:pt x="0" y="36"/>
                    <a:pt x="0" y="36"/>
                  </a:cubicBezTo>
                  <a:lnTo>
                    <a:pt x="180" y="36"/>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8" name="Freeform 11"/>
            <p:cNvSpPr/>
            <p:nvPr>
              <p:custDataLst>
                <p:tags r:id="rId8"/>
              </p:custDataLst>
            </p:nvPr>
          </p:nvSpPr>
          <p:spPr bwMode="auto">
            <a:xfrm>
              <a:off x="3765914" y="1851940"/>
              <a:ext cx="2085274" cy="352373"/>
            </a:xfrm>
            <a:custGeom>
              <a:avLst/>
              <a:gdLst>
                <a:gd name="T0" fmla="*/ 180 w 326"/>
                <a:gd name="T1" fmla="*/ 36 h 55"/>
                <a:gd name="T2" fmla="*/ 195 w 326"/>
                <a:gd name="T3" fmla="*/ 27 h 55"/>
                <a:gd name="T4" fmla="*/ 182 w 326"/>
                <a:gd name="T5" fmla="*/ 19 h 55"/>
                <a:gd name="T6" fmla="*/ 170 w 326"/>
                <a:gd name="T7" fmla="*/ 10 h 55"/>
                <a:gd name="T8" fmla="*/ 183 w 326"/>
                <a:gd name="T9" fmla="*/ 2 h 55"/>
                <a:gd name="T10" fmla="*/ 311 w 326"/>
                <a:gd name="T11" fmla="*/ 2 h 55"/>
                <a:gd name="T12" fmla="*/ 324 w 326"/>
                <a:gd name="T13" fmla="*/ 10 h 55"/>
                <a:gd name="T14" fmla="*/ 311 w 326"/>
                <a:gd name="T15" fmla="*/ 19 h 55"/>
                <a:gd name="T16" fmla="*/ 264 w 326"/>
                <a:gd name="T17" fmla="*/ 19 h 55"/>
                <a:gd name="T18" fmla="*/ 249 w 326"/>
                <a:gd name="T19" fmla="*/ 27 h 55"/>
                <a:gd name="T20" fmla="*/ 264 w 326"/>
                <a:gd name="T21" fmla="*/ 36 h 55"/>
                <a:gd name="T22" fmla="*/ 277 w 326"/>
                <a:gd name="T23" fmla="*/ 44 h 55"/>
                <a:gd name="T24" fmla="*/ 263 w 326"/>
                <a:gd name="T25" fmla="*/ 53 h 55"/>
                <a:gd name="T26" fmla="*/ 0 w 326"/>
                <a:gd name="T27" fmla="*/ 53 h 55"/>
                <a:gd name="T28" fmla="*/ 0 w 326"/>
                <a:gd name="T29" fmla="*/ 55 h 55"/>
                <a:gd name="T30" fmla="*/ 263 w 326"/>
                <a:gd name="T31" fmla="*/ 55 h 55"/>
                <a:gd name="T32" fmla="*/ 279 w 326"/>
                <a:gd name="T33" fmla="*/ 44 h 55"/>
                <a:gd name="T34" fmla="*/ 264 w 326"/>
                <a:gd name="T35" fmla="*/ 34 h 55"/>
                <a:gd name="T36" fmla="*/ 251 w 326"/>
                <a:gd name="T37" fmla="*/ 27 h 55"/>
                <a:gd name="T38" fmla="*/ 264 w 326"/>
                <a:gd name="T39" fmla="*/ 21 h 55"/>
                <a:gd name="T40" fmla="*/ 311 w 326"/>
                <a:gd name="T41" fmla="*/ 21 h 55"/>
                <a:gd name="T42" fmla="*/ 326 w 326"/>
                <a:gd name="T43" fmla="*/ 10 h 55"/>
                <a:gd name="T44" fmla="*/ 311 w 326"/>
                <a:gd name="T45" fmla="*/ 0 h 55"/>
                <a:gd name="T46" fmla="*/ 183 w 326"/>
                <a:gd name="T47" fmla="*/ 0 h 55"/>
                <a:gd name="T48" fmla="*/ 168 w 326"/>
                <a:gd name="T49" fmla="*/ 10 h 55"/>
                <a:gd name="T50" fmla="*/ 182 w 326"/>
                <a:gd name="T51" fmla="*/ 21 h 55"/>
                <a:gd name="T52" fmla="*/ 193 w 326"/>
                <a:gd name="T53" fmla="*/ 27 h 55"/>
                <a:gd name="T54" fmla="*/ 180 w 326"/>
                <a:gd name="T55" fmla="*/ 34 h 55"/>
                <a:gd name="T56" fmla="*/ 0 w 326"/>
                <a:gd name="T57" fmla="*/ 34 h 55"/>
                <a:gd name="T58" fmla="*/ 0 w 326"/>
                <a:gd name="T59" fmla="*/ 36 h 55"/>
                <a:gd name="T60" fmla="*/ 180 w 326"/>
                <a:gd name="T6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6" h="55">
                  <a:moveTo>
                    <a:pt x="180" y="36"/>
                  </a:moveTo>
                  <a:cubicBezTo>
                    <a:pt x="189" y="36"/>
                    <a:pt x="195" y="32"/>
                    <a:pt x="195" y="27"/>
                  </a:cubicBezTo>
                  <a:cubicBezTo>
                    <a:pt x="195" y="23"/>
                    <a:pt x="189" y="19"/>
                    <a:pt x="182" y="19"/>
                  </a:cubicBezTo>
                  <a:cubicBezTo>
                    <a:pt x="175" y="19"/>
                    <a:pt x="170" y="15"/>
                    <a:pt x="170" y="10"/>
                  </a:cubicBezTo>
                  <a:cubicBezTo>
                    <a:pt x="170" y="6"/>
                    <a:pt x="176" y="2"/>
                    <a:pt x="183" y="2"/>
                  </a:cubicBezTo>
                  <a:cubicBezTo>
                    <a:pt x="311" y="2"/>
                    <a:pt x="311" y="2"/>
                    <a:pt x="311" y="2"/>
                  </a:cubicBezTo>
                  <a:cubicBezTo>
                    <a:pt x="318" y="2"/>
                    <a:pt x="324" y="6"/>
                    <a:pt x="324" y="10"/>
                  </a:cubicBezTo>
                  <a:cubicBezTo>
                    <a:pt x="324" y="15"/>
                    <a:pt x="318" y="19"/>
                    <a:pt x="311" y="19"/>
                  </a:cubicBezTo>
                  <a:cubicBezTo>
                    <a:pt x="264" y="19"/>
                    <a:pt x="264" y="19"/>
                    <a:pt x="264" y="19"/>
                  </a:cubicBezTo>
                  <a:cubicBezTo>
                    <a:pt x="255" y="19"/>
                    <a:pt x="249" y="23"/>
                    <a:pt x="249" y="27"/>
                  </a:cubicBezTo>
                  <a:cubicBezTo>
                    <a:pt x="249" y="32"/>
                    <a:pt x="255" y="36"/>
                    <a:pt x="264" y="36"/>
                  </a:cubicBezTo>
                  <a:cubicBezTo>
                    <a:pt x="271" y="36"/>
                    <a:pt x="277" y="40"/>
                    <a:pt x="277" y="44"/>
                  </a:cubicBezTo>
                  <a:cubicBezTo>
                    <a:pt x="277" y="49"/>
                    <a:pt x="270" y="53"/>
                    <a:pt x="263" y="53"/>
                  </a:cubicBezTo>
                  <a:cubicBezTo>
                    <a:pt x="0" y="53"/>
                    <a:pt x="0" y="53"/>
                    <a:pt x="0" y="53"/>
                  </a:cubicBezTo>
                  <a:cubicBezTo>
                    <a:pt x="0" y="55"/>
                    <a:pt x="0" y="55"/>
                    <a:pt x="0" y="55"/>
                  </a:cubicBezTo>
                  <a:cubicBezTo>
                    <a:pt x="263" y="55"/>
                    <a:pt x="263" y="55"/>
                    <a:pt x="263" y="55"/>
                  </a:cubicBezTo>
                  <a:cubicBezTo>
                    <a:pt x="272" y="55"/>
                    <a:pt x="279" y="50"/>
                    <a:pt x="279" y="44"/>
                  </a:cubicBezTo>
                  <a:cubicBezTo>
                    <a:pt x="279" y="38"/>
                    <a:pt x="272" y="34"/>
                    <a:pt x="264" y="34"/>
                  </a:cubicBezTo>
                  <a:cubicBezTo>
                    <a:pt x="256" y="34"/>
                    <a:pt x="251" y="31"/>
                    <a:pt x="251" y="27"/>
                  </a:cubicBezTo>
                  <a:cubicBezTo>
                    <a:pt x="251" y="24"/>
                    <a:pt x="257" y="21"/>
                    <a:pt x="264" y="21"/>
                  </a:cubicBezTo>
                  <a:cubicBezTo>
                    <a:pt x="311" y="21"/>
                    <a:pt x="311" y="21"/>
                    <a:pt x="311" y="21"/>
                  </a:cubicBezTo>
                  <a:cubicBezTo>
                    <a:pt x="319" y="21"/>
                    <a:pt x="326" y="16"/>
                    <a:pt x="326" y="10"/>
                  </a:cubicBezTo>
                  <a:cubicBezTo>
                    <a:pt x="326" y="4"/>
                    <a:pt x="319" y="0"/>
                    <a:pt x="311" y="0"/>
                  </a:cubicBezTo>
                  <a:cubicBezTo>
                    <a:pt x="183" y="0"/>
                    <a:pt x="183" y="0"/>
                    <a:pt x="183" y="0"/>
                  </a:cubicBezTo>
                  <a:cubicBezTo>
                    <a:pt x="175" y="0"/>
                    <a:pt x="168" y="4"/>
                    <a:pt x="168" y="10"/>
                  </a:cubicBezTo>
                  <a:cubicBezTo>
                    <a:pt x="168" y="16"/>
                    <a:pt x="174" y="21"/>
                    <a:pt x="182" y="21"/>
                  </a:cubicBezTo>
                  <a:cubicBezTo>
                    <a:pt x="188" y="21"/>
                    <a:pt x="193" y="24"/>
                    <a:pt x="193" y="27"/>
                  </a:cubicBezTo>
                  <a:cubicBezTo>
                    <a:pt x="193" y="31"/>
                    <a:pt x="187" y="34"/>
                    <a:pt x="180" y="34"/>
                  </a:cubicBezTo>
                  <a:cubicBezTo>
                    <a:pt x="0" y="34"/>
                    <a:pt x="0" y="34"/>
                    <a:pt x="0" y="34"/>
                  </a:cubicBezTo>
                  <a:cubicBezTo>
                    <a:pt x="0" y="36"/>
                    <a:pt x="0" y="36"/>
                    <a:pt x="0" y="36"/>
                  </a:cubicBezTo>
                  <a:lnTo>
                    <a:pt x="180" y="36"/>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9" name="Oval 12"/>
            <p:cNvSpPr>
              <a:spLocks noChangeArrowheads="1"/>
            </p:cNvSpPr>
            <p:nvPr>
              <p:custDataLst>
                <p:tags r:id="rId9"/>
              </p:custDataLst>
            </p:nvPr>
          </p:nvSpPr>
          <p:spPr bwMode="auto">
            <a:xfrm>
              <a:off x="1598580" y="1584040"/>
              <a:ext cx="4129519" cy="4129519"/>
            </a:xfrm>
            <a:prstGeom prst="ellipse">
              <a:avLst/>
            </a:prstGeom>
            <a:solidFill>
              <a:schemeClr val="accent2"/>
            </a:solidFill>
            <a:ln>
              <a:noFill/>
            </a:ln>
          </p:spPr>
          <p:txBody>
            <a:bodyPr vert="horz" wrap="square" lIns="91440" tIns="45720" rIns="91440" bIns="45720" numCol="1" anchor="t" anchorCtr="0" compatLnSpc="1"/>
            <a:lstStyle/>
            <a:p>
              <a:endParaRPr lang="zh-CN" altLang="en-US"/>
            </a:p>
          </p:txBody>
        </p:sp>
        <p:sp>
          <p:nvSpPr>
            <p:cNvPr id="20" name="Freeform 13"/>
            <p:cNvSpPr/>
            <p:nvPr>
              <p:custDataLst>
                <p:tags r:id="rId10"/>
              </p:custDataLst>
            </p:nvPr>
          </p:nvSpPr>
          <p:spPr bwMode="auto">
            <a:xfrm>
              <a:off x="5262290" y="3782749"/>
              <a:ext cx="1515686" cy="740949"/>
            </a:xfrm>
            <a:custGeom>
              <a:avLst/>
              <a:gdLst>
                <a:gd name="T0" fmla="*/ 218 w 237"/>
                <a:gd name="T1" fmla="*/ 27 h 116"/>
                <a:gd name="T2" fmla="*/ 135 w 237"/>
                <a:gd name="T3" fmla="*/ 27 h 116"/>
                <a:gd name="T4" fmla="*/ 118 w 237"/>
                <a:gd name="T5" fmla="*/ 36 h 116"/>
                <a:gd name="T6" fmla="*/ 135 w 237"/>
                <a:gd name="T7" fmla="*/ 45 h 116"/>
                <a:gd name="T8" fmla="*/ 149 w 237"/>
                <a:gd name="T9" fmla="*/ 45 h 116"/>
                <a:gd name="T10" fmla="*/ 168 w 237"/>
                <a:gd name="T11" fmla="*/ 58 h 116"/>
                <a:gd name="T12" fmla="*/ 149 w 237"/>
                <a:gd name="T13" fmla="*/ 72 h 116"/>
                <a:gd name="T14" fmla="*/ 106 w 237"/>
                <a:gd name="T15" fmla="*/ 72 h 116"/>
                <a:gd name="T16" fmla="*/ 89 w 237"/>
                <a:gd name="T17" fmla="*/ 81 h 116"/>
                <a:gd name="T18" fmla="*/ 106 w 237"/>
                <a:gd name="T19" fmla="*/ 90 h 116"/>
                <a:gd name="T20" fmla="*/ 188 w 237"/>
                <a:gd name="T21" fmla="*/ 90 h 116"/>
                <a:gd name="T22" fmla="*/ 207 w 237"/>
                <a:gd name="T23" fmla="*/ 103 h 116"/>
                <a:gd name="T24" fmla="*/ 188 w 237"/>
                <a:gd name="T25" fmla="*/ 116 h 116"/>
                <a:gd name="T26" fmla="*/ 0 w 237"/>
                <a:gd name="T27" fmla="*/ 116 h 116"/>
                <a:gd name="T28" fmla="*/ 0 w 237"/>
                <a:gd name="T29" fmla="*/ 114 h 116"/>
                <a:gd name="T30" fmla="*/ 188 w 237"/>
                <a:gd name="T31" fmla="*/ 114 h 116"/>
                <a:gd name="T32" fmla="*/ 205 w 237"/>
                <a:gd name="T33" fmla="*/ 103 h 116"/>
                <a:gd name="T34" fmla="*/ 188 w 237"/>
                <a:gd name="T35" fmla="*/ 92 h 116"/>
                <a:gd name="T36" fmla="*/ 106 w 237"/>
                <a:gd name="T37" fmla="*/ 92 h 116"/>
                <a:gd name="T38" fmla="*/ 86 w 237"/>
                <a:gd name="T39" fmla="*/ 81 h 116"/>
                <a:gd name="T40" fmla="*/ 106 w 237"/>
                <a:gd name="T41" fmla="*/ 69 h 116"/>
                <a:gd name="T42" fmla="*/ 149 w 237"/>
                <a:gd name="T43" fmla="*/ 69 h 116"/>
                <a:gd name="T44" fmla="*/ 166 w 237"/>
                <a:gd name="T45" fmla="*/ 58 h 116"/>
                <a:gd name="T46" fmla="*/ 149 w 237"/>
                <a:gd name="T47" fmla="*/ 47 h 116"/>
                <a:gd name="T48" fmla="*/ 135 w 237"/>
                <a:gd name="T49" fmla="*/ 47 h 116"/>
                <a:gd name="T50" fmla="*/ 116 w 237"/>
                <a:gd name="T51" fmla="*/ 36 h 116"/>
                <a:gd name="T52" fmla="*/ 135 w 237"/>
                <a:gd name="T53" fmla="*/ 25 h 116"/>
                <a:gd name="T54" fmla="*/ 218 w 237"/>
                <a:gd name="T55" fmla="*/ 25 h 116"/>
                <a:gd name="T56" fmla="*/ 234 w 237"/>
                <a:gd name="T57" fmla="*/ 14 h 116"/>
                <a:gd name="T58" fmla="*/ 218 w 237"/>
                <a:gd name="T59" fmla="*/ 3 h 116"/>
                <a:gd name="T60" fmla="*/ 0 w 237"/>
                <a:gd name="T61" fmla="*/ 3 h 116"/>
                <a:gd name="T62" fmla="*/ 0 w 237"/>
                <a:gd name="T63" fmla="*/ 0 h 116"/>
                <a:gd name="T64" fmla="*/ 218 w 237"/>
                <a:gd name="T65" fmla="*/ 0 h 116"/>
                <a:gd name="T66" fmla="*/ 237 w 237"/>
                <a:gd name="T67" fmla="*/ 14 h 116"/>
                <a:gd name="T68" fmla="*/ 218 w 237"/>
                <a:gd name="T69" fmla="*/ 2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7" h="116">
                  <a:moveTo>
                    <a:pt x="218" y="27"/>
                  </a:moveTo>
                  <a:cubicBezTo>
                    <a:pt x="135" y="27"/>
                    <a:pt x="135" y="27"/>
                    <a:pt x="135" y="27"/>
                  </a:cubicBezTo>
                  <a:cubicBezTo>
                    <a:pt x="126" y="27"/>
                    <a:pt x="118" y="31"/>
                    <a:pt x="118" y="36"/>
                  </a:cubicBezTo>
                  <a:cubicBezTo>
                    <a:pt x="118" y="41"/>
                    <a:pt x="126" y="45"/>
                    <a:pt x="135" y="45"/>
                  </a:cubicBezTo>
                  <a:cubicBezTo>
                    <a:pt x="149" y="45"/>
                    <a:pt x="149" y="45"/>
                    <a:pt x="149" y="45"/>
                  </a:cubicBezTo>
                  <a:cubicBezTo>
                    <a:pt x="160" y="45"/>
                    <a:pt x="168" y="51"/>
                    <a:pt x="168" y="58"/>
                  </a:cubicBezTo>
                  <a:cubicBezTo>
                    <a:pt x="168" y="66"/>
                    <a:pt x="160" y="72"/>
                    <a:pt x="149" y="72"/>
                  </a:cubicBezTo>
                  <a:cubicBezTo>
                    <a:pt x="106" y="72"/>
                    <a:pt x="106" y="72"/>
                    <a:pt x="106" y="72"/>
                  </a:cubicBezTo>
                  <a:cubicBezTo>
                    <a:pt x="97" y="72"/>
                    <a:pt x="89" y="76"/>
                    <a:pt x="89" y="81"/>
                  </a:cubicBezTo>
                  <a:cubicBezTo>
                    <a:pt x="89" y="85"/>
                    <a:pt x="97" y="90"/>
                    <a:pt x="106" y="90"/>
                  </a:cubicBezTo>
                  <a:cubicBezTo>
                    <a:pt x="188" y="90"/>
                    <a:pt x="188" y="90"/>
                    <a:pt x="188" y="90"/>
                  </a:cubicBezTo>
                  <a:cubicBezTo>
                    <a:pt x="199" y="90"/>
                    <a:pt x="207" y="96"/>
                    <a:pt x="207" y="103"/>
                  </a:cubicBezTo>
                  <a:cubicBezTo>
                    <a:pt x="207" y="110"/>
                    <a:pt x="199" y="116"/>
                    <a:pt x="188" y="116"/>
                  </a:cubicBezTo>
                  <a:cubicBezTo>
                    <a:pt x="0" y="116"/>
                    <a:pt x="0" y="116"/>
                    <a:pt x="0" y="116"/>
                  </a:cubicBezTo>
                  <a:cubicBezTo>
                    <a:pt x="0" y="114"/>
                    <a:pt x="0" y="114"/>
                    <a:pt x="0" y="114"/>
                  </a:cubicBezTo>
                  <a:cubicBezTo>
                    <a:pt x="188" y="114"/>
                    <a:pt x="188" y="114"/>
                    <a:pt x="188" y="114"/>
                  </a:cubicBezTo>
                  <a:cubicBezTo>
                    <a:pt x="197" y="114"/>
                    <a:pt x="205" y="109"/>
                    <a:pt x="205" y="103"/>
                  </a:cubicBezTo>
                  <a:cubicBezTo>
                    <a:pt x="205" y="97"/>
                    <a:pt x="197" y="92"/>
                    <a:pt x="188" y="92"/>
                  </a:cubicBezTo>
                  <a:cubicBezTo>
                    <a:pt x="106" y="92"/>
                    <a:pt x="106" y="92"/>
                    <a:pt x="106" y="92"/>
                  </a:cubicBezTo>
                  <a:cubicBezTo>
                    <a:pt x="95" y="92"/>
                    <a:pt x="86" y="87"/>
                    <a:pt x="86" y="81"/>
                  </a:cubicBezTo>
                  <a:cubicBezTo>
                    <a:pt x="86" y="74"/>
                    <a:pt x="95" y="69"/>
                    <a:pt x="106" y="69"/>
                  </a:cubicBezTo>
                  <a:cubicBezTo>
                    <a:pt x="149" y="69"/>
                    <a:pt x="149" y="69"/>
                    <a:pt x="149" y="69"/>
                  </a:cubicBezTo>
                  <a:cubicBezTo>
                    <a:pt x="158" y="69"/>
                    <a:pt x="166" y="64"/>
                    <a:pt x="166" y="58"/>
                  </a:cubicBezTo>
                  <a:cubicBezTo>
                    <a:pt x="166" y="52"/>
                    <a:pt x="158" y="47"/>
                    <a:pt x="149" y="47"/>
                  </a:cubicBezTo>
                  <a:cubicBezTo>
                    <a:pt x="135" y="47"/>
                    <a:pt x="135" y="47"/>
                    <a:pt x="135" y="47"/>
                  </a:cubicBezTo>
                  <a:cubicBezTo>
                    <a:pt x="124" y="47"/>
                    <a:pt x="116" y="42"/>
                    <a:pt x="116" y="36"/>
                  </a:cubicBezTo>
                  <a:cubicBezTo>
                    <a:pt x="116" y="30"/>
                    <a:pt x="124" y="25"/>
                    <a:pt x="135" y="25"/>
                  </a:cubicBezTo>
                  <a:cubicBezTo>
                    <a:pt x="218" y="25"/>
                    <a:pt x="218" y="25"/>
                    <a:pt x="218" y="25"/>
                  </a:cubicBezTo>
                  <a:cubicBezTo>
                    <a:pt x="227" y="25"/>
                    <a:pt x="234" y="19"/>
                    <a:pt x="234" y="14"/>
                  </a:cubicBezTo>
                  <a:cubicBezTo>
                    <a:pt x="234" y="8"/>
                    <a:pt x="227" y="3"/>
                    <a:pt x="218" y="3"/>
                  </a:cubicBezTo>
                  <a:cubicBezTo>
                    <a:pt x="0" y="3"/>
                    <a:pt x="0" y="3"/>
                    <a:pt x="0" y="3"/>
                  </a:cubicBezTo>
                  <a:cubicBezTo>
                    <a:pt x="0" y="0"/>
                    <a:pt x="0" y="0"/>
                    <a:pt x="0" y="0"/>
                  </a:cubicBezTo>
                  <a:cubicBezTo>
                    <a:pt x="218" y="0"/>
                    <a:pt x="218" y="0"/>
                    <a:pt x="218" y="0"/>
                  </a:cubicBezTo>
                  <a:cubicBezTo>
                    <a:pt x="228" y="0"/>
                    <a:pt x="237" y="6"/>
                    <a:pt x="237" y="14"/>
                  </a:cubicBezTo>
                  <a:cubicBezTo>
                    <a:pt x="237" y="21"/>
                    <a:pt x="228" y="27"/>
                    <a:pt x="218" y="27"/>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1" name="Freeform 14"/>
            <p:cNvSpPr/>
            <p:nvPr>
              <p:custDataLst>
                <p:tags r:id="rId11"/>
              </p:custDataLst>
            </p:nvPr>
          </p:nvSpPr>
          <p:spPr bwMode="auto">
            <a:xfrm>
              <a:off x="5192298" y="3782749"/>
              <a:ext cx="1513272" cy="740949"/>
            </a:xfrm>
            <a:custGeom>
              <a:avLst/>
              <a:gdLst>
                <a:gd name="T0" fmla="*/ 218 w 237"/>
                <a:gd name="T1" fmla="*/ 27 h 116"/>
                <a:gd name="T2" fmla="*/ 135 w 237"/>
                <a:gd name="T3" fmla="*/ 27 h 116"/>
                <a:gd name="T4" fmla="*/ 118 w 237"/>
                <a:gd name="T5" fmla="*/ 36 h 116"/>
                <a:gd name="T6" fmla="*/ 135 w 237"/>
                <a:gd name="T7" fmla="*/ 45 h 116"/>
                <a:gd name="T8" fmla="*/ 149 w 237"/>
                <a:gd name="T9" fmla="*/ 45 h 116"/>
                <a:gd name="T10" fmla="*/ 168 w 237"/>
                <a:gd name="T11" fmla="*/ 58 h 116"/>
                <a:gd name="T12" fmla="*/ 149 w 237"/>
                <a:gd name="T13" fmla="*/ 72 h 116"/>
                <a:gd name="T14" fmla="*/ 105 w 237"/>
                <a:gd name="T15" fmla="*/ 72 h 116"/>
                <a:gd name="T16" fmla="*/ 89 w 237"/>
                <a:gd name="T17" fmla="*/ 81 h 116"/>
                <a:gd name="T18" fmla="*/ 105 w 237"/>
                <a:gd name="T19" fmla="*/ 90 h 116"/>
                <a:gd name="T20" fmla="*/ 188 w 237"/>
                <a:gd name="T21" fmla="*/ 90 h 116"/>
                <a:gd name="T22" fmla="*/ 207 w 237"/>
                <a:gd name="T23" fmla="*/ 103 h 116"/>
                <a:gd name="T24" fmla="*/ 188 w 237"/>
                <a:gd name="T25" fmla="*/ 116 h 116"/>
                <a:gd name="T26" fmla="*/ 0 w 237"/>
                <a:gd name="T27" fmla="*/ 116 h 116"/>
                <a:gd name="T28" fmla="*/ 0 w 237"/>
                <a:gd name="T29" fmla="*/ 114 h 116"/>
                <a:gd name="T30" fmla="*/ 188 w 237"/>
                <a:gd name="T31" fmla="*/ 114 h 116"/>
                <a:gd name="T32" fmla="*/ 205 w 237"/>
                <a:gd name="T33" fmla="*/ 103 h 116"/>
                <a:gd name="T34" fmla="*/ 188 w 237"/>
                <a:gd name="T35" fmla="*/ 92 h 116"/>
                <a:gd name="T36" fmla="*/ 105 w 237"/>
                <a:gd name="T37" fmla="*/ 92 h 116"/>
                <a:gd name="T38" fmla="*/ 86 w 237"/>
                <a:gd name="T39" fmla="*/ 81 h 116"/>
                <a:gd name="T40" fmla="*/ 105 w 237"/>
                <a:gd name="T41" fmla="*/ 69 h 116"/>
                <a:gd name="T42" fmla="*/ 149 w 237"/>
                <a:gd name="T43" fmla="*/ 69 h 116"/>
                <a:gd name="T44" fmla="*/ 166 w 237"/>
                <a:gd name="T45" fmla="*/ 58 h 116"/>
                <a:gd name="T46" fmla="*/ 149 w 237"/>
                <a:gd name="T47" fmla="*/ 47 h 116"/>
                <a:gd name="T48" fmla="*/ 135 w 237"/>
                <a:gd name="T49" fmla="*/ 47 h 116"/>
                <a:gd name="T50" fmla="*/ 116 w 237"/>
                <a:gd name="T51" fmla="*/ 36 h 116"/>
                <a:gd name="T52" fmla="*/ 135 w 237"/>
                <a:gd name="T53" fmla="*/ 25 h 116"/>
                <a:gd name="T54" fmla="*/ 218 w 237"/>
                <a:gd name="T55" fmla="*/ 25 h 116"/>
                <a:gd name="T56" fmla="*/ 234 w 237"/>
                <a:gd name="T57" fmla="*/ 14 h 116"/>
                <a:gd name="T58" fmla="*/ 218 w 237"/>
                <a:gd name="T59" fmla="*/ 3 h 116"/>
                <a:gd name="T60" fmla="*/ 0 w 237"/>
                <a:gd name="T61" fmla="*/ 3 h 116"/>
                <a:gd name="T62" fmla="*/ 0 w 237"/>
                <a:gd name="T63" fmla="*/ 0 h 116"/>
                <a:gd name="T64" fmla="*/ 218 w 237"/>
                <a:gd name="T65" fmla="*/ 0 h 116"/>
                <a:gd name="T66" fmla="*/ 237 w 237"/>
                <a:gd name="T67" fmla="*/ 14 h 116"/>
                <a:gd name="T68" fmla="*/ 218 w 237"/>
                <a:gd name="T69" fmla="*/ 2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7" h="116">
                  <a:moveTo>
                    <a:pt x="218" y="27"/>
                  </a:moveTo>
                  <a:cubicBezTo>
                    <a:pt x="135" y="27"/>
                    <a:pt x="135" y="27"/>
                    <a:pt x="135" y="27"/>
                  </a:cubicBezTo>
                  <a:cubicBezTo>
                    <a:pt x="126" y="27"/>
                    <a:pt x="118" y="31"/>
                    <a:pt x="118" y="36"/>
                  </a:cubicBezTo>
                  <a:cubicBezTo>
                    <a:pt x="118" y="41"/>
                    <a:pt x="126" y="45"/>
                    <a:pt x="135" y="45"/>
                  </a:cubicBezTo>
                  <a:cubicBezTo>
                    <a:pt x="149" y="45"/>
                    <a:pt x="149" y="45"/>
                    <a:pt x="149" y="45"/>
                  </a:cubicBezTo>
                  <a:cubicBezTo>
                    <a:pt x="160" y="45"/>
                    <a:pt x="168" y="51"/>
                    <a:pt x="168" y="58"/>
                  </a:cubicBezTo>
                  <a:cubicBezTo>
                    <a:pt x="168" y="66"/>
                    <a:pt x="160" y="72"/>
                    <a:pt x="149" y="72"/>
                  </a:cubicBezTo>
                  <a:cubicBezTo>
                    <a:pt x="105" y="72"/>
                    <a:pt x="105" y="72"/>
                    <a:pt x="105" y="72"/>
                  </a:cubicBezTo>
                  <a:cubicBezTo>
                    <a:pt x="97" y="72"/>
                    <a:pt x="89" y="76"/>
                    <a:pt x="89" y="81"/>
                  </a:cubicBezTo>
                  <a:cubicBezTo>
                    <a:pt x="89" y="85"/>
                    <a:pt x="97" y="90"/>
                    <a:pt x="105" y="90"/>
                  </a:cubicBezTo>
                  <a:cubicBezTo>
                    <a:pt x="188" y="90"/>
                    <a:pt x="188" y="90"/>
                    <a:pt x="188" y="90"/>
                  </a:cubicBezTo>
                  <a:cubicBezTo>
                    <a:pt x="199" y="90"/>
                    <a:pt x="207" y="96"/>
                    <a:pt x="207" y="103"/>
                  </a:cubicBezTo>
                  <a:cubicBezTo>
                    <a:pt x="207" y="110"/>
                    <a:pt x="199" y="116"/>
                    <a:pt x="188" y="116"/>
                  </a:cubicBezTo>
                  <a:cubicBezTo>
                    <a:pt x="0" y="116"/>
                    <a:pt x="0" y="116"/>
                    <a:pt x="0" y="116"/>
                  </a:cubicBezTo>
                  <a:cubicBezTo>
                    <a:pt x="0" y="114"/>
                    <a:pt x="0" y="114"/>
                    <a:pt x="0" y="114"/>
                  </a:cubicBezTo>
                  <a:cubicBezTo>
                    <a:pt x="188" y="114"/>
                    <a:pt x="188" y="114"/>
                    <a:pt x="188" y="114"/>
                  </a:cubicBezTo>
                  <a:cubicBezTo>
                    <a:pt x="197" y="114"/>
                    <a:pt x="205" y="109"/>
                    <a:pt x="205" y="103"/>
                  </a:cubicBezTo>
                  <a:cubicBezTo>
                    <a:pt x="205" y="97"/>
                    <a:pt x="197" y="92"/>
                    <a:pt x="188" y="92"/>
                  </a:cubicBezTo>
                  <a:cubicBezTo>
                    <a:pt x="105" y="92"/>
                    <a:pt x="105" y="92"/>
                    <a:pt x="105" y="92"/>
                  </a:cubicBezTo>
                  <a:cubicBezTo>
                    <a:pt x="95" y="92"/>
                    <a:pt x="86" y="87"/>
                    <a:pt x="86" y="81"/>
                  </a:cubicBezTo>
                  <a:cubicBezTo>
                    <a:pt x="86" y="74"/>
                    <a:pt x="95" y="69"/>
                    <a:pt x="105" y="69"/>
                  </a:cubicBezTo>
                  <a:cubicBezTo>
                    <a:pt x="149" y="69"/>
                    <a:pt x="149" y="69"/>
                    <a:pt x="149" y="69"/>
                  </a:cubicBezTo>
                  <a:cubicBezTo>
                    <a:pt x="158" y="69"/>
                    <a:pt x="166" y="64"/>
                    <a:pt x="166" y="58"/>
                  </a:cubicBezTo>
                  <a:cubicBezTo>
                    <a:pt x="166" y="52"/>
                    <a:pt x="158" y="47"/>
                    <a:pt x="149" y="47"/>
                  </a:cubicBezTo>
                  <a:cubicBezTo>
                    <a:pt x="135" y="47"/>
                    <a:pt x="135" y="47"/>
                    <a:pt x="135" y="47"/>
                  </a:cubicBezTo>
                  <a:cubicBezTo>
                    <a:pt x="124" y="47"/>
                    <a:pt x="116" y="42"/>
                    <a:pt x="116" y="36"/>
                  </a:cubicBezTo>
                  <a:cubicBezTo>
                    <a:pt x="116" y="30"/>
                    <a:pt x="124" y="25"/>
                    <a:pt x="135" y="25"/>
                  </a:cubicBezTo>
                  <a:cubicBezTo>
                    <a:pt x="218" y="25"/>
                    <a:pt x="218" y="25"/>
                    <a:pt x="218" y="25"/>
                  </a:cubicBezTo>
                  <a:cubicBezTo>
                    <a:pt x="227" y="25"/>
                    <a:pt x="234" y="19"/>
                    <a:pt x="234" y="14"/>
                  </a:cubicBezTo>
                  <a:cubicBezTo>
                    <a:pt x="234" y="8"/>
                    <a:pt x="227" y="3"/>
                    <a:pt x="218" y="3"/>
                  </a:cubicBezTo>
                  <a:cubicBezTo>
                    <a:pt x="0" y="3"/>
                    <a:pt x="0" y="3"/>
                    <a:pt x="0" y="3"/>
                  </a:cubicBezTo>
                  <a:cubicBezTo>
                    <a:pt x="0" y="0"/>
                    <a:pt x="0" y="0"/>
                    <a:pt x="0" y="0"/>
                  </a:cubicBezTo>
                  <a:cubicBezTo>
                    <a:pt x="218" y="0"/>
                    <a:pt x="218" y="0"/>
                    <a:pt x="218" y="0"/>
                  </a:cubicBezTo>
                  <a:cubicBezTo>
                    <a:pt x="228" y="0"/>
                    <a:pt x="237" y="6"/>
                    <a:pt x="237" y="14"/>
                  </a:cubicBezTo>
                  <a:cubicBezTo>
                    <a:pt x="237" y="21"/>
                    <a:pt x="228" y="27"/>
                    <a:pt x="218" y="27"/>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2" name="Freeform 15"/>
            <p:cNvSpPr/>
            <p:nvPr>
              <p:custDataLst>
                <p:tags r:id="rId12"/>
              </p:custDataLst>
            </p:nvPr>
          </p:nvSpPr>
          <p:spPr bwMode="auto">
            <a:xfrm>
              <a:off x="1330680" y="4224422"/>
              <a:ext cx="108609" cy="12069"/>
            </a:xfrm>
            <a:custGeom>
              <a:avLst/>
              <a:gdLst>
                <a:gd name="T0" fmla="*/ 0 w 17"/>
                <a:gd name="T1" fmla="*/ 2 h 2"/>
                <a:gd name="T2" fmla="*/ 0 w 17"/>
                <a:gd name="T3" fmla="*/ 1 h 2"/>
                <a:gd name="T4" fmla="*/ 1 w 17"/>
                <a:gd name="T5" fmla="*/ 0 h 2"/>
                <a:gd name="T6" fmla="*/ 16 w 17"/>
                <a:gd name="T7" fmla="*/ 0 h 2"/>
                <a:gd name="T8" fmla="*/ 17 w 17"/>
                <a:gd name="T9" fmla="*/ 1 h 2"/>
                <a:gd name="T10" fmla="*/ 16 w 17"/>
                <a:gd name="T11" fmla="*/ 2 h 2"/>
                <a:gd name="T12" fmla="*/ 1 w 17"/>
                <a:gd name="T13" fmla="*/ 2 h 2"/>
                <a:gd name="T14" fmla="*/ 0 w 17"/>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
                  <a:moveTo>
                    <a:pt x="0" y="2"/>
                  </a:moveTo>
                  <a:cubicBezTo>
                    <a:pt x="0" y="2"/>
                    <a:pt x="0" y="2"/>
                    <a:pt x="0" y="1"/>
                  </a:cubicBezTo>
                  <a:cubicBezTo>
                    <a:pt x="0" y="1"/>
                    <a:pt x="0" y="0"/>
                    <a:pt x="1" y="0"/>
                  </a:cubicBezTo>
                  <a:cubicBezTo>
                    <a:pt x="16" y="0"/>
                    <a:pt x="16" y="0"/>
                    <a:pt x="16" y="0"/>
                  </a:cubicBezTo>
                  <a:cubicBezTo>
                    <a:pt x="16" y="0"/>
                    <a:pt x="17" y="1"/>
                    <a:pt x="17" y="1"/>
                  </a:cubicBezTo>
                  <a:cubicBezTo>
                    <a:pt x="17" y="2"/>
                    <a:pt x="16" y="2"/>
                    <a:pt x="16" y="2"/>
                  </a:cubicBezTo>
                  <a:cubicBezTo>
                    <a:pt x="1" y="2"/>
                    <a:pt x="1" y="2"/>
                    <a:pt x="1" y="2"/>
                  </a:cubicBezTo>
                  <a:cubicBezTo>
                    <a:pt x="0" y="2"/>
                    <a:pt x="0" y="2"/>
                    <a:pt x="0" y="2"/>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3" name="Freeform 16"/>
            <p:cNvSpPr/>
            <p:nvPr>
              <p:custDataLst>
                <p:tags r:id="rId13"/>
              </p:custDataLst>
            </p:nvPr>
          </p:nvSpPr>
          <p:spPr bwMode="auto">
            <a:xfrm>
              <a:off x="1311371" y="4147189"/>
              <a:ext cx="65165" cy="62752"/>
            </a:xfrm>
            <a:custGeom>
              <a:avLst/>
              <a:gdLst>
                <a:gd name="T0" fmla="*/ 1 w 10"/>
                <a:gd name="T1" fmla="*/ 9 h 10"/>
                <a:gd name="T2" fmla="*/ 1 w 10"/>
                <a:gd name="T3" fmla="*/ 8 h 10"/>
                <a:gd name="T4" fmla="*/ 8 w 10"/>
                <a:gd name="T5" fmla="*/ 0 h 10"/>
                <a:gd name="T6" fmla="*/ 10 w 10"/>
                <a:gd name="T7" fmla="*/ 0 h 10"/>
                <a:gd name="T8" fmla="*/ 10 w 10"/>
                <a:gd name="T9" fmla="*/ 2 h 10"/>
                <a:gd name="T10" fmla="*/ 2 w 10"/>
                <a:gd name="T11" fmla="*/ 9 h 10"/>
                <a:gd name="T12" fmla="*/ 1 w 10"/>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9"/>
                  </a:moveTo>
                  <a:cubicBezTo>
                    <a:pt x="0" y="9"/>
                    <a:pt x="0" y="8"/>
                    <a:pt x="1" y="8"/>
                  </a:cubicBezTo>
                  <a:cubicBezTo>
                    <a:pt x="8" y="0"/>
                    <a:pt x="8" y="0"/>
                    <a:pt x="8" y="0"/>
                  </a:cubicBezTo>
                  <a:cubicBezTo>
                    <a:pt x="9" y="0"/>
                    <a:pt x="9" y="0"/>
                    <a:pt x="10" y="0"/>
                  </a:cubicBezTo>
                  <a:cubicBezTo>
                    <a:pt x="10" y="1"/>
                    <a:pt x="10" y="1"/>
                    <a:pt x="10" y="2"/>
                  </a:cubicBezTo>
                  <a:cubicBezTo>
                    <a:pt x="2" y="9"/>
                    <a:pt x="2" y="9"/>
                    <a:pt x="2" y="9"/>
                  </a:cubicBezTo>
                  <a:cubicBezTo>
                    <a:pt x="2" y="10"/>
                    <a:pt x="1" y="10"/>
                    <a:pt x="1" y="9"/>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4" name="Freeform 17"/>
            <p:cNvSpPr/>
            <p:nvPr>
              <p:custDataLst>
                <p:tags r:id="rId14"/>
              </p:custDataLst>
            </p:nvPr>
          </p:nvSpPr>
          <p:spPr bwMode="auto">
            <a:xfrm>
              <a:off x="1287237" y="4082025"/>
              <a:ext cx="12069" cy="108609"/>
            </a:xfrm>
            <a:custGeom>
              <a:avLst/>
              <a:gdLst>
                <a:gd name="T0" fmla="*/ 0 w 2"/>
                <a:gd name="T1" fmla="*/ 17 h 17"/>
                <a:gd name="T2" fmla="*/ 0 w 2"/>
                <a:gd name="T3" fmla="*/ 16 h 17"/>
                <a:gd name="T4" fmla="*/ 0 w 2"/>
                <a:gd name="T5" fmla="*/ 1 h 17"/>
                <a:gd name="T6" fmla="*/ 1 w 2"/>
                <a:gd name="T7" fmla="*/ 0 h 17"/>
                <a:gd name="T8" fmla="*/ 2 w 2"/>
                <a:gd name="T9" fmla="*/ 1 h 17"/>
                <a:gd name="T10" fmla="*/ 2 w 2"/>
                <a:gd name="T11" fmla="*/ 16 h 17"/>
                <a:gd name="T12" fmla="*/ 1 w 2"/>
                <a:gd name="T13" fmla="*/ 17 h 17"/>
                <a:gd name="T14" fmla="*/ 0 w 2"/>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7">
                  <a:moveTo>
                    <a:pt x="0" y="17"/>
                  </a:moveTo>
                  <a:cubicBezTo>
                    <a:pt x="0" y="17"/>
                    <a:pt x="0" y="17"/>
                    <a:pt x="0" y="16"/>
                  </a:cubicBezTo>
                  <a:cubicBezTo>
                    <a:pt x="0" y="1"/>
                    <a:pt x="0" y="1"/>
                    <a:pt x="0" y="1"/>
                  </a:cubicBezTo>
                  <a:cubicBezTo>
                    <a:pt x="0" y="1"/>
                    <a:pt x="0" y="0"/>
                    <a:pt x="1" y="0"/>
                  </a:cubicBezTo>
                  <a:cubicBezTo>
                    <a:pt x="1" y="0"/>
                    <a:pt x="2" y="1"/>
                    <a:pt x="2" y="1"/>
                  </a:cubicBezTo>
                  <a:cubicBezTo>
                    <a:pt x="2" y="16"/>
                    <a:pt x="2" y="16"/>
                    <a:pt x="2" y="16"/>
                  </a:cubicBezTo>
                  <a:cubicBezTo>
                    <a:pt x="2" y="17"/>
                    <a:pt x="1" y="17"/>
                    <a:pt x="1" y="17"/>
                  </a:cubicBezTo>
                  <a:cubicBezTo>
                    <a:pt x="0" y="17"/>
                    <a:pt x="0" y="17"/>
                    <a:pt x="0" y="17"/>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5" name="Freeform 18"/>
            <p:cNvSpPr/>
            <p:nvPr>
              <p:custDataLst>
                <p:tags r:id="rId15"/>
              </p:custDataLst>
            </p:nvPr>
          </p:nvSpPr>
          <p:spPr bwMode="auto">
            <a:xfrm>
              <a:off x="1202764" y="4147189"/>
              <a:ext cx="65165" cy="62752"/>
            </a:xfrm>
            <a:custGeom>
              <a:avLst/>
              <a:gdLst>
                <a:gd name="T0" fmla="*/ 8 w 10"/>
                <a:gd name="T1" fmla="*/ 9 h 10"/>
                <a:gd name="T2" fmla="*/ 0 w 10"/>
                <a:gd name="T3" fmla="*/ 2 h 10"/>
                <a:gd name="T4" fmla="*/ 0 w 10"/>
                <a:gd name="T5" fmla="*/ 0 h 10"/>
                <a:gd name="T6" fmla="*/ 2 w 10"/>
                <a:gd name="T7" fmla="*/ 0 h 10"/>
                <a:gd name="T8" fmla="*/ 9 w 10"/>
                <a:gd name="T9" fmla="*/ 8 h 10"/>
                <a:gd name="T10" fmla="*/ 9 w 10"/>
                <a:gd name="T11" fmla="*/ 9 h 10"/>
                <a:gd name="T12" fmla="*/ 8 w 10"/>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8" y="9"/>
                  </a:moveTo>
                  <a:cubicBezTo>
                    <a:pt x="0" y="2"/>
                    <a:pt x="0" y="2"/>
                    <a:pt x="0" y="2"/>
                  </a:cubicBezTo>
                  <a:cubicBezTo>
                    <a:pt x="0" y="1"/>
                    <a:pt x="0" y="1"/>
                    <a:pt x="0" y="0"/>
                  </a:cubicBezTo>
                  <a:cubicBezTo>
                    <a:pt x="1" y="0"/>
                    <a:pt x="1" y="0"/>
                    <a:pt x="2" y="0"/>
                  </a:cubicBezTo>
                  <a:cubicBezTo>
                    <a:pt x="9" y="8"/>
                    <a:pt x="9" y="8"/>
                    <a:pt x="9" y="8"/>
                  </a:cubicBezTo>
                  <a:cubicBezTo>
                    <a:pt x="10" y="8"/>
                    <a:pt x="10" y="9"/>
                    <a:pt x="9" y="9"/>
                  </a:cubicBezTo>
                  <a:cubicBezTo>
                    <a:pt x="9" y="10"/>
                    <a:pt x="8" y="10"/>
                    <a:pt x="8" y="9"/>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6" name="Freeform 19"/>
            <p:cNvSpPr/>
            <p:nvPr>
              <p:custDataLst>
                <p:tags r:id="rId16"/>
              </p:custDataLst>
            </p:nvPr>
          </p:nvSpPr>
          <p:spPr bwMode="auto">
            <a:xfrm>
              <a:off x="1140014" y="4224422"/>
              <a:ext cx="113436" cy="12069"/>
            </a:xfrm>
            <a:custGeom>
              <a:avLst/>
              <a:gdLst>
                <a:gd name="T0" fmla="*/ 1 w 18"/>
                <a:gd name="T1" fmla="*/ 2 h 2"/>
                <a:gd name="T2" fmla="*/ 0 w 18"/>
                <a:gd name="T3" fmla="*/ 1 h 2"/>
                <a:gd name="T4" fmla="*/ 1 w 18"/>
                <a:gd name="T5" fmla="*/ 0 h 2"/>
                <a:gd name="T6" fmla="*/ 16 w 18"/>
                <a:gd name="T7" fmla="*/ 0 h 2"/>
                <a:gd name="T8" fmla="*/ 18 w 18"/>
                <a:gd name="T9" fmla="*/ 1 h 2"/>
                <a:gd name="T10" fmla="*/ 16 w 18"/>
                <a:gd name="T11" fmla="*/ 2 h 2"/>
                <a:gd name="T12" fmla="*/ 1 w 18"/>
                <a:gd name="T13" fmla="*/ 2 h 2"/>
                <a:gd name="T14" fmla="*/ 1 w 18"/>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
                  <a:moveTo>
                    <a:pt x="1" y="2"/>
                  </a:moveTo>
                  <a:cubicBezTo>
                    <a:pt x="0" y="2"/>
                    <a:pt x="0" y="2"/>
                    <a:pt x="0" y="1"/>
                  </a:cubicBezTo>
                  <a:cubicBezTo>
                    <a:pt x="0" y="1"/>
                    <a:pt x="1" y="0"/>
                    <a:pt x="1" y="0"/>
                  </a:cubicBezTo>
                  <a:cubicBezTo>
                    <a:pt x="16" y="0"/>
                    <a:pt x="16" y="0"/>
                    <a:pt x="16" y="0"/>
                  </a:cubicBezTo>
                  <a:cubicBezTo>
                    <a:pt x="17" y="0"/>
                    <a:pt x="18" y="1"/>
                    <a:pt x="18" y="1"/>
                  </a:cubicBezTo>
                  <a:cubicBezTo>
                    <a:pt x="18" y="2"/>
                    <a:pt x="17" y="2"/>
                    <a:pt x="16" y="2"/>
                  </a:cubicBezTo>
                  <a:cubicBezTo>
                    <a:pt x="1" y="2"/>
                    <a:pt x="1" y="2"/>
                    <a:pt x="1" y="2"/>
                  </a:cubicBezTo>
                  <a:cubicBezTo>
                    <a:pt x="1" y="2"/>
                    <a:pt x="1" y="2"/>
                    <a:pt x="1" y="2"/>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7" name="Freeform 20"/>
            <p:cNvSpPr/>
            <p:nvPr>
              <p:custDataLst>
                <p:tags r:id="rId17"/>
              </p:custDataLst>
            </p:nvPr>
          </p:nvSpPr>
          <p:spPr bwMode="auto">
            <a:xfrm>
              <a:off x="1202764" y="4255798"/>
              <a:ext cx="65165" cy="62752"/>
            </a:xfrm>
            <a:custGeom>
              <a:avLst/>
              <a:gdLst>
                <a:gd name="T0" fmla="*/ 0 w 10"/>
                <a:gd name="T1" fmla="*/ 10 h 10"/>
                <a:gd name="T2" fmla="*/ 0 w 10"/>
                <a:gd name="T3" fmla="*/ 8 h 10"/>
                <a:gd name="T4" fmla="*/ 8 w 10"/>
                <a:gd name="T5" fmla="*/ 1 h 10"/>
                <a:gd name="T6" fmla="*/ 9 w 10"/>
                <a:gd name="T7" fmla="*/ 1 h 10"/>
                <a:gd name="T8" fmla="*/ 9 w 10"/>
                <a:gd name="T9" fmla="*/ 2 h 10"/>
                <a:gd name="T10" fmla="*/ 2 w 10"/>
                <a:gd name="T11" fmla="*/ 10 h 10"/>
                <a:gd name="T12" fmla="*/ 0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0" y="10"/>
                  </a:moveTo>
                  <a:cubicBezTo>
                    <a:pt x="0" y="9"/>
                    <a:pt x="0" y="9"/>
                    <a:pt x="0" y="8"/>
                  </a:cubicBezTo>
                  <a:cubicBezTo>
                    <a:pt x="8" y="1"/>
                    <a:pt x="8" y="1"/>
                    <a:pt x="8" y="1"/>
                  </a:cubicBezTo>
                  <a:cubicBezTo>
                    <a:pt x="8" y="0"/>
                    <a:pt x="9" y="0"/>
                    <a:pt x="9" y="1"/>
                  </a:cubicBezTo>
                  <a:cubicBezTo>
                    <a:pt x="10" y="1"/>
                    <a:pt x="10" y="2"/>
                    <a:pt x="9" y="2"/>
                  </a:cubicBezTo>
                  <a:cubicBezTo>
                    <a:pt x="2" y="10"/>
                    <a:pt x="2" y="10"/>
                    <a:pt x="2" y="10"/>
                  </a:cubicBezTo>
                  <a:cubicBezTo>
                    <a:pt x="1" y="10"/>
                    <a:pt x="1" y="10"/>
                    <a:pt x="0" y="1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8" name="Freeform 21"/>
            <p:cNvSpPr/>
            <p:nvPr>
              <p:custDataLst>
                <p:tags r:id="rId18"/>
              </p:custDataLst>
            </p:nvPr>
          </p:nvSpPr>
          <p:spPr bwMode="auto">
            <a:xfrm>
              <a:off x="1287237" y="4267865"/>
              <a:ext cx="12069" cy="115848"/>
            </a:xfrm>
            <a:custGeom>
              <a:avLst/>
              <a:gdLst>
                <a:gd name="T0" fmla="*/ 0 w 2"/>
                <a:gd name="T1" fmla="*/ 17 h 18"/>
                <a:gd name="T2" fmla="*/ 0 w 2"/>
                <a:gd name="T3" fmla="*/ 17 h 18"/>
                <a:gd name="T4" fmla="*/ 0 w 2"/>
                <a:gd name="T5" fmla="*/ 2 h 18"/>
                <a:gd name="T6" fmla="*/ 1 w 2"/>
                <a:gd name="T7" fmla="*/ 0 h 18"/>
                <a:gd name="T8" fmla="*/ 2 w 2"/>
                <a:gd name="T9" fmla="*/ 2 h 18"/>
                <a:gd name="T10" fmla="*/ 2 w 2"/>
                <a:gd name="T11" fmla="*/ 17 h 18"/>
                <a:gd name="T12" fmla="*/ 1 w 2"/>
                <a:gd name="T13" fmla="*/ 18 h 18"/>
                <a:gd name="T14" fmla="*/ 0 w 2"/>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8">
                  <a:moveTo>
                    <a:pt x="0" y="17"/>
                  </a:moveTo>
                  <a:cubicBezTo>
                    <a:pt x="0" y="17"/>
                    <a:pt x="0" y="17"/>
                    <a:pt x="0" y="17"/>
                  </a:cubicBezTo>
                  <a:cubicBezTo>
                    <a:pt x="0" y="2"/>
                    <a:pt x="0" y="2"/>
                    <a:pt x="0" y="2"/>
                  </a:cubicBezTo>
                  <a:cubicBezTo>
                    <a:pt x="0" y="1"/>
                    <a:pt x="0" y="0"/>
                    <a:pt x="1" y="0"/>
                  </a:cubicBezTo>
                  <a:cubicBezTo>
                    <a:pt x="1" y="0"/>
                    <a:pt x="2" y="1"/>
                    <a:pt x="2" y="2"/>
                  </a:cubicBezTo>
                  <a:cubicBezTo>
                    <a:pt x="2" y="17"/>
                    <a:pt x="2" y="17"/>
                    <a:pt x="2" y="17"/>
                  </a:cubicBezTo>
                  <a:cubicBezTo>
                    <a:pt x="2" y="17"/>
                    <a:pt x="1" y="18"/>
                    <a:pt x="1" y="18"/>
                  </a:cubicBezTo>
                  <a:cubicBezTo>
                    <a:pt x="0" y="18"/>
                    <a:pt x="0" y="18"/>
                    <a:pt x="0" y="17"/>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9" name="Freeform 22"/>
            <p:cNvSpPr/>
            <p:nvPr>
              <p:custDataLst>
                <p:tags r:id="rId19"/>
              </p:custDataLst>
            </p:nvPr>
          </p:nvSpPr>
          <p:spPr bwMode="auto">
            <a:xfrm>
              <a:off x="1311371" y="4255798"/>
              <a:ext cx="65165" cy="62752"/>
            </a:xfrm>
            <a:custGeom>
              <a:avLst/>
              <a:gdLst>
                <a:gd name="T0" fmla="*/ 8 w 10"/>
                <a:gd name="T1" fmla="*/ 10 h 10"/>
                <a:gd name="T2" fmla="*/ 1 w 10"/>
                <a:gd name="T3" fmla="*/ 2 h 10"/>
                <a:gd name="T4" fmla="*/ 1 w 10"/>
                <a:gd name="T5" fmla="*/ 1 h 10"/>
                <a:gd name="T6" fmla="*/ 2 w 10"/>
                <a:gd name="T7" fmla="*/ 1 h 10"/>
                <a:gd name="T8" fmla="*/ 10 w 10"/>
                <a:gd name="T9" fmla="*/ 8 h 10"/>
                <a:gd name="T10" fmla="*/ 10 w 10"/>
                <a:gd name="T11" fmla="*/ 10 h 10"/>
                <a:gd name="T12" fmla="*/ 8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8" y="10"/>
                  </a:moveTo>
                  <a:cubicBezTo>
                    <a:pt x="1" y="2"/>
                    <a:pt x="1" y="2"/>
                    <a:pt x="1" y="2"/>
                  </a:cubicBezTo>
                  <a:cubicBezTo>
                    <a:pt x="0" y="2"/>
                    <a:pt x="0" y="1"/>
                    <a:pt x="1" y="1"/>
                  </a:cubicBezTo>
                  <a:cubicBezTo>
                    <a:pt x="1" y="0"/>
                    <a:pt x="2" y="0"/>
                    <a:pt x="2" y="1"/>
                  </a:cubicBezTo>
                  <a:cubicBezTo>
                    <a:pt x="10" y="8"/>
                    <a:pt x="10" y="8"/>
                    <a:pt x="10" y="8"/>
                  </a:cubicBezTo>
                  <a:cubicBezTo>
                    <a:pt x="10" y="9"/>
                    <a:pt x="10" y="9"/>
                    <a:pt x="10" y="10"/>
                  </a:cubicBezTo>
                  <a:cubicBezTo>
                    <a:pt x="9" y="10"/>
                    <a:pt x="9" y="10"/>
                    <a:pt x="8" y="1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0" name="Freeform 23"/>
            <p:cNvSpPr/>
            <p:nvPr>
              <p:custDataLst>
                <p:tags r:id="rId20"/>
              </p:custDataLst>
            </p:nvPr>
          </p:nvSpPr>
          <p:spPr bwMode="auto">
            <a:xfrm>
              <a:off x="4941293" y="1719197"/>
              <a:ext cx="77233" cy="4827"/>
            </a:xfrm>
            <a:custGeom>
              <a:avLst/>
              <a:gdLst>
                <a:gd name="T0" fmla="*/ 1 w 12"/>
                <a:gd name="T1" fmla="*/ 1 h 1"/>
                <a:gd name="T2" fmla="*/ 0 w 12"/>
                <a:gd name="T3" fmla="*/ 0 h 1"/>
                <a:gd name="T4" fmla="*/ 1 w 12"/>
                <a:gd name="T5" fmla="*/ 0 h 1"/>
                <a:gd name="T6" fmla="*/ 11 w 12"/>
                <a:gd name="T7" fmla="*/ 0 h 1"/>
                <a:gd name="T8" fmla="*/ 12 w 12"/>
                <a:gd name="T9" fmla="*/ 0 h 1"/>
                <a:gd name="T10" fmla="*/ 11 w 12"/>
                <a:gd name="T11" fmla="*/ 1 h 1"/>
                <a:gd name="T12" fmla="*/ 1 w 12"/>
                <a:gd name="T13" fmla="*/ 1 h 1"/>
                <a:gd name="T14" fmla="*/ 1 w 1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
                  <a:moveTo>
                    <a:pt x="1" y="1"/>
                  </a:moveTo>
                  <a:cubicBezTo>
                    <a:pt x="0" y="1"/>
                    <a:pt x="0" y="0"/>
                    <a:pt x="0" y="0"/>
                  </a:cubicBezTo>
                  <a:cubicBezTo>
                    <a:pt x="0" y="0"/>
                    <a:pt x="1" y="0"/>
                    <a:pt x="1" y="0"/>
                  </a:cubicBezTo>
                  <a:cubicBezTo>
                    <a:pt x="11" y="0"/>
                    <a:pt x="11" y="0"/>
                    <a:pt x="11" y="0"/>
                  </a:cubicBezTo>
                  <a:cubicBezTo>
                    <a:pt x="12" y="0"/>
                    <a:pt x="12" y="0"/>
                    <a:pt x="12" y="0"/>
                  </a:cubicBezTo>
                  <a:cubicBezTo>
                    <a:pt x="12" y="1"/>
                    <a:pt x="12" y="1"/>
                    <a:pt x="11" y="1"/>
                  </a:cubicBezTo>
                  <a:cubicBezTo>
                    <a:pt x="1" y="1"/>
                    <a:pt x="1" y="1"/>
                    <a:pt x="1" y="1"/>
                  </a:cubicBezTo>
                  <a:cubicBezTo>
                    <a:pt x="1" y="1"/>
                    <a:pt x="1" y="1"/>
                    <a:pt x="1" y="1"/>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1" name="Freeform 24"/>
            <p:cNvSpPr/>
            <p:nvPr>
              <p:custDataLst>
                <p:tags r:id="rId21"/>
              </p:custDataLst>
            </p:nvPr>
          </p:nvSpPr>
          <p:spPr bwMode="auto">
            <a:xfrm>
              <a:off x="4936466" y="1661273"/>
              <a:ext cx="43443" cy="43443"/>
            </a:xfrm>
            <a:custGeom>
              <a:avLst/>
              <a:gdLst>
                <a:gd name="T0" fmla="*/ 0 w 7"/>
                <a:gd name="T1" fmla="*/ 6 h 7"/>
                <a:gd name="T2" fmla="*/ 0 w 7"/>
                <a:gd name="T3" fmla="*/ 5 h 7"/>
                <a:gd name="T4" fmla="*/ 5 w 7"/>
                <a:gd name="T5" fmla="*/ 0 h 7"/>
                <a:gd name="T6" fmla="*/ 6 w 7"/>
                <a:gd name="T7" fmla="*/ 0 h 7"/>
                <a:gd name="T8" fmla="*/ 6 w 7"/>
                <a:gd name="T9" fmla="*/ 1 h 7"/>
                <a:gd name="T10" fmla="*/ 1 w 7"/>
                <a:gd name="T11" fmla="*/ 6 h 7"/>
                <a:gd name="T12" fmla="*/ 0 w 7"/>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0" y="6"/>
                  </a:moveTo>
                  <a:cubicBezTo>
                    <a:pt x="0" y="6"/>
                    <a:pt x="0" y="6"/>
                    <a:pt x="0" y="5"/>
                  </a:cubicBezTo>
                  <a:cubicBezTo>
                    <a:pt x="5" y="0"/>
                    <a:pt x="5" y="0"/>
                    <a:pt x="5" y="0"/>
                  </a:cubicBezTo>
                  <a:cubicBezTo>
                    <a:pt x="6" y="0"/>
                    <a:pt x="6" y="0"/>
                    <a:pt x="6" y="0"/>
                  </a:cubicBezTo>
                  <a:cubicBezTo>
                    <a:pt x="7" y="1"/>
                    <a:pt x="7" y="1"/>
                    <a:pt x="6" y="1"/>
                  </a:cubicBezTo>
                  <a:cubicBezTo>
                    <a:pt x="1" y="6"/>
                    <a:pt x="1" y="6"/>
                    <a:pt x="1" y="6"/>
                  </a:cubicBezTo>
                  <a:cubicBezTo>
                    <a:pt x="1" y="7"/>
                    <a:pt x="0" y="7"/>
                    <a:pt x="0" y="6"/>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792" name="Freeform 25"/>
            <p:cNvSpPr/>
            <p:nvPr>
              <p:custDataLst>
                <p:tags r:id="rId22"/>
              </p:custDataLst>
            </p:nvPr>
          </p:nvSpPr>
          <p:spPr bwMode="auto">
            <a:xfrm>
              <a:off x="4917157" y="1622656"/>
              <a:ext cx="7241" cy="69993"/>
            </a:xfrm>
            <a:custGeom>
              <a:avLst/>
              <a:gdLst>
                <a:gd name="T0" fmla="*/ 0 w 1"/>
                <a:gd name="T1" fmla="*/ 11 h 11"/>
                <a:gd name="T2" fmla="*/ 0 w 1"/>
                <a:gd name="T3" fmla="*/ 11 h 11"/>
                <a:gd name="T4" fmla="*/ 0 w 1"/>
                <a:gd name="T5" fmla="*/ 0 h 11"/>
                <a:gd name="T6" fmla="*/ 0 w 1"/>
                <a:gd name="T7" fmla="*/ 0 h 11"/>
                <a:gd name="T8" fmla="*/ 1 w 1"/>
                <a:gd name="T9" fmla="*/ 0 h 11"/>
                <a:gd name="T10" fmla="*/ 1 w 1"/>
                <a:gd name="T11" fmla="*/ 11 h 11"/>
                <a:gd name="T12" fmla="*/ 0 w 1"/>
                <a:gd name="T13" fmla="*/ 11 h 11"/>
                <a:gd name="T14" fmla="*/ 0 w 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1">
                  <a:moveTo>
                    <a:pt x="0" y="11"/>
                  </a:moveTo>
                  <a:cubicBezTo>
                    <a:pt x="0" y="11"/>
                    <a:pt x="0" y="11"/>
                    <a:pt x="0" y="11"/>
                  </a:cubicBezTo>
                  <a:cubicBezTo>
                    <a:pt x="0" y="0"/>
                    <a:pt x="0" y="0"/>
                    <a:pt x="0" y="0"/>
                  </a:cubicBezTo>
                  <a:cubicBezTo>
                    <a:pt x="0" y="0"/>
                    <a:pt x="0" y="0"/>
                    <a:pt x="0" y="0"/>
                  </a:cubicBezTo>
                  <a:cubicBezTo>
                    <a:pt x="1" y="0"/>
                    <a:pt x="1" y="0"/>
                    <a:pt x="1" y="0"/>
                  </a:cubicBezTo>
                  <a:cubicBezTo>
                    <a:pt x="1" y="11"/>
                    <a:pt x="1" y="11"/>
                    <a:pt x="1" y="11"/>
                  </a:cubicBezTo>
                  <a:cubicBezTo>
                    <a:pt x="1" y="11"/>
                    <a:pt x="1" y="11"/>
                    <a:pt x="0" y="11"/>
                  </a:cubicBezTo>
                  <a:cubicBezTo>
                    <a:pt x="0" y="11"/>
                    <a:pt x="0" y="11"/>
                    <a:pt x="0" y="11"/>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793" name="Freeform 26"/>
            <p:cNvSpPr/>
            <p:nvPr>
              <p:custDataLst>
                <p:tags r:id="rId23"/>
              </p:custDataLst>
            </p:nvPr>
          </p:nvSpPr>
          <p:spPr bwMode="auto">
            <a:xfrm>
              <a:off x="4859233" y="1661273"/>
              <a:ext cx="45857" cy="43443"/>
            </a:xfrm>
            <a:custGeom>
              <a:avLst/>
              <a:gdLst>
                <a:gd name="T0" fmla="*/ 6 w 7"/>
                <a:gd name="T1" fmla="*/ 6 h 7"/>
                <a:gd name="T2" fmla="*/ 0 w 7"/>
                <a:gd name="T3" fmla="*/ 1 h 7"/>
                <a:gd name="T4" fmla="*/ 0 w 7"/>
                <a:gd name="T5" fmla="*/ 0 h 7"/>
                <a:gd name="T6" fmla="*/ 1 w 7"/>
                <a:gd name="T7" fmla="*/ 0 h 7"/>
                <a:gd name="T8" fmla="*/ 7 w 7"/>
                <a:gd name="T9" fmla="*/ 5 h 7"/>
                <a:gd name="T10" fmla="*/ 7 w 7"/>
                <a:gd name="T11" fmla="*/ 6 h 7"/>
                <a:gd name="T12" fmla="*/ 6 w 7"/>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6"/>
                  </a:moveTo>
                  <a:cubicBezTo>
                    <a:pt x="0" y="1"/>
                    <a:pt x="0" y="1"/>
                    <a:pt x="0" y="1"/>
                  </a:cubicBezTo>
                  <a:cubicBezTo>
                    <a:pt x="0" y="1"/>
                    <a:pt x="0" y="1"/>
                    <a:pt x="0" y="0"/>
                  </a:cubicBezTo>
                  <a:cubicBezTo>
                    <a:pt x="1" y="0"/>
                    <a:pt x="1" y="0"/>
                    <a:pt x="1" y="0"/>
                  </a:cubicBezTo>
                  <a:cubicBezTo>
                    <a:pt x="7" y="5"/>
                    <a:pt x="7" y="5"/>
                    <a:pt x="7" y="5"/>
                  </a:cubicBezTo>
                  <a:cubicBezTo>
                    <a:pt x="7" y="6"/>
                    <a:pt x="7" y="6"/>
                    <a:pt x="7" y="6"/>
                  </a:cubicBezTo>
                  <a:cubicBezTo>
                    <a:pt x="6" y="7"/>
                    <a:pt x="6" y="7"/>
                    <a:pt x="6" y="6"/>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794" name="Freeform 27"/>
            <p:cNvSpPr/>
            <p:nvPr>
              <p:custDataLst>
                <p:tags r:id="rId24"/>
              </p:custDataLst>
            </p:nvPr>
          </p:nvSpPr>
          <p:spPr bwMode="auto">
            <a:xfrm>
              <a:off x="4820617" y="1719197"/>
              <a:ext cx="69993" cy="4827"/>
            </a:xfrm>
            <a:custGeom>
              <a:avLst/>
              <a:gdLst>
                <a:gd name="T0" fmla="*/ 0 w 11"/>
                <a:gd name="T1" fmla="*/ 1 h 1"/>
                <a:gd name="T2" fmla="*/ 0 w 11"/>
                <a:gd name="T3" fmla="*/ 0 h 1"/>
                <a:gd name="T4" fmla="*/ 0 w 11"/>
                <a:gd name="T5" fmla="*/ 0 h 1"/>
                <a:gd name="T6" fmla="*/ 11 w 11"/>
                <a:gd name="T7" fmla="*/ 0 h 1"/>
                <a:gd name="T8" fmla="*/ 11 w 11"/>
                <a:gd name="T9" fmla="*/ 0 h 1"/>
                <a:gd name="T10" fmla="*/ 11 w 11"/>
                <a:gd name="T11" fmla="*/ 1 h 1"/>
                <a:gd name="T12" fmla="*/ 0 w 11"/>
                <a:gd name="T13" fmla="*/ 1 h 1"/>
                <a:gd name="T14" fmla="*/ 0 w 1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
                  <a:moveTo>
                    <a:pt x="0" y="1"/>
                  </a:moveTo>
                  <a:cubicBezTo>
                    <a:pt x="0" y="1"/>
                    <a:pt x="0" y="0"/>
                    <a:pt x="0" y="0"/>
                  </a:cubicBezTo>
                  <a:cubicBezTo>
                    <a:pt x="0" y="0"/>
                    <a:pt x="0" y="0"/>
                    <a:pt x="0" y="0"/>
                  </a:cubicBezTo>
                  <a:cubicBezTo>
                    <a:pt x="11" y="0"/>
                    <a:pt x="11" y="0"/>
                    <a:pt x="11" y="0"/>
                  </a:cubicBezTo>
                  <a:cubicBezTo>
                    <a:pt x="11" y="0"/>
                    <a:pt x="11" y="0"/>
                    <a:pt x="11" y="0"/>
                  </a:cubicBezTo>
                  <a:cubicBezTo>
                    <a:pt x="11" y="1"/>
                    <a:pt x="11" y="1"/>
                    <a:pt x="11" y="1"/>
                  </a:cubicBezTo>
                  <a:cubicBezTo>
                    <a:pt x="0" y="1"/>
                    <a:pt x="0" y="1"/>
                    <a:pt x="0" y="1"/>
                  </a:cubicBezTo>
                  <a:cubicBezTo>
                    <a:pt x="0" y="1"/>
                    <a:pt x="0" y="1"/>
                    <a:pt x="0" y="1"/>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795" name="Freeform 28"/>
            <p:cNvSpPr/>
            <p:nvPr>
              <p:custDataLst>
                <p:tags r:id="rId25"/>
              </p:custDataLst>
            </p:nvPr>
          </p:nvSpPr>
          <p:spPr bwMode="auto">
            <a:xfrm>
              <a:off x="4859233" y="1736092"/>
              <a:ext cx="45857" cy="38616"/>
            </a:xfrm>
            <a:custGeom>
              <a:avLst/>
              <a:gdLst>
                <a:gd name="T0" fmla="*/ 0 w 7"/>
                <a:gd name="T1" fmla="*/ 6 h 6"/>
                <a:gd name="T2" fmla="*/ 0 w 7"/>
                <a:gd name="T3" fmla="*/ 5 h 6"/>
                <a:gd name="T4" fmla="*/ 6 w 7"/>
                <a:gd name="T5" fmla="*/ 0 h 6"/>
                <a:gd name="T6" fmla="*/ 7 w 7"/>
                <a:gd name="T7" fmla="*/ 0 h 6"/>
                <a:gd name="T8" fmla="*/ 7 w 7"/>
                <a:gd name="T9" fmla="*/ 1 h 6"/>
                <a:gd name="T10" fmla="*/ 1 w 7"/>
                <a:gd name="T11" fmla="*/ 6 h 6"/>
                <a:gd name="T12" fmla="*/ 0 w 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0" y="6"/>
                  </a:moveTo>
                  <a:cubicBezTo>
                    <a:pt x="0" y="6"/>
                    <a:pt x="0" y="5"/>
                    <a:pt x="0" y="5"/>
                  </a:cubicBezTo>
                  <a:cubicBezTo>
                    <a:pt x="6" y="0"/>
                    <a:pt x="6" y="0"/>
                    <a:pt x="6" y="0"/>
                  </a:cubicBezTo>
                  <a:cubicBezTo>
                    <a:pt x="6" y="0"/>
                    <a:pt x="6" y="0"/>
                    <a:pt x="7" y="0"/>
                  </a:cubicBezTo>
                  <a:cubicBezTo>
                    <a:pt x="7" y="0"/>
                    <a:pt x="7" y="1"/>
                    <a:pt x="7" y="1"/>
                  </a:cubicBezTo>
                  <a:cubicBezTo>
                    <a:pt x="1" y="6"/>
                    <a:pt x="1" y="6"/>
                    <a:pt x="1" y="6"/>
                  </a:cubicBezTo>
                  <a:cubicBezTo>
                    <a:pt x="1" y="6"/>
                    <a:pt x="1" y="6"/>
                    <a:pt x="0" y="6"/>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796" name="Freeform 29"/>
            <p:cNvSpPr/>
            <p:nvPr>
              <p:custDataLst>
                <p:tags r:id="rId26"/>
              </p:custDataLst>
            </p:nvPr>
          </p:nvSpPr>
          <p:spPr bwMode="auto">
            <a:xfrm>
              <a:off x="4917157" y="1743332"/>
              <a:ext cx="7241" cy="77233"/>
            </a:xfrm>
            <a:custGeom>
              <a:avLst/>
              <a:gdLst>
                <a:gd name="T0" fmla="*/ 0 w 1"/>
                <a:gd name="T1" fmla="*/ 12 h 12"/>
                <a:gd name="T2" fmla="*/ 0 w 1"/>
                <a:gd name="T3" fmla="*/ 11 h 12"/>
                <a:gd name="T4" fmla="*/ 0 w 1"/>
                <a:gd name="T5" fmla="*/ 1 h 12"/>
                <a:gd name="T6" fmla="*/ 0 w 1"/>
                <a:gd name="T7" fmla="*/ 0 h 12"/>
                <a:gd name="T8" fmla="*/ 1 w 1"/>
                <a:gd name="T9" fmla="*/ 1 h 12"/>
                <a:gd name="T10" fmla="*/ 1 w 1"/>
                <a:gd name="T11" fmla="*/ 11 h 12"/>
                <a:gd name="T12" fmla="*/ 0 w 1"/>
                <a:gd name="T13" fmla="*/ 12 h 12"/>
                <a:gd name="T14" fmla="*/ 0 w 1"/>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2">
                  <a:moveTo>
                    <a:pt x="0" y="12"/>
                  </a:moveTo>
                  <a:cubicBezTo>
                    <a:pt x="0" y="12"/>
                    <a:pt x="0" y="11"/>
                    <a:pt x="0" y="11"/>
                  </a:cubicBezTo>
                  <a:cubicBezTo>
                    <a:pt x="0" y="1"/>
                    <a:pt x="0" y="1"/>
                    <a:pt x="0" y="1"/>
                  </a:cubicBezTo>
                  <a:cubicBezTo>
                    <a:pt x="0" y="1"/>
                    <a:pt x="0" y="0"/>
                    <a:pt x="0" y="0"/>
                  </a:cubicBezTo>
                  <a:cubicBezTo>
                    <a:pt x="1" y="0"/>
                    <a:pt x="1" y="1"/>
                    <a:pt x="1" y="1"/>
                  </a:cubicBezTo>
                  <a:cubicBezTo>
                    <a:pt x="1" y="11"/>
                    <a:pt x="1" y="11"/>
                    <a:pt x="1" y="11"/>
                  </a:cubicBezTo>
                  <a:cubicBezTo>
                    <a:pt x="1" y="12"/>
                    <a:pt x="1" y="12"/>
                    <a:pt x="0" y="12"/>
                  </a:cubicBezTo>
                  <a:cubicBezTo>
                    <a:pt x="0" y="12"/>
                    <a:pt x="0" y="12"/>
                    <a:pt x="0" y="12"/>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797" name="Freeform 30"/>
            <p:cNvSpPr/>
            <p:nvPr>
              <p:custDataLst>
                <p:tags r:id="rId27"/>
              </p:custDataLst>
            </p:nvPr>
          </p:nvSpPr>
          <p:spPr bwMode="auto">
            <a:xfrm>
              <a:off x="4936466" y="1736092"/>
              <a:ext cx="43443" cy="38616"/>
            </a:xfrm>
            <a:custGeom>
              <a:avLst/>
              <a:gdLst>
                <a:gd name="T0" fmla="*/ 5 w 7"/>
                <a:gd name="T1" fmla="*/ 6 h 6"/>
                <a:gd name="T2" fmla="*/ 0 w 7"/>
                <a:gd name="T3" fmla="*/ 1 h 6"/>
                <a:gd name="T4" fmla="*/ 0 w 7"/>
                <a:gd name="T5" fmla="*/ 0 h 6"/>
                <a:gd name="T6" fmla="*/ 1 w 7"/>
                <a:gd name="T7" fmla="*/ 0 h 6"/>
                <a:gd name="T8" fmla="*/ 6 w 7"/>
                <a:gd name="T9" fmla="*/ 5 h 6"/>
                <a:gd name="T10" fmla="*/ 6 w 7"/>
                <a:gd name="T11" fmla="*/ 6 h 6"/>
                <a:gd name="T12" fmla="*/ 5 w 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5" y="6"/>
                  </a:moveTo>
                  <a:cubicBezTo>
                    <a:pt x="0" y="1"/>
                    <a:pt x="0" y="1"/>
                    <a:pt x="0" y="1"/>
                  </a:cubicBezTo>
                  <a:cubicBezTo>
                    <a:pt x="0" y="1"/>
                    <a:pt x="0" y="0"/>
                    <a:pt x="0" y="0"/>
                  </a:cubicBezTo>
                  <a:cubicBezTo>
                    <a:pt x="0" y="0"/>
                    <a:pt x="1" y="0"/>
                    <a:pt x="1" y="0"/>
                  </a:cubicBezTo>
                  <a:cubicBezTo>
                    <a:pt x="6" y="5"/>
                    <a:pt x="6" y="5"/>
                    <a:pt x="6" y="5"/>
                  </a:cubicBezTo>
                  <a:cubicBezTo>
                    <a:pt x="7" y="5"/>
                    <a:pt x="7" y="6"/>
                    <a:pt x="6" y="6"/>
                  </a:cubicBezTo>
                  <a:cubicBezTo>
                    <a:pt x="6" y="6"/>
                    <a:pt x="6" y="6"/>
                    <a:pt x="5" y="6"/>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798" name="Freeform 31"/>
            <p:cNvSpPr/>
            <p:nvPr>
              <p:custDataLst>
                <p:tags r:id="rId28"/>
              </p:custDataLst>
            </p:nvPr>
          </p:nvSpPr>
          <p:spPr bwMode="auto">
            <a:xfrm>
              <a:off x="6309755" y="3526918"/>
              <a:ext cx="89300" cy="12069"/>
            </a:xfrm>
            <a:custGeom>
              <a:avLst/>
              <a:gdLst>
                <a:gd name="T0" fmla="*/ 0 w 14"/>
                <a:gd name="T1" fmla="*/ 2 h 2"/>
                <a:gd name="T2" fmla="*/ 0 w 14"/>
                <a:gd name="T3" fmla="*/ 1 h 2"/>
                <a:gd name="T4" fmla="*/ 1 w 14"/>
                <a:gd name="T5" fmla="*/ 0 h 2"/>
                <a:gd name="T6" fmla="*/ 13 w 14"/>
                <a:gd name="T7" fmla="*/ 0 h 2"/>
                <a:gd name="T8" fmla="*/ 14 w 14"/>
                <a:gd name="T9" fmla="*/ 1 h 2"/>
                <a:gd name="T10" fmla="*/ 13 w 14"/>
                <a:gd name="T11" fmla="*/ 2 h 2"/>
                <a:gd name="T12" fmla="*/ 1 w 14"/>
                <a:gd name="T13" fmla="*/ 2 h 2"/>
                <a:gd name="T14" fmla="*/ 0 w 14"/>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0" y="2"/>
                  </a:moveTo>
                  <a:cubicBezTo>
                    <a:pt x="0" y="1"/>
                    <a:pt x="0" y="1"/>
                    <a:pt x="0" y="1"/>
                  </a:cubicBezTo>
                  <a:cubicBezTo>
                    <a:pt x="0" y="1"/>
                    <a:pt x="0" y="0"/>
                    <a:pt x="1" y="0"/>
                  </a:cubicBezTo>
                  <a:cubicBezTo>
                    <a:pt x="13" y="0"/>
                    <a:pt x="13" y="0"/>
                    <a:pt x="13" y="0"/>
                  </a:cubicBezTo>
                  <a:cubicBezTo>
                    <a:pt x="14" y="0"/>
                    <a:pt x="14" y="1"/>
                    <a:pt x="14" y="1"/>
                  </a:cubicBezTo>
                  <a:cubicBezTo>
                    <a:pt x="14" y="2"/>
                    <a:pt x="14" y="2"/>
                    <a:pt x="13" y="2"/>
                  </a:cubicBezTo>
                  <a:cubicBezTo>
                    <a:pt x="1" y="2"/>
                    <a:pt x="1" y="2"/>
                    <a:pt x="1" y="2"/>
                  </a:cubicBezTo>
                  <a:cubicBezTo>
                    <a:pt x="1" y="2"/>
                    <a:pt x="0" y="2"/>
                    <a:pt x="0" y="2"/>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799" name="Freeform 32"/>
            <p:cNvSpPr/>
            <p:nvPr>
              <p:custDataLst>
                <p:tags r:id="rId29"/>
              </p:custDataLst>
            </p:nvPr>
          </p:nvSpPr>
          <p:spPr bwMode="auto">
            <a:xfrm>
              <a:off x="6297686" y="3461752"/>
              <a:ext cx="50684" cy="53097"/>
            </a:xfrm>
            <a:custGeom>
              <a:avLst/>
              <a:gdLst>
                <a:gd name="T0" fmla="*/ 0 w 8"/>
                <a:gd name="T1" fmla="*/ 8 h 8"/>
                <a:gd name="T2" fmla="*/ 0 w 8"/>
                <a:gd name="T3" fmla="*/ 6 h 8"/>
                <a:gd name="T4" fmla="*/ 7 w 8"/>
                <a:gd name="T5" fmla="*/ 0 h 8"/>
                <a:gd name="T6" fmla="*/ 8 w 8"/>
                <a:gd name="T7" fmla="*/ 0 h 8"/>
                <a:gd name="T8" fmla="*/ 8 w 8"/>
                <a:gd name="T9" fmla="*/ 1 h 8"/>
                <a:gd name="T10" fmla="*/ 2 w 8"/>
                <a:gd name="T11" fmla="*/ 8 h 8"/>
                <a:gd name="T12" fmla="*/ 0 w 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0" y="8"/>
                  </a:moveTo>
                  <a:cubicBezTo>
                    <a:pt x="0" y="7"/>
                    <a:pt x="0" y="7"/>
                    <a:pt x="0" y="6"/>
                  </a:cubicBezTo>
                  <a:cubicBezTo>
                    <a:pt x="7" y="0"/>
                    <a:pt x="7" y="0"/>
                    <a:pt x="7" y="0"/>
                  </a:cubicBezTo>
                  <a:cubicBezTo>
                    <a:pt x="7" y="0"/>
                    <a:pt x="8" y="0"/>
                    <a:pt x="8" y="0"/>
                  </a:cubicBezTo>
                  <a:cubicBezTo>
                    <a:pt x="8" y="0"/>
                    <a:pt x="8" y="1"/>
                    <a:pt x="8" y="1"/>
                  </a:cubicBezTo>
                  <a:cubicBezTo>
                    <a:pt x="2" y="8"/>
                    <a:pt x="2" y="8"/>
                    <a:pt x="2" y="8"/>
                  </a:cubicBezTo>
                  <a:cubicBezTo>
                    <a:pt x="1" y="8"/>
                    <a:pt x="1" y="8"/>
                    <a:pt x="0" y="8"/>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800" name="Freeform 33"/>
            <p:cNvSpPr/>
            <p:nvPr>
              <p:custDataLst>
                <p:tags r:id="rId30"/>
              </p:custDataLst>
            </p:nvPr>
          </p:nvSpPr>
          <p:spPr bwMode="auto">
            <a:xfrm>
              <a:off x="6271139" y="3411069"/>
              <a:ext cx="14481" cy="89300"/>
            </a:xfrm>
            <a:custGeom>
              <a:avLst/>
              <a:gdLst>
                <a:gd name="T0" fmla="*/ 0 w 2"/>
                <a:gd name="T1" fmla="*/ 14 h 14"/>
                <a:gd name="T2" fmla="*/ 0 w 2"/>
                <a:gd name="T3" fmla="*/ 13 h 14"/>
                <a:gd name="T4" fmla="*/ 0 w 2"/>
                <a:gd name="T5" fmla="*/ 1 h 14"/>
                <a:gd name="T6" fmla="*/ 1 w 2"/>
                <a:gd name="T7" fmla="*/ 0 h 14"/>
                <a:gd name="T8" fmla="*/ 2 w 2"/>
                <a:gd name="T9" fmla="*/ 1 h 14"/>
                <a:gd name="T10" fmla="*/ 2 w 2"/>
                <a:gd name="T11" fmla="*/ 13 h 14"/>
                <a:gd name="T12" fmla="*/ 1 w 2"/>
                <a:gd name="T13" fmla="*/ 14 h 14"/>
                <a:gd name="T14" fmla="*/ 0 w 2"/>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4">
                  <a:moveTo>
                    <a:pt x="0" y="14"/>
                  </a:moveTo>
                  <a:cubicBezTo>
                    <a:pt x="0" y="14"/>
                    <a:pt x="0" y="13"/>
                    <a:pt x="0" y="13"/>
                  </a:cubicBezTo>
                  <a:cubicBezTo>
                    <a:pt x="0" y="1"/>
                    <a:pt x="0" y="1"/>
                    <a:pt x="0" y="1"/>
                  </a:cubicBezTo>
                  <a:cubicBezTo>
                    <a:pt x="0" y="0"/>
                    <a:pt x="0" y="0"/>
                    <a:pt x="1" y="0"/>
                  </a:cubicBezTo>
                  <a:cubicBezTo>
                    <a:pt x="1" y="0"/>
                    <a:pt x="2" y="0"/>
                    <a:pt x="2" y="1"/>
                  </a:cubicBezTo>
                  <a:cubicBezTo>
                    <a:pt x="2" y="13"/>
                    <a:pt x="2" y="13"/>
                    <a:pt x="2" y="13"/>
                  </a:cubicBezTo>
                  <a:cubicBezTo>
                    <a:pt x="2" y="14"/>
                    <a:pt x="1" y="14"/>
                    <a:pt x="1" y="14"/>
                  </a:cubicBezTo>
                  <a:cubicBezTo>
                    <a:pt x="1" y="14"/>
                    <a:pt x="1" y="14"/>
                    <a:pt x="0" y="14"/>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803" name="Freeform 34"/>
            <p:cNvSpPr/>
            <p:nvPr>
              <p:custDataLst>
                <p:tags r:id="rId31"/>
              </p:custDataLst>
            </p:nvPr>
          </p:nvSpPr>
          <p:spPr bwMode="auto">
            <a:xfrm>
              <a:off x="6208387" y="3461752"/>
              <a:ext cx="50684" cy="53097"/>
            </a:xfrm>
            <a:custGeom>
              <a:avLst/>
              <a:gdLst>
                <a:gd name="T0" fmla="*/ 6 w 8"/>
                <a:gd name="T1" fmla="*/ 8 h 8"/>
                <a:gd name="T2" fmla="*/ 0 w 8"/>
                <a:gd name="T3" fmla="*/ 1 h 8"/>
                <a:gd name="T4" fmla="*/ 0 w 8"/>
                <a:gd name="T5" fmla="*/ 0 h 8"/>
                <a:gd name="T6" fmla="*/ 1 w 8"/>
                <a:gd name="T7" fmla="*/ 0 h 8"/>
                <a:gd name="T8" fmla="*/ 7 w 8"/>
                <a:gd name="T9" fmla="*/ 6 h 8"/>
                <a:gd name="T10" fmla="*/ 7 w 8"/>
                <a:gd name="T11" fmla="*/ 8 h 8"/>
                <a:gd name="T12" fmla="*/ 6 w 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6" y="8"/>
                  </a:moveTo>
                  <a:cubicBezTo>
                    <a:pt x="0" y="1"/>
                    <a:pt x="0" y="1"/>
                    <a:pt x="0" y="1"/>
                  </a:cubicBezTo>
                  <a:cubicBezTo>
                    <a:pt x="0" y="1"/>
                    <a:pt x="0" y="0"/>
                    <a:pt x="0" y="0"/>
                  </a:cubicBezTo>
                  <a:cubicBezTo>
                    <a:pt x="0" y="0"/>
                    <a:pt x="1" y="0"/>
                    <a:pt x="1" y="0"/>
                  </a:cubicBezTo>
                  <a:cubicBezTo>
                    <a:pt x="7" y="6"/>
                    <a:pt x="7" y="6"/>
                    <a:pt x="7" y="6"/>
                  </a:cubicBezTo>
                  <a:cubicBezTo>
                    <a:pt x="8" y="7"/>
                    <a:pt x="8" y="7"/>
                    <a:pt x="7" y="8"/>
                  </a:cubicBezTo>
                  <a:cubicBezTo>
                    <a:pt x="7" y="8"/>
                    <a:pt x="7" y="8"/>
                    <a:pt x="6" y="8"/>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804" name="Freeform 35"/>
            <p:cNvSpPr/>
            <p:nvPr>
              <p:custDataLst>
                <p:tags r:id="rId32"/>
              </p:custDataLst>
            </p:nvPr>
          </p:nvSpPr>
          <p:spPr bwMode="auto">
            <a:xfrm>
              <a:off x="6157703" y="3526918"/>
              <a:ext cx="89300" cy="12069"/>
            </a:xfrm>
            <a:custGeom>
              <a:avLst/>
              <a:gdLst>
                <a:gd name="T0" fmla="*/ 0 w 14"/>
                <a:gd name="T1" fmla="*/ 2 h 2"/>
                <a:gd name="T2" fmla="*/ 0 w 14"/>
                <a:gd name="T3" fmla="*/ 1 h 2"/>
                <a:gd name="T4" fmla="*/ 1 w 14"/>
                <a:gd name="T5" fmla="*/ 0 h 2"/>
                <a:gd name="T6" fmla="*/ 13 w 14"/>
                <a:gd name="T7" fmla="*/ 0 h 2"/>
                <a:gd name="T8" fmla="*/ 14 w 14"/>
                <a:gd name="T9" fmla="*/ 1 h 2"/>
                <a:gd name="T10" fmla="*/ 13 w 14"/>
                <a:gd name="T11" fmla="*/ 2 h 2"/>
                <a:gd name="T12" fmla="*/ 1 w 14"/>
                <a:gd name="T13" fmla="*/ 2 h 2"/>
                <a:gd name="T14" fmla="*/ 0 w 14"/>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0" y="2"/>
                  </a:moveTo>
                  <a:cubicBezTo>
                    <a:pt x="0" y="1"/>
                    <a:pt x="0" y="1"/>
                    <a:pt x="0" y="1"/>
                  </a:cubicBezTo>
                  <a:cubicBezTo>
                    <a:pt x="0" y="1"/>
                    <a:pt x="0" y="0"/>
                    <a:pt x="1" y="0"/>
                  </a:cubicBezTo>
                  <a:cubicBezTo>
                    <a:pt x="13" y="0"/>
                    <a:pt x="13" y="0"/>
                    <a:pt x="13" y="0"/>
                  </a:cubicBezTo>
                  <a:cubicBezTo>
                    <a:pt x="14" y="0"/>
                    <a:pt x="14" y="1"/>
                    <a:pt x="14" y="1"/>
                  </a:cubicBezTo>
                  <a:cubicBezTo>
                    <a:pt x="14" y="2"/>
                    <a:pt x="14" y="2"/>
                    <a:pt x="13" y="2"/>
                  </a:cubicBezTo>
                  <a:cubicBezTo>
                    <a:pt x="1" y="2"/>
                    <a:pt x="1" y="2"/>
                    <a:pt x="1" y="2"/>
                  </a:cubicBezTo>
                  <a:cubicBezTo>
                    <a:pt x="0" y="2"/>
                    <a:pt x="0" y="2"/>
                    <a:pt x="0" y="2"/>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805" name="Freeform 36"/>
            <p:cNvSpPr/>
            <p:nvPr>
              <p:custDataLst>
                <p:tags r:id="rId33"/>
              </p:custDataLst>
            </p:nvPr>
          </p:nvSpPr>
          <p:spPr bwMode="auto">
            <a:xfrm>
              <a:off x="6208387" y="3553466"/>
              <a:ext cx="50684" cy="50684"/>
            </a:xfrm>
            <a:custGeom>
              <a:avLst/>
              <a:gdLst>
                <a:gd name="T0" fmla="*/ 0 w 8"/>
                <a:gd name="T1" fmla="*/ 8 h 8"/>
                <a:gd name="T2" fmla="*/ 0 w 8"/>
                <a:gd name="T3" fmla="*/ 7 h 8"/>
                <a:gd name="T4" fmla="*/ 6 w 8"/>
                <a:gd name="T5" fmla="*/ 1 h 8"/>
                <a:gd name="T6" fmla="*/ 7 w 8"/>
                <a:gd name="T7" fmla="*/ 1 h 8"/>
                <a:gd name="T8" fmla="*/ 7 w 8"/>
                <a:gd name="T9" fmla="*/ 2 h 8"/>
                <a:gd name="T10" fmla="*/ 1 w 8"/>
                <a:gd name="T11" fmla="*/ 8 h 8"/>
                <a:gd name="T12" fmla="*/ 0 w 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0" y="8"/>
                  </a:moveTo>
                  <a:cubicBezTo>
                    <a:pt x="0" y="8"/>
                    <a:pt x="0" y="7"/>
                    <a:pt x="0" y="7"/>
                  </a:cubicBezTo>
                  <a:cubicBezTo>
                    <a:pt x="6" y="1"/>
                    <a:pt x="6" y="1"/>
                    <a:pt x="6" y="1"/>
                  </a:cubicBezTo>
                  <a:cubicBezTo>
                    <a:pt x="7" y="0"/>
                    <a:pt x="7" y="0"/>
                    <a:pt x="7" y="1"/>
                  </a:cubicBezTo>
                  <a:cubicBezTo>
                    <a:pt x="8" y="1"/>
                    <a:pt x="8" y="1"/>
                    <a:pt x="7" y="2"/>
                  </a:cubicBezTo>
                  <a:cubicBezTo>
                    <a:pt x="1" y="8"/>
                    <a:pt x="1" y="8"/>
                    <a:pt x="1" y="8"/>
                  </a:cubicBezTo>
                  <a:cubicBezTo>
                    <a:pt x="1" y="8"/>
                    <a:pt x="0" y="8"/>
                    <a:pt x="0" y="8"/>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806" name="Freeform 37"/>
            <p:cNvSpPr/>
            <p:nvPr>
              <p:custDataLst>
                <p:tags r:id="rId34"/>
              </p:custDataLst>
            </p:nvPr>
          </p:nvSpPr>
          <p:spPr bwMode="auto">
            <a:xfrm>
              <a:off x="6271139" y="3565533"/>
              <a:ext cx="14481" cy="89300"/>
            </a:xfrm>
            <a:custGeom>
              <a:avLst/>
              <a:gdLst>
                <a:gd name="T0" fmla="*/ 0 w 2"/>
                <a:gd name="T1" fmla="*/ 14 h 14"/>
                <a:gd name="T2" fmla="*/ 0 w 2"/>
                <a:gd name="T3" fmla="*/ 13 h 14"/>
                <a:gd name="T4" fmla="*/ 0 w 2"/>
                <a:gd name="T5" fmla="*/ 1 h 14"/>
                <a:gd name="T6" fmla="*/ 1 w 2"/>
                <a:gd name="T7" fmla="*/ 0 h 14"/>
                <a:gd name="T8" fmla="*/ 2 w 2"/>
                <a:gd name="T9" fmla="*/ 1 h 14"/>
                <a:gd name="T10" fmla="*/ 2 w 2"/>
                <a:gd name="T11" fmla="*/ 13 h 14"/>
                <a:gd name="T12" fmla="*/ 1 w 2"/>
                <a:gd name="T13" fmla="*/ 14 h 14"/>
                <a:gd name="T14" fmla="*/ 0 w 2"/>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4">
                  <a:moveTo>
                    <a:pt x="0" y="14"/>
                  </a:moveTo>
                  <a:cubicBezTo>
                    <a:pt x="0" y="14"/>
                    <a:pt x="0" y="14"/>
                    <a:pt x="0" y="13"/>
                  </a:cubicBezTo>
                  <a:cubicBezTo>
                    <a:pt x="0" y="1"/>
                    <a:pt x="0" y="1"/>
                    <a:pt x="0" y="1"/>
                  </a:cubicBezTo>
                  <a:cubicBezTo>
                    <a:pt x="0" y="0"/>
                    <a:pt x="0" y="0"/>
                    <a:pt x="1" y="0"/>
                  </a:cubicBezTo>
                  <a:cubicBezTo>
                    <a:pt x="1" y="0"/>
                    <a:pt x="2" y="0"/>
                    <a:pt x="2" y="1"/>
                  </a:cubicBezTo>
                  <a:cubicBezTo>
                    <a:pt x="2" y="13"/>
                    <a:pt x="2" y="13"/>
                    <a:pt x="2" y="13"/>
                  </a:cubicBezTo>
                  <a:cubicBezTo>
                    <a:pt x="2" y="14"/>
                    <a:pt x="1" y="14"/>
                    <a:pt x="1" y="14"/>
                  </a:cubicBezTo>
                  <a:cubicBezTo>
                    <a:pt x="1" y="14"/>
                    <a:pt x="1" y="14"/>
                    <a:pt x="0" y="14"/>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807" name="Freeform 38"/>
            <p:cNvSpPr/>
            <p:nvPr>
              <p:custDataLst>
                <p:tags r:id="rId35"/>
              </p:custDataLst>
            </p:nvPr>
          </p:nvSpPr>
          <p:spPr bwMode="auto">
            <a:xfrm>
              <a:off x="6297686" y="3553466"/>
              <a:ext cx="50684" cy="50684"/>
            </a:xfrm>
            <a:custGeom>
              <a:avLst/>
              <a:gdLst>
                <a:gd name="T0" fmla="*/ 7 w 8"/>
                <a:gd name="T1" fmla="*/ 8 h 8"/>
                <a:gd name="T2" fmla="*/ 0 w 8"/>
                <a:gd name="T3" fmla="*/ 2 h 8"/>
                <a:gd name="T4" fmla="*/ 0 w 8"/>
                <a:gd name="T5" fmla="*/ 1 h 8"/>
                <a:gd name="T6" fmla="*/ 2 w 8"/>
                <a:gd name="T7" fmla="*/ 1 h 8"/>
                <a:gd name="T8" fmla="*/ 8 w 8"/>
                <a:gd name="T9" fmla="*/ 7 h 8"/>
                <a:gd name="T10" fmla="*/ 8 w 8"/>
                <a:gd name="T11" fmla="*/ 8 h 8"/>
                <a:gd name="T12" fmla="*/ 7 w 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7" y="8"/>
                  </a:moveTo>
                  <a:cubicBezTo>
                    <a:pt x="0" y="2"/>
                    <a:pt x="0" y="2"/>
                    <a:pt x="0" y="2"/>
                  </a:cubicBezTo>
                  <a:cubicBezTo>
                    <a:pt x="0" y="1"/>
                    <a:pt x="0" y="1"/>
                    <a:pt x="0" y="1"/>
                  </a:cubicBezTo>
                  <a:cubicBezTo>
                    <a:pt x="1" y="0"/>
                    <a:pt x="1" y="0"/>
                    <a:pt x="2" y="1"/>
                  </a:cubicBezTo>
                  <a:cubicBezTo>
                    <a:pt x="8" y="7"/>
                    <a:pt x="8" y="7"/>
                    <a:pt x="8" y="7"/>
                  </a:cubicBezTo>
                  <a:cubicBezTo>
                    <a:pt x="8" y="7"/>
                    <a:pt x="8" y="8"/>
                    <a:pt x="8" y="8"/>
                  </a:cubicBezTo>
                  <a:cubicBezTo>
                    <a:pt x="8" y="8"/>
                    <a:pt x="7" y="8"/>
                    <a:pt x="7" y="8"/>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808" name="Freeform 39"/>
            <p:cNvSpPr/>
            <p:nvPr>
              <p:custDataLst>
                <p:tags r:id="rId36"/>
              </p:custDataLst>
            </p:nvPr>
          </p:nvSpPr>
          <p:spPr bwMode="auto">
            <a:xfrm>
              <a:off x="1555137" y="1902623"/>
              <a:ext cx="94128" cy="14481"/>
            </a:xfrm>
            <a:custGeom>
              <a:avLst/>
              <a:gdLst>
                <a:gd name="T0" fmla="*/ 0 w 15"/>
                <a:gd name="T1" fmla="*/ 2 h 2"/>
                <a:gd name="T2" fmla="*/ 0 w 15"/>
                <a:gd name="T3" fmla="*/ 1 h 2"/>
                <a:gd name="T4" fmla="*/ 1 w 15"/>
                <a:gd name="T5" fmla="*/ 0 h 2"/>
                <a:gd name="T6" fmla="*/ 14 w 15"/>
                <a:gd name="T7" fmla="*/ 0 h 2"/>
                <a:gd name="T8" fmla="*/ 15 w 15"/>
                <a:gd name="T9" fmla="*/ 1 h 2"/>
                <a:gd name="T10" fmla="*/ 14 w 15"/>
                <a:gd name="T11" fmla="*/ 2 h 2"/>
                <a:gd name="T12" fmla="*/ 1 w 15"/>
                <a:gd name="T13" fmla="*/ 2 h 2"/>
                <a:gd name="T14" fmla="*/ 0 w 1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
                  <a:moveTo>
                    <a:pt x="0" y="2"/>
                  </a:moveTo>
                  <a:cubicBezTo>
                    <a:pt x="0" y="2"/>
                    <a:pt x="0" y="1"/>
                    <a:pt x="0" y="1"/>
                  </a:cubicBezTo>
                  <a:cubicBezTo>
                    <a:pt x="0" y="1"/>
                    <a:pt x="0" y="0"/>
                    <a:pt x="1" y="0"/>
                  </a:cubicBezTo>
                  <a:cubicBezTo>
                    <a:pt x="14" y="0"/>
                    <a:pt x="14" y="0"/>
                    <a:pt x="14" y="0"/>
                  </a:cubicBezTo>
                  <a:cubicBezTo>
                    <a:pt x="14" y="0"/>
                    <a:pt x="15" y="1"/>
                    <a:pt x="15" y="1"/>
                  </a:cubicBezTo>
                  <a:cubicBezTo>
                    <a:pt x="15" y="2"/>
                    <a:pt x="14" y="2"/>
                    <a:pt x="14" y="2"/>
                  </a:cubicBezTo>
                  <a:cubicBezTo>
                    <a:pt x="1" y="2"/>
                    <a:pt x="1" y="2"/>
                    <a:pt x="1" y="2"/>
                  </a:cubicBezTo>
                  <a:cubicBezTo>
                    <a:pt x="1" y="2"/>
                    <a:pt x="0" y="2"/>
                    <a:pt x="0" y="2"/>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809" name="Freeform 40"/>
            <p:cNvSpPr/>
            <p:nvPr>
              <p:custDataLst>
                <p:tags r:id="rId37"/>
              </p:custDataLst>
            </p:nvPr>
          </p:nvSpPr>
          <p:spPr bwMode="auto">
            <a:xfrm>
              <a:off x="1540656" y="1832633"/>
              <a:ext cx="53097" cy="57924"/>
            </a:xfrm>
            <a:custGeom>
              <a:avLst/>
              <a:gdLst>
                <a:gd name="T0" fmla="*/ 0 w 8"/>
                <a:gd name="T1" fmla="*/ 8 h 9"/>
                <a:gd name="T2" fmla="*/ 0 w 8"/>
                <a:gd name="T3" fmla="*/ 7 h 9"/>
                <a:gd name="T4" fmla="*/ 7 w 8"/>
                <a:gd name="T5" fmla="*/ 1 h 9"/>
                <a:gd name="T6" fmla="*/ 8 w 8"/>
                <a:gd name="T7" fmla="*/ 1 h 9"/>
                <a:gd name="T8" fmla="*/ 8 w 8"/>
                <a:gd name="T9" fmla="*/ 2 h 9"/>
                <a:gd name="T10" fmla="*/ 2 w 8"/>
                <a:gd name="T11" fmla="*/ 8 h 9"/>
                <a:gd name="T12" fmla="*/ 0 w 8"/>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0" y="8"/>
                  </a:moveTo>
                  <a:cubicBezTo>
                    <a:pt x="0" y="8"/>
                    <a:pt x="0" y="8"/>
                    <a:pt x="0" y="7"/>
                  </a:cubicBezTo>
                  <a:cubicBezTo>
                    <a:pt x="7" y="1"/>
                    <a:pt x="7" y="1"/>
                    <a:pt x="7" y="1"/>
                  </a:cubicBezTo>
                  <a:cubicBezTo>
                    <a:pt x="7" y="0"/>
                    <a:pt x="8" y="0"/>
                    <a:pt x="8" y="1"/>
                  </a:cubicBezTo>
                  <a:cubicBezTo>
                    <a:pt x="8" y="1"/>
                    <a:pt x="8" y="2"/>
                    <a:pt x="8" y="2"/>
                  </a:cubicBezTo>
                  <a:cubicBezTo>
                    <a:pt x="2" y="8"/>
                    <a:pt x="2" y="8"/>
                    <a:pt x="2" y="8"/>
                  </a:cubicBezTo>
                  <a:cubicBezTo>
                    <a:pt x="1" y="9"/>
                    <a:pt x="1" y="9"/>
                    <a:pt x="0" y="8"/>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810" name="Freeform 41"/>
            <p:cNvSpPr/>
            <p:nvPr>
              <p:custDataLst>
                <p:tags r:id="rId38"/>
              </p:custDataLst>
            </p:nvPr>
          </p:nvSpPr>
          <p:spPr bwMode="auto">
            <a:xfrm>
              <a:off x="1516521" y="1781949"/>
              <a:ext cx="12069" cy="96540"/>
            </a:xfrm>
            <a:custGeom>
              <a:avLst/>
              <a:gdLst>
                <a:gd name="T0" fmla="*/ 0 w 2"/>
                <a:gd name="T1" fmla="*/ 15 h 15"/>
                <a:gd name="T2" fmla="*/ 0 w 2"/>
                <a:gd name="T3" fmla="*/ 14 h 15"/>
                <a:gd name="T4" fmla="*/ 0 w 2"/>
                <a:gd name="T5" fmla="*/ 1 h 15"/>
                <a:gd name="T6" fmla="*/ 1 w 2"/>
                <a:gd name="T7" fmla="*/ 0 h 15"/>
                <a:gd name="T8" fmla="*/ 2 w 2"/>
                <a:gd name="T9" fmla="*/ 1 h 15"/>
                <a:gd name="T10" fmla="*/ 2 w 2"/>
                <a:gd name="T11" fmla="*/ 14 h 15"/>
                <a:gd name="T12" fmla="*/ 1 w 2"/>
                <a:gd name="T13" fmla="*/ 15 h 15"/>
                <a:gd name="T14" fmla="*/ 0 w 2"/>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5">
                  <a:moveTo>
                    <a:pt x="0" y="15"/>
                  </a:moveTo>
                  <a:cubicBezTo>
                    <a:pt x="0" y="15"/>
                    <a:pt x="0" y="14"/>
                    <a:pt x="0" y="14"/>
                  </a:cubicBezTo>
                  <a:cubicBezTo>
                    <a:pt x="0" y="1"/>
                    <a:pt x="0" y="1"/>
                    <a:pt x="0" y="1"/>
                  </a:cubicBezTo>
                  <a:cubicBezTo>
                    <a:pt x="0" y="0"/>
                    <a:pt x="0" y="0"/>
                    <a:pt x="1" y="0"/>
                  </a:cubicBezTo>
                  <a:cubicBezTo>
                    <a:pt x="1" y="0"/>
                    <a:pt x="2" y="0"/>
                    <a:pt x="2" y="1"/>
                  </a:cubicBezTo>
                  <a:cubicBezTo>
                    <a:pt x="2" y="14"/>
                    <a:pt x="2" y="14"/>
                    <a:pt x="2" y="14"/>
                  </a:cubicBezTo>
                  <a:cubicBezTo>
                    <a:pt x="2" y="15"/>
                    <a:pt x="1" y="15"/>
                    <a:pt x="1" y="15"/>
                  </a:cubicBezTo>
                  <a:cubicBezTo>
                    <a:pt x="0" y="15"/>
                    <a:pt x="0" y="15"/>
                    <a:pt x="0" y="15"/>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811" name="Freeform 42"/>
            <p:cNvSpPr/>
            <p:nvPr>
              <p:custDataLst>
                <p:tags r:id="rId39"/>
              </p:custDataLst>
            </p:nvPr>
          </p:nvSpPr>
          <p:spPr bwMode="auto">
            <a:xfrm>
              <a:off x="1446528" y="1832633"/>
              <a:ext cx="50684" cy="57924"/>
            </a:xfrm>
            <a:custGeom>
              <a:avLst/>
              <a:gdLst>
                <a:gd name="T0" fmla="*/ 7 w 8"/>
                <a:gd name="T1" fmla="*/ 8 h 9"/>
                <a:gd name="T2" fmla="*/ 0 w 8"/>
                <a:gd name="T3" fmla="*/ 2 h 9"/>
                <a:gd name="T4" fmla="*/ 0 w 8"/>
                <a:gd name="T5" fmla="*/ 1 h 9"/>
                <a:gd name="T6" fmla="*/ 2 w 8"/>
                <a:gd name="T7" fmla="*/ 1 h 9"/>
                <a:gd name="T8" fmla="*/ 8 w 8"/>
                <a:gd name="T9" fmla="*/ 7 h 9"/>
                <a:gd name="T10" fmla="*/ 8 w 8"/>
                <a:gd name="T11" fmla="*/ 8 h 9"/>
                <a:gd name="T12" fmla="*/ 7 w 8"/>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7" y="8"/>
                  </a:moveTo>
                  <a:cubicBezTo>
                    <a:pt x="0" y="2"/>
                    <a:pt x="0" y="2"/>
                    <a:pt x="0" y="2"/>
                  </a:cubicBezTo>
                  <a:cubicBezTo>
                    <a:pt x="0" y="2"/>
                    <a:pt x="0" y="1"/>
                    <a:pt x="0" y="1"/>
                  </a:cubicBezTo>
                  <a:cubicBezTo>
                    <a:pt x="1" y="0"/>
                    <a:pt x="1" y="0"/>
                    <a:pt x="2" y="1"/>
                  </a:cubicBezTo>
                  <a:cubicBezTo>
                    <a:pt x="8" y="7"/>
                    <a:pt x="8" y="7"/>
                    <a:pt x="8" y="7"/>
                  </a:cubicBezTo>
                  <a:cubicBezTo>
                    <a:pt x="8" y="8"/>
                    <a:pt x="8" y="8"/>
                    <a:pt x="8" y="8"/>
                  </a:cubicBezTo>
                  <a:cubicBezTo>
                    <a:pt x="8" y="9"/>
                    <a:pt x="7" y="9"/>
                    <a:pt x="7" y="8"/>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812" name="Freeform 43"/>
            <p:cNvSpPr/>
            <p:nvPr>
              <p:custDataLst>
                <p:tags r:id="rId40"/>
              </p:custDataLst>
            </p:nvPr>
          </p:nvSpPr>
          <p:spPr bwMode="auto">
            <a:xfrm>
              <a:off x="1395845" y="1902623"/>
              <a:ext cx="94128" cy="14481"/>
            </a:xfrm>
            <a:custGeom>
              <a:avLst/>
              <a:gdLst>
                <a:gd name="T0" fmla="*/ 0 w 15"/>
                <a:gd name="T1" fmla="*/ 2 h 2"/>
                <a:gd name="T2" fmla="*/ 0 w 15"/>
                <a:gd name="T3" fmla="*/ 1 h 2"/>
                <a:gd name="T4" fmla="*/ 1 w 15"/>
                <a:gd name="T5" fmla="*/ 0 h 2"/>
                <a:gd name="T6" fmla="*/ 14 w 15"/>
                <a:gd name="T7" fmla="*/ 0 h 2"/>
                <a:gd name="T8" fmla="*/ 15 w 15"/>
                <a:gd name="T9" fmla="*/ 1 h 2"/>
                <a:gd name="T10" fmla="*/ 14 w 15"/>
                <a:gd name="T11" fmla="*/ 2 h 2"/>
                <a:gd name="T12" fmla="*/ 1 w 15"/>
                <a:gd name="T13" fmla="*/ 2 h 2"/>
                <a:gd name="T14" fmla="*/ 0 w 1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
                  <a:moveTo>
                    <a:pt x="0" y="2"/>
                  </a:moveTo>
                  <a:cubicBezTo>
                    <a:pt x="0" y="2"/>
                    <a:pt x="0" y="1"/>
                    <a:pt x="0" y="1"/>
                  </a:cubicBezTo>
                  <a:cubicBezTo>
                    <a:pt x="0" y="1"/>
                    <a:pt x="0" y="0"/>
                    <a:pt x="1" y="0"/>
                  </a:cubicBezTo>
                  <a:cubicBezTo>
                    <a:pt x="14" y="0"/>
                    <a:pt x="14" y="0"/>
                    <a:pt x="14" y="0"/>
                  </a:cubicBezTo>
                  <a:cubicBezTo>
                    <a:pt x="14" y="0"/>
                    <a:pt x="15" y="1"/>
                    <a:pt x="15" y="1"/>
                  </a:cubicBezTo>
                  <a:cubicBezTo>
                    <a:pt x="15" y="2"/>
                    <a:pt x="14" y="2"/>
                    <a:pt x="14" y="2"/>
                  </a:cubicBezTo>
                  <a:cubicBezTo>
                    <a:pt x="1" y="2"/>
                    <a:pt x="1" y="2"/>
                    <a:pt x="1" y="2"/>
                  </a:cubicBezTo>
                  <a:cubicBezTo>
                    <a:pt x="0" y="2"/>
                    <a:pt x="0" y="2"/>
                    <a:pt x="0" y="2"/>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813" name="Freeform 44"/>
            <p:cNvSpPr/>
            <p:nvPr>
              <p:custDataLst>
                <p:tags r:id="rId41"/>
              </p:custDataLst>
            </p:nvPr>
          </p:nvSpPr>
          <p:spPr bwMode="auto">
            <a:xfrm>
              <a:off x="1446528" y="1929173"/>
              <a:ext cx="50684" cy="57924"/>
            </a:xfrm>
            <a:custGeom>
              <a:avLst/>
              <a:gdLst>
                <a:gd name="T0" fmla="*/ 0 w 8"/>
                <a:gd name="T1" fmla="*/ 9 h 9"/>
                <a:gd name="T2" fmla="*/ 0 w 8"/>
                <a:gd name="T3" fmla="*/ 7 h 9"/>
                <a:gd name="T4" fmla="*/ 7 w 8"/>
                <a:gd name="T5" fmla="*/ 1 h 9"/>
                <a:gd name="T6" fmla="*/ 8 w 8"/>
                <a:gd name="T7" fmla="*/ 1 h 9"/>
                <a:gd name="T8" fmla="*/ 8 w 8"/>
                <a:gd name="T9" fmla="*/ 2 h 9"/>
                <a:gd name="T10" fmla="*/ 2 w 8"/>
                <a:gd name="T11" fmla="*/ 9 h 9"/>
                <a:gd name="T12" fmla="*/ 0 w 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0" y="9"/>
                  </a:moveTo>
                  <a:cubicBezTo>
                    <a:pt x="0" y="8"/>
                    <a:pt x="0" y="8"/>
                    <a:pt x="0" y="7"/>
                  </a:cubicBezTo>
                  <a:cubicBezTo>
                    <a:pt x="7" y="1"/>
                    <a:pt x="7" y="1"/>
                    <a:pt x="7" y="1"/>
                  </a:cubicBezTo>
                  <a:cubicBezTo>
                    <a:pt x="7" y="0"/>
                    <a:pt x="8" y="0"/>
                    <a:pt x="8" y="1"/>
                  </a:cubicBezTo>
                  <a:cubicBezTo>
                    <a:pt x="8" y="1"/>
                    <a:pt x="8" y="2"/>
                    <a:pt x="8" y="2"/>
                  </a:cubicBezTo>
                  <a:cubicBezTo>
                    <a:pt x="2" y="9"/>
                    <a:pt x="2" y="9"/>
                    <a:pt x="2" y="9"/>
                  </a:cubicBezTo>
                  <a:cubicBezTo>
                    <a:pt x="1" y="9"/>
                    <a:pt x="1" y="9"/>
                    <a:pt x="0" y="9"/>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814" name="Freeform 45"/>
            <p:cNvSpPr/>
            <p:nvPr>
              <p:custDataLst>
                <p:tags r:id="rId42"/>
              </p:custDataLst>
            </p:nvPr>
          </p:nvSpPr>
          <p:spPr bwMode="auto">
            <a:xfrm>
              <a:off x="1516521" y="1941240"/>
              <a:ext cx="12069" cy="96540"/>
            </a:xfrm>
            <a:custGeom>
              <a:avLst/>
              <a:gdLst>
                <a:gd name="T0" fmla="*/ 0 w 2"/>
                <a:gd name="T1" fmla="*/ 15 h 15"/>
                <a:gd name="T2" fmla="*/ 0 w 2"/>
                <a:gd name="T3" fmla="*/ 14 h 15"/>
                <a:gd name="T4" fmla="*/ 0 w 2"/>
                <a:gd name="T5" fmla="*/ 1 h 15"/>
                <a:gd name="T6" fmla="*/ 1 w 2"/>
                <a:gd name="T7" fmla="*/ 0 h 15"/>
                <a:gd name="T8" fmla="*/ 2 w 2"/>
                <a:gd name="T9" fmla="*/ 1 h 15"/>
                <a:gd name="T10" fmla="*/ 2 w 2"/>
                <a:gd name="T11" fmla="*/ 14 h 15"/>
                <a:gd name="T12" fmla="*/ 1 w 2"/>
                <a:gd name="T13" fmla="*/ 15 h 15"/>
                <a:gd name="T14" fmla="*/ 0 w 2"/>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5">
                  <a:moveTo>
                    <a:pt x="0" y="15"/>
                  </a:moveTo>
                  <a:cubicBezTo>
                    <a:pt x="0" y="15"/>
                    <a:pt x="0" y="14"/>
                    <a:pt x="0" y="14"/>
                  </a:cubicBezTo>
                  <a:cubicBezTo>
                    <a:pt x="0" y="1"/>
                    <a:pt x="0" y="1"/>
                    <a:pt x="0" y="1"/>
                  </a:cubicBezTo>
                  <a:cubicBezTo>
                    <a:pt x="0" y="1"/>
                    <a:pt x="0" y="0"/>
                    <a:pt x="1" y="0"/>
                  </a:cubicBezTo>
                  <a:cubicBezTo>
                    <a:pt x="1" y="0"/>
                    <a:pt x="2" y="1"/>
                    <a:pt x="2" y="1"/>
                  </a:cubicBezTo>
                  <a:cubicBezTo>
                    <a:pt x="2" y="14"/>
                    <a:pt x="2" y="14"/>
                    <a:pt x="2" y="14"/>
                  </a:cubicBezTo>
                  <a:cubicBezTo>
                    <a:pt x="2" y="15"/>
                    <a:pt x="1" y="15"/>
                    <a:pt x="1" y="15"/>
                  </a:cubicBezTo>
                  <a:cubicBezTo>
                    <a:pt x="0" y="15"/>
                    <a:pt x="0" y="15"/>
                    <a:pt x="0" y="15"/>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815" name="Freeform 46"/>
            <p:cNvSpPr/>
            <p:nvPr>
              <p:custDataLst>
                <p:tags r:id="rId43"/>
              </p:custDataLst>
            </p:nvPr>
          </p:nvSpPr>
          <p:spPr bwMode="auto">
            <a:xfrm>
              <a:off x="1540656" y="1929173"/>
              <a:ext cx="53097" cy="57924"/>
            </a:xfrm>
            <a:custGeom>
              <a:avLst/>
              <a:gdLst>
                <a:gd name="T0" fmla="*/ 7 w 8"/>
                <a:gd name="T1" fmla="*/ 9 h 9"/>
                <a:gd name="T2" fmla="*/ 0 w 8"/>
                <a:gd name="T3" fmla="*/ 2 h 9"/>
                <a:gd name="T4" fmla="*/ 0 w 8"/>
                <a:gd name="T5" fmla="*/ 1 h 9"/>
                <a:gd name="T6" fmla="*/ 2 w 8"/>
                <a:gd name="T7" fmla="*/ 1 h 9"/>
                <a:gd name="T8" fmla="*/ 8 w 8"/>
                <a:gd name="T9" fmla="*/ 7 h 9"/>
                <a:gd name="T10" fmla="*/ 8 w 8"/>
                <a:gd name="T11" fmla="*/ 9 h 9"/>
                <a:gd name="T12" fmla="*/ 7 w 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7" y="9"/>
                  </a:moveTo>
                  <a:cubicBezTo>
                    <a:pt x="0" y="2"/>
                    <a:pt x="0" y="2"/>
                    <a:pt x="0" y="2"/>
                  </a:cubicBezTo>
                  <a:cubicBezTo>
                    <a:pt x="0" y="2"/>
                    <a:pt x="0" y="1"/>
                    <a:pt x="0" y="1"/>
                  </a:cubicBezTo>
                  <a:cubicBezTo>
                    <a:pt x="1" y="0"/>
                    <a:pt x="1" y="0"/>
                    <a:pt x="2" y="1"/>
                  </a:cubicBezTo>
                  <a:cubicBezTo>
                    <a:pt x="8" y="7"/>
                    <a:pt x="8" y="7"/>
                    <a:pt x="8" y="7"/>
                  </a:cubicBezTo>
                  <a:cubicBezTo>
                    <a:pt x="8" y="8"/>
                    <a:pt x="8" y="8"/>
                    <a:pt x="8" y="9"/>
                  </a:cubicBezTo>
                  <a:cubicBezTo>
                    <a:pt x="8" y="9"/>
                    <a:pt x="7" y="9"/>
                    <a:pt x="7" y="9"/>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816" name="Oval 47"/>
            <p:cNvSpPr>
              <a:spLocks noChangeArrowheads="1"/>
            </p:cNvSpPr>
            <p:nvPr>
              <p:custDataLst>
                <p:tags r:id="rId44"/>
              </p:custDataLst>
            </p:nvPr>
          </p:nvSpPr>
          <p:spPr bwMode="auto">
            <a:xfrm>
              <a:off x="5856015" y="3589669"/>
              <a:ext cx="57924" cy="65165"/>
            </a:xfrm>
            <a:prstGeom prst="ellipse">
              <a:avLst/>
            </a:prstGeom>
            <a:solidFill>
              <a:schemeClr val="accent2"/>
            </a:solidFill>
            <a:ln>
              <a:noFill/>
            </a:ln>
          </p:spPr>
          <p:txBody>
            <a:bodyPr vert="horz" wrap="square" lIns="91440" tIns="45720" rIns="91440" bIns="45720" numCol="1" anchor="t" anchorCtr="0" compatLnSpc="1"/>
            <a:lstStyle/>
            <a:p>
              <a:endParaRPr lang="zh-CN" altLang="en-US"/>
            </a:p>
          </p:txBody>
        </p:sp>
        <p:sp>
          <p:nvSpPr>
            <p:cNvPr id="9817" name="Oval 48"/>
            <p:cNvSpPr>
              <a:spLocks noChangeArrowheads="1"/>
            </p:cNvSpPr>
            <p:nvPr>
              <p:custDataLst>
                <p:tags r:id="rId45"/>
              </p:custDataLst>
            </p:nvPr>
          </p:nvSpPr>
          <p:spPr bwMode="auto">
            <a:xfrm>
              <a:off x="5631557" y="4670922"/>
              <a:ext cx="57924" cy="57924"/>
            </a:xfrm>
            <a:prstGeom prst="ellipse">
              <a:avLst/>
            </a:prstGeom>
            <a:solidFill>
              <a:schemeClr val="accent2"/>
            </a:solidFill>
            <a:ln>
              <a:noFill/>
            </a:ln>
          </p:spPr>
          <p:txBody>
            <a:bodyPr vert="horz" wrap="square" lIns="91440" tIns="45720" rIns="91440" bIns="45720" numCol="1" anchor="t" anchorCtr="0" compatLnSpc="1"/>
            <a:lstStyle/>
            <a:p>
              <a:endParaRPr lang="zh-CN" altLang="en-US"/>
            </a:p>
          </p:txBody>
        </p:sp>
        <p:sp>
          <p:nvSpPr>
            <p:cNvPr id="9818" name="Oval 49"/>
            <p:cNvSpPr>
              <a:spLocks noChangeArrowheads="1"/>
            </p:cNvSpPr>
            <p:nvPr>
              <p:custDataLst>
                <p:tags r:id="rId46"/>
              </p:custDataLst>
            </p:nvPr>
          </p:nvSpPr>
          <p:spPr bwMode="auto">
            <a:xfrm>
              <a:off x="1120705" y="4842281"/>
              <a:ext cx="55512" cy="65165"/>
            </a:xfrm>
            <a:prstGeom prst="ellipse">
              <a:avLst/>
            </a:prstGeom>
            <a:solidFill>
              <a:schemeClr val="accent2"/>
            </a:solidFill>
            <a:ln>
              <a:noFill/>
            </a:ln>
          </p:spPr>
          <p:txBody>
            <a:bodyPr vert="horz" wrap="square" lIns="91440" tIns="45720" rIns="91440" bIns="45720" numCol="1" anchor="t" anchorCtr="0" compatLnSpc="1"/>
            <a:lstStyle/>
            <a:p>
              <a:endParaRPr lang="zh-CN" altLang="en-US"/>
            </a:p>
          </p:txBody>
        </p:sp>
        <p:sp>
          <p:nvSpPr>
            <p:cNvPr id="9819" name="Oval 50"/>
            <p:cNvSpPr>
              <a:spLocks noChangeArrowheads="1"/>
            </p:cNvSpPr>
            <p:nvPr>
              <p:custDataLst>
                <p:tags r:id="rId47"/>
              </p:custDataLst>
            </p:nvPr>
          </p:nvSpPr>
          <p:spPr bwMode="auto">
            <a:xfrm>
              <a:off x="2431241" y="1666099"/>
              <a:ext cx="89300" cy="89300"/>
            </a:xfrm>
            <a:prstGeom prst="ellipse">
              <a:avLst/>
            </a:prstGeom>
            <a:solidFill>
              <a:schemeClr val="accent2"/>
            </a:solidFill>
            <a:ln>
              <a:noFill/>
            </a:ln>
          </p:spPr>
          <p:txBody>
            <a:bodyPr vert="horz" wrap="square" lIns="91440" tIns="45720" rIns="91440" bIns="45720" numCol="1" anchor="t" anchorCtr="0" compatLnSpc="1"/>
            <a:lstStyle/>
            <a:p>
              <a:endParaRPr lang="zh-CN" altLang="en-US"/>
            </a:p>
          </p:txBody>
        </p:sp>
        <p:sp>
          <p:nvSpPr>
            <p:cNvPr id="9820" name="Oval 51"/>
            <p:cNvSpPr>
              <a:spLocks noChangeArrowheads="1"/>
            </p:cNvSpPr>
            <p:nvPr>
              <p:custDataLst>
                <p:tags r:id="rId48"/>
              </p:custDataLst>
            </p:nvPr>
          </p:nvSpPr>
          <p:spPr bwMode="auto">
            <a:xfrm>
              <a:off x="5281599" y="1557492"/>
              <a:ext cx="89300" cy="89300"/>
            </a:xfrm>
            <a:prstGeom prst="ellipse">
              <a:avLst/>
            </a:prstGeom>
            <a:solidFill>
              <a:schemeClr val="accent2"/>
            </a:solidFill>
            <a:ln>
              <a:noFill/>
            </a:ln>
          </p:spPr>
          <p:txBody>
            <a:bodyPr vert="horz" wrap="square" lIns="91440" tIns="45720" rIns="91440" bIns="45720" numCol="1" anchor="t" anchorCtr="0" compatLnSpc="1"/>
            <a:lstStyle/>
            <a:p>
              <a:endParaRPr lang="zh-CN" altLang="en-US"/>
            </a:p>
          </p:txBody>
        </p:sp>
        <p:sp>
          <p:nvSpPr>
            <p:cNvPr id="9821" name="Freeform 52"/>
            <p:cNvSpPr>
              <a:spLocks noEditPoints="1"/>
            </p:cNvSpPr>
            <p:nvPr>
              <p:custDataLst>
                <p:tags r:id="rId49"/>
              </p:custDataLst>
            </p:nvPr>
          </p:nvSpPr>
          <p:spPr bwMode="auto">
            <a:xfrm>
              <a:off x="1171388" y="3693449"/>
              <a:ext cx="108609" cy="101367"/>
            </a:xfrm>
            <a:custGeom>
              <a:avLst/>
              <a:gdLst>
                <a:gd name="T0" fmla="*/ 9 w 17"/>
                <a:gd name="T1" fmla="*/ 3 h 16"/>
                <a:gd name="T2" fmla="*/ 14 w 17"/>
                <a:gd name="T3" fmla="*/ 8 h 16"/>
                <a:gd name="T4" fmla="*/ 9 w 17"/>
                <a:gd name="T5" fmla="*/ 13 h 16"/>
                <a:gd name="T6" fmla="*/ 4 w 17"/>
                <a:gd name="T7" fmla="*/ 8 h 16"/>
                <a:gd name="T8" fmla="*/ 9 w 17"/>
                <a:gd name="T9" fmla="*/ 3 h 16"/>
                <a:gd name="T10" fmla="*/ 9 w 17"/>
                <a:gd name="T11" fmla="*/ 0 h 16"/>
                <a:gd name="T12" fmla="*/ 0 w 17"/>
                <a:gd name="T13" fmla="*/ 8 h 16"/>
                <a:gd name="T14" fmla="*/ 9 w 17"/>
                <a:gd name="T15" fmla="*/ 16 h 16"/>
                <a:gd name="T16" fmla="*/ 17 w 17"/>
                <a:gd name="T17" fmla="*/ 8 h 16"/>
                <a:gd name="T18" fmla="*/ 9 w 17"/>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6">
                  <a:moveTo>
                    <a:pt x="9" y="3"/>
                  </a:moveTo>
                  <a:cubicBezTo>
                    <a:pt x="11" y="3"/>
                    <a:pt x="14" y="5"/>
                    <a:pt x="14" y="8"/>
                  </a:cubicBezTo>
                  <a:cubicBezTo>
                    <a:pt x="14" y="11"/>
                    <a:pt x="11" y="13"/>
                    <a:pt x="9" y="13"/>
                  </a:cubicBezTo>
                  <a:cubicBezTo>
                    <a:pt x="6" y="13"/>
                    <a:pt x="4" y="11"/>
                    <a:pt x="4" y="8"/>
                  </a:cubicBezTo>
                  <a:cubicBezTo>
                    <a:pt x="4" y="5"/>
                    <a:pt x="6" y="3"/>
                    <a:pt x="9" y="3"/>
                  </a:cubicBezTo>
                  <a:moveTo>
                    <a:pt x="9" y="0"/>
                  </a:moveTo>
                  <a:cubicBezTo>
                    <a:pt x="4" y="0"/>
                    <a:pt x="0" y="3"/>
                    <a:pt x="0" y="8"/>
                  </a:cubicBezTo>
                  <a:cubicBezTo>
                    <a:pt x="0" y="13"/>
                    <a:pt x="4" y="16"/>
                    <a:pt x="9" y="16"/>
                  </a:cubicBezTo>
                  <a:cubicBezTo>
                    <a:pt x="14" y="16"/>
                    <a:pt x="17" y="13"/>
                    <a:pt x="17" y="8"/>
                  </a:cubicBezTo>
                  <a:cubicBezTo>
                    <a:pt x="17" y="3"/>
                    <a:pt x="14" y="0"/>
                    <a:pt x="9"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822" name="Freeform 53"/>
            <p:cNvSpPr>
              <a:spLocks noEditPoints="1"/>
            </p:cNvSpPr>
            <p:nvPr>
              <p:custDataLst>
                <p:tags r:id="rId50"/>
              </p:custDataLst>
            </p:nvPr>
          </p:nvSpPr>
          <p:spPr bwMode="auto">
            <a:xfrm>
              <a:off x="5926006" y="4748155"/>
              <a:ext cx="108609" cy="108609"/>
            </a:xfrm>
            <a:custGeom>
              <a:avLst/>
              <a:gdLst>
                <a:gd name="T0" fmla="*/ 9 w 17"/>
                <a:gd name="T1" fmla="*/ 4 h 17"/>
                <a:gd name="T2" fmla="*/ 13 w 17"/>
                <a:gd name="T3" fmla="*/ 9 h 17"/>
                <a:gd name="T4" fmla="*/ 9 w 17"/>
                <a:gd name="T5" fmla="*/ 13 h 17"/>
                <a:gd name="T6" fmla="*/ 4 w 17"/>
                <a:gd name="T7" fmla="*/ 9 h 17"/>
                <a:gd name="T8" fmla="*/ 9 w 17"/>
                <a:gd name="T9" fmla="*/ 4 h 17"/>
                <a:gd name="T10" fmla="*/ 9 w 17"/>
                <a:gd name="T11" fmla="*/ 0 h 17"/>
                <a:gd name="T12" fmla="*/ 0 w 17"/>
                <a:gd name="T13" fmla="*/ 9 h 17"/>
                <a:gd name="T14" fmla="*/ 9 w 17"/>
                <a:gd name="T15" fmla="*/ 17 h 17"/>
                <a:gd name="T16" fmla="*/ 17 w 17"/>
                <a:gd name="T17" fmla="*/ 9 h 17"/>
                <a:gd name="T18" fmla="*/ 9 w 17"/>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4"/>
                  </a:moveTo>
                  <a:cubicBezTo>
                    <a:pt x="11" y="4"/>
                    <a:pt x="13" y="6"/>
                    <a:pt x="13" y="9"/>
                  </a:cubicBezTo>
                  <a:cubicBezTo>
                    <a:pt x="13" y="11"/>
                    <a:pt x="11" y="13"/>
                    <a:pt x="9" y="13"/>
                  </a:cubicBezTo>
                  <a:cubicBezTo>
                    <a:pt x="6" y="13"/>
                    <a:pt x="4" y="11"/>
                    <a:pt x="4" y="9"/>
                  </a:cubicBezTo>
                  <a:cubicBezTo>
                    <a:pt x="4" y="6"/>
                    <a:pt x="6" y="4"/>
                    <a:pt x="9" y="4"/>
                  </a:cubicBezTo>
                  <a:moveTo>
                    <a:pt x="9" y="0"/>
                  </a:moveTo>
                  <a:cubicBezTo>
                    <a:pt x="4" y="0"/>
                    <a:pt x="0" y="4"/>
                    <a:pt x="0" y="9"/>
                  </a:cubicBezTo>
                  <a:cubicBezTo>
                    <a:pt x="0" y="13"/>
                    <a:pt x="4" y="17"/>
                    <a:pt x="9" y="17"/>
                  </a:cubicBezTo>
                  <a:cubicBezTo>
                    <a:pt x="13" y="17"/>
                    <a:pt x="17" y="13"/>
                    <a:pt x="17" y="9"/>
                  </a:cubicBezTo>
                  <a:cubicBezTo>
                    <a:pt x="17" y="4"/>
                    <a:pt x="13" y="0"/>
                    <a:pt x="9"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823" name="Freeform 54"/>
            <p:cNvSpPr>
              <a:spLocks noEditPoints="1"/>
            </p:cNvSpPr>
            <p:nvPr>
              <p:custDataLst>
                <p:tags r:id="rId51"/>
              </p:custDataLst>
            </p:nvPr>
          </p:nvSpPr>
          <p:spPr bwMode="auto">
            <a:xfrm>
              <a:off x="927624" y="5489101"/>
              <a:ext cx="108609" cy="108609"/>
            </a:xfrm>
            <a:custGeom>
              <a:avLst/>
              <a:gdLst>
                <a:gd name="T0" fmla="*/ 9 w 17"/>
                <a:gd name="T1" fmla="*/ 4 h 17"/>
                <a:gd name="T2" fmla="*/ 13 w 17"/>
                <a:gd name="T3" fmla="*/ 9 h 17"/>
                <a:gd name="T4" fmla="*/ 9 w 17"/>
                <a:gd name="T5" fmla="*/ 13 h 17"/>
                <a:gd name="T6" fmla="*/ 4 w 17"/>
                <a:gd name="T7" fmla="*/ 9 h 17"/>
                <a:gd name="T8" fmla="*/ 9 w 17"/>
                <a:gd name="T9" fmla="*/ 4 h 17"/>
                <a:gd name="T10" fmla="*/ 9 w 17"/>
                <a:gd name="T11" fmla="*/ 0 h 17"/>
                <a:gd name="T12" fmla="*/ 0 w 17"/>
                <a:gd name="T13" fmla="*/ 9 h 17"/>
                <a:gd name="T14" fmla="*/ 9 w 17"/>
                <a:gd name="T15" fmla="*/ 17 h 17"/>
                <a:gd name="T16" fmla="*/ 17 w 17"/>
                <a:gd name="T17" fmla="*/ 9 h 17"/>
                <a:gd name="T18" fmla="*/ 9 w 17"/>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4"/>
                  </a:moveTo>
                  <a:cubicBezTo>
                    <a:pt x="11" y="4"/>
                    <a:pt x="13" y="6"/>
                    <a:pt x="13" y="9"/>
                  </a:cubicBezTo>
                  <a:cubicBezTo>
                    <a:pt x="13" y="11"/>
                    <a:pt x="11" y="13"/>
                    <a:pt x="9" y="13"/>
                  </a:cubicBezTo>
                  <a:cubicBezTo>
                    <a:pt x="6" y="13"/>
                    <a:pt x="4" y="11"/>
                    <a:pt x="4" y="9"/>
                  </a:cubicBezTo>
                  <a:cubicBezTo>
                    <a:pt x="4" y="6"/>
                    <a:pt x="6" y="4"/>
                    <a:pt x="9" y="4"/>
                  </a:cubicBezTo>
                  <a:moveTo>
                    <a:pt x="9" y="0"/>
                  </a:moveTo>
                  <a:cubicBezTo>
                    <a:pt x="4" y="0"/>
                    <a:pt x="0" y="4"/>
                    <a:pt x="0" y="9"/>
                  </a:cubicBezTo>
                  <a:cubicBezTo>
                    <a:pt x="0" y="13"/>
                    <a:pt x="4" y="17"/>
                    <a:pt x="9" y="17"/>
                  </a:cubicBezTo>
                  <a:cubicBezTo>
                    <a:pt x="13" y="17"/>
                    <a:pt x="17" y="13"/>
                    <a:pt x="17" y="9"/>
                  </a:cubicBezTo>
                  <a:cubicBezTo>
                    <a:pt x="17" y="4"/>
                    <a:pt x="13" y="0"/>
                    <a:pt x="9"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824" name="Freeform 55"/>
            <p:cNvSpPr>
              <a:spLocks noEditPoints="1"/>
            </p:cNvSpPr>
            <p:nvPr>
              <p:custDataLst>
                <p:tags r:id="rId52"/>
              </p:custDataLst>
            </p:nvPr>
          </p:nvSpPr>
          <p:spPr bwMode="auto">
            <a:xfrm>
              <a:off x="5901870" y="3189026"/>
              <a:ext cx="108609" cy="108609"/>
            </a:xfrm>
            <a:custGeom>
              <a:avLst/>
              <a:gdLst>
                <a:gd name="T0" fmla="*/ 8 w 17"/>
                <a:gd name="T1" fmla="*/ 4 h 17"/>
                <a:gd name="T2" fmla="*/ 13 w 17"/>
                <a:gd name="T3" fmla="*/ 8 h 17"/>
                <a:gd name="T4" fmla="*/ 8 w 17"/>
                <a:gd name="T5" fmla="*/ 13 h 17"/>
                <a:gd name="T6" fmla="*/ 3 w 17"/>
                <a:gd name="T7" fmla="*/ 8 h 17"/>
                <a:gd name="T8" fmla="*/ 8 w 17"/>
                <a:gd name="T9" fmla="*/ 4 h 17"/>
                <a:gd name="T10" fmla="*/ 8 w 17"/>
                <a:gd name="T11" fmla="*/ 0 h 17"/>
                <a:gd name="T12" fmla="*/ 0 w 17"/>
                <a:gd name="T13" fmla="*/ 8 h 17"/>
                <a:gd name="T14" fmla="*/ 8 w 17"/>
                <a:gd name="T15" fmla="*/ 17 h 17"/>
                <a:gd name="T16" fmla="*/ 17 w 17"/>
                <a:gd name="T17" fmla="*/ 8 h 17"/>
                <a:gd name="T18" fmla="*/ 8 w 17"/>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8" y="4"/>
                  </a:moveTo>
                  <a:cubicBezTo>
                    <a:pt x="11" y="4"/>
                    <a:pt x="13" y="6"/>
                    <a:pt x="13" y="8"/>
                  </a:cubicBezTo>
                  <a:cubicBezTo>
                    <a:pt x="13" y="11"/>
                    <a:pt x="11" y="13"/>
                    <a:pt x="8" y="13"/>
                  </a:cubicBezTo>
                  <a:cubicBezTo>
                    <a:pt x="6" y="13"/>
                    <a:pt x="3" y="11"/>
                    <a:pt x="3" y="8"/>
                  </a:cubicBezTo>
                  <a:cubicBezTo>
                    <a:pt x="3" y="6"/>
                    <a:pt x="6" y="4"/>
                    <a:pt x="8" y="4"/>
                  </a:cubicBezTo>
                  <a:moveTo>
                    <a:pt x="8" y="0"/>
                  </a:moveTo>
                  <a:cubicBezTo>
                    <a:pt x="3" y="0"/>
                    <a:pt x="0" y="4"/>
                    <a:pt x="0" y="8"/>
                  </a:cubicBezTo>
                  <a:cubicBezTo>
                    <a:pt x="0" y="13"/>
                    <a:pt x="3" y="17"/>
                    <a:pt x="8" y="17"/>
                  </a:cubicBezTo>
                  <a:cubicBezTo>
                    <a:pt x="13" y="17"/>
                    <a:pt x="17" y="13"/>
                    <a:pt x="17" y="8"/>
                  </a:cubicBezTo>
                  <a:cubicBezTo>
                    <a:pt x="17" y="4"/>
                    <a:pt x="13" y="0"/>
                    <a:pt x="8"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825" name="Freeform 56"/>
            <p:cNvSpPr>
              <a:spLocks noEditPoints="1"/>
            </p:cNvSpPr>
            <p:nvPr>
              <p:custDataLst>
                <p:tags r:id="rId53"/>
              </p:custDataLst>
            </p:nvPr>
          </p:nvSpPr>
          <p:spPr bwMode="auto">
            <a:xfrm>
              <a:off x="2105418" y="1506807"/>
              <a:ext cx="108609" cy="108609"/>
            </a:xfrm>
            <a:custGeom>
              <a:avLst/>
              <a:gdLst>
                <a:gd name="T0" fmla="*/ 9 w 17"/>
                <a:gd name="T1" fmla="*/ 4 h 17"/>
                <a:gd name="T2" fmla="*/ 13 w 17"/>
                <a:gd name="T3" fmla="*/ 9 h 17"/>
                <a:gd name="T4" fmla="*/ 9 w 17"/>
                <a:gd name="T5" fmla="*/ 13 h 17"/>
                <a:gd name="T6" fmla="*/ 4 w 17"/>
                <a:gd name="T7" fmla="*/ 9 h 17"/>
                <a:gd name="T8" fmla="*/ 9 w 17"/>
                <a:gd name="T9" fmla="*/ 4 h 17"/>
                <a:gd name="T10" fmla="*/ 9 w 17"/>
                <a:gd name="T11" fmla="*/ 0 h 17"/>
                <a:gd name="T12" fmla="*/ 0 w 17"/>
                <a:gd name="T13" fmla="*/ 9 h 17"/>
                <a:gd name="T14" fmla="*/ 9 w 17"/>
                <a:gd name="T15" fmla="*/ 17 h 17"/>
                <a:gd name="T16" fmla="*/ 17 w 17"/>
                <a:gd name="T17" fmla="*/ 9 h 17"/>
                <a:gd name="T18" fmla="*/ 9 w 17"/>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4"/>
                  </a:moveTo>
                  <a:cubicBezTo>
                    <a:pt x="11" y="4"/>
                    <a:pt x="13" y="6"/>
                    <a:pt x="13" y="9"/>
                  </a:cubicBezTo>
                  <a:cubicBezTo>
                    <a:pt x="13" y="11"/>
                    <a:pt x="11" y="13"/>
                    <a:pt x="9" y="13"/>
                  </a:cubicBezTo>
                  <a:cubicBezTo>
                    <a:pt x="6" y="13"/>
                    <a:pt x="4" y="11"/>
                    <a:pt x="4" y="9"/>
                  </a:cubicBezTo>
                  <a:cubicBezTo>
                    <a:pt x="4" y="6"/>
                    <a:pt x="6" y="4"/>
                    <a:pt x="9" y="4"/>
                  </a:cubicBezTo>
                  <a:moveTo>
                    <a:pt x="9" y="0"/>
                  </a:moveTo>
                  <a:cubicBezTo>
                    <a:pt x="4" y="0"/>
                    <a:pt x="0" y="4"/>
                    <a:pt x="0" y="9"/>
                  </a:cubicBezTo>
                  <a:cubicBezTo>
                    <a:pt x="0" y="13"/>
                    <a:pt x="4" y="17"/>
                    <a:pt x="9" y="17"/>
                  </a:cubicBezTo>
                  <a:cubicBezTo>
                    <a:pt x="13" y="17"/>
                    <a:pt x="17" y="13"/>
                    <a:pt x="17" y="9"/>
                  </a:cubicBezTo>
                  <a:cubicBezTo>
                    <a:pt x="17" y="4"/>
                    <a:pt x="13" y="0"/>
                    <a:pt x="9"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831" name="Freeform 62"/>
            <p:cNvSpPr/>
            <p:nvPr>
              <p:custDataLst>
                <p:tags r:id="rId54"/>
              </p:custDataLst>
            </p:nvPr>
          </p:nvSpPr>
          <p:spPr bwMode="auto">
            <a:xfrm>
              <a:off x="5742579" y="5054669"/>
              <a:ext cx="4827" cy="482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1" y="1"/>
                    <a:pt x="0" y="0"/>
                    <a:pt x="1"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32" name="Freeform 63"/>
            <p:cNvSpPr>
              <a:spLocks noEditPoints="1"/>
            </p:cNvSpPr>
            <p:nvPr>
              <p:custDataLst>
                <p:tags r:id="rId55"/>
              </p:custDataLst>
            </p:nvPr>
          </p:nvSpPr>
          <p:spPr bwMode="auto">
            <a:xfrm>
              <a:off x="5421583" y="5042602"/>
              <a:ext cx="383749" cy="381335"/>
            </a:xfrm>
            <a:custGeom>
              <a:avLst/>
              <a:gdLst>
                <a:gd name="T0" fmla="*/ 60 w 60"/>
                <a:gd name="T1" fmla="*/ 36 h 60"/>
                <a:gd name="T2" fmla="*/ 59 w 60"/>
                <a:gd name="T3" fmla="*/ 30 h 60"/>
                <a:gd name="T4" fmla="*/ 59 w 60"/>
                <a:gd name="T5" fmla="*/ 26 h 60"/>
                <a:gd name="T6" fmla="*/ 59 w 60"/>
                <a:gd name="T7" fmla="*/ 19 h 60"/>
                <a:gd name="T8" fmla="*/ 59 w 60"/>
                <a:gd name="T9" fmla="*/ 13 h 60"/>
                <a:gd name="T10" fmla="*/ 58 w 60"/>
                <a:gd name="T11" fmla="*/ 8 h 60"/>
                <a:gd name="T12" fmla="*/ 58 w 60"/>
                <a:gd name="T13" fmla="*/ 3 h 60"/>
                <a:gd name="T14" fmla="*/ 52 w 60"/>
                <a:gd name="T15" fmla="*/ 3 h 60"/>
                <a:gd name="T16" fmla="*/ 50 w 60"/>
                <a:gd name="T17" fmla="*/ 1 h 60"/>
                <a:gd name="T18" fmla="*/ 14 w 60"/>
                <a:gd name="T19" fmla="*/ 0 h 60"/>
                <a:gd name="T20" fmla="*/ 13 w 60"/>
                <a:gd name="T21" fmla="*/ 1 h 60"/>
                <a:gd name="T22" fmla="*/ 10 w 60"/>
                <a:gd name="T23" fmla="*/ 1 h 60"/>
                <a:gd name="T24" fmla="*/ 5 w 60"/>
                <a:gd name="T25" fmla="*/ 2 h 60"/>
                <a:gd name="T26" fmla="*/ 4 w 60"/>
                <a:gd name="T27" fmla="*/ 3 h 60"/>
                <a:gd name="T28" fmla="*/ 3 w 60"/>
                <a:gd name="T29" fmla="*/ 3 h 60"/>
                <a:gd name="T30" fmla="*/ 0 w 60"/>
                <a:gd name="T31" fmla="*/ 9 h 60"/>
                <a:gd name="T32" fmla="*/ 0 w 60"/>
                <a:gd name="T33" fmla="*/ 26 h 60"/>
                <a:gd name="T34" fmla="*/ 1 w 60"/>
                <a:gd name="T35" fmla="*/ 48 h 60"/>
                <a:gd name="T36" fmla="*/ 2 w 60"/>
                <a:gd name="T37" fmla="*/ 53 h 60"/>
                <a:gd name="T38" fmla="*/ 3 w 60"/>
                <a:gd name="T39" fmla="*/ 55 h 60"/>
                <a:gd name="T40" fmla="*/ 7 w 60"/>
                <a:gd name="T41" fmla="*/ 58 h 60"/>
                <a:gd name="T42" fmla="*/ 12 w 60"/>
                <a:gd name="T43" fmla="*/ 59 h 60"/>
                <a:gd name="T44" fmla="*/ 13 w 60"/>
                <a:gd name="T45" fmla="*/ 59 h 60"/>
                <a:gd name="T46" fmla="*/ 20 w 60"/>
                <a:gd name="T47" fmla="*/ 59 h 60"/>
                <a:gd name="T48" fmla="*/ 24 w 60"/>
                <a:gd name="T49" fmla="*/ 59 h 60"/>
                <a:gd name="T50" fmla="*/ 40 w 60"/>
                <a:gd name="T51" fmla="*/ 59 h 60"/>
                <a:gd name="T52" fmla="*/ 44 w 60"/>
                <a:gd name="T53" fmla="*/ 59 h 60"/>
                <a:gd name="T54" fmla="*/ 50 w 60"/>
                <a:gd name="T55" fmla="*/ 59 h 60"/>
                <a:gd name="T56" fmla="*/ 53 w 60"/>
                <a:gd name="T57" fmla="*/ 58 h 60"/>
                <a:gd name="T58" fmla="*/ 58 w 60"/>
                <a:gd name="T59" fmla="*/ 57 h 60"/>
                <a:gd name="T60" fmla="*/ 60 w 60"/>
                <a:gd name="T61" fmla="*/ 46 h 60"/>
                <a:gd name="T62" fmla="*/ 3 w 60"/>
                <a:gd name="T63" fmla="*/ 16 h 60"/>
                <a:gd name="T64" fmla="*/ 3 w 60"/>
                <a:gd name="T65" fmla="*/ 21 h 60"/>
                <a:gd name="T66" fmla="*/ 3 w 60"/>
                <a:gd name="T67" fmla="*/ 28 h 60"/>
                <a:gd name="T68" fmla="*/ 39 w 60"/>
                <a:gd name="T69" fmla="*/ 3 h 60"/>
                <a:gd name="T70" fmla="*/ 39 w 60"/>
                <a:gd name="T71" fmla="*/ 3 h 60"/>
                <a:gd name="T72" fmla="*/ 25 w 60"/>
                <a:gd name="T73" fmla="*/ 2 h 60"/>
                <a:gd name="T74" fmla="*/ 27 w 60"/>
                <a:gd name="T75" fmla="*/ 3 h 60"/>
                <a:gd name="T76" fmla="*/ 33 w 60"/>
                <a:gd name="T77" fmla="*/ 3 h 60"/>
                <a:gd name="T78" fmla="*/ 21 w 60"/>
                <a:gd name="T79" fmla="*/ 3 h 60"/>
                <a:gd name="T80" fmla="*/ 14 w 60"/>
                <a:gd name="T81" fmla="*/ 3 h 60"/>
                <a:gd name="T82" fmla="*/ 3 w 60"/>
                <a:gd name="T83" fmla="*/ 15 h 60"/>
                <a:gd name="T84" fmla="*/ 3 w 60"/>
                <a:gd name="T85" fmla="*/ 17 h 60"/>
                <a:gd name="T86" fmla="*/ 3 w 60"/>
                <a:gd name="T87" fmla="*/ 17 h 60"/>
                <a:gd name="T88" fmla="*/ 3 w 60"/>
                <a:gd name="T89" fmla="*/ 21 h 60"/>
                <a:gd name="T90" fmla="*/ 2 w 60"/>
                <a:gd name="T91" fmla="*/ 32 h 60"/>
                <a:gd name="T92" fmla="*/ 3 w 60"/>
                <a:gd name="T93" fmla="*/ 34 h 60"/>
                <a:gd name="T94" fmla="*/ 2 w 60"/>
                <a:gd name="T95" fmla="*/ 35 h 60"/>
                <a:gd name="T96" fmla="*/ 2 w 60"/>
                <a:gd name="T97" fmla="*/ 3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 h="60">
                  <a:moveTo>
                    <a:pt x="60" y="46"/>
                  </a:moveTo>
                  <a:cubicBezTo>
                    <a:pt x="60" y="44"/>
                    <a:pt x="60" y="41"/>
                    <a:pt x="60" y="38"/>
                  </a:cubicBezTo>
                  <a:cubicBezTo>
                    <a:pt x="60" y="38"/>
                    <a:pt x="60" y="37"/>
                    <a:pt x="60" y="36"/>
                  </a:cubicBezTo>
                  <a:cubicBezTo>
                    <a:pt x="60" y="35"/>
                    <a:pt x="60" y="35"/>
                    <a:pt x="59" y="34"/>
                  </a:cubicBezTo>
                  <a:cubicBezTo>
                    <a:pt x="59" y="34"/>
                    <a:pt x="59" y="34"/>
                    <a:pt x="59" y="33"/>
                  </a:cubicBezTo>
                  <a:cubicBezTo>
                    <a:pt x="60" y="32"/>
                    <a:pt x="60" y="31"/>
                    <a:pt x="59" y="30"/>
                  </a:cubicBezTo>
                  <a:cubicBezTo>
                    <a:pt x="60" y="30"/>
                    <a:pt x="60" y="30"/>
                    <a:pt x="60" y="30"/>
                  </a:cubicBezTo>
                  <a:cubicBezTo>
                    <a:pt x="59" y="29"/>
                    <a:pt x="59" y="28"/>
                    <a:pt x="59" y="27"/>
                  </a:cubicBezTo>
                  <a:cubicBezTo>
                    <a:pt x="59" y="27"/>
                    <a:pt x="59" y="26"/>
                    <a:pt x="59" y="26"/>
                  </a:cubicBezTo>
                  <a:cubicBezTo>
                    <a:pt x="59" y="26"/>
                    <a:pt x="59" y="26"/>
                    <a:pt x="59" y="25"/>
                  </a:cubicBezTo>
                  <a:cubicBezTo>
                    <a:pt x="59" y="26"/>
                    <a:pt x="59" y="26"/>
                    <a:pt x="59" y="26"/>
                  </a:cubicBezTo>
                  <a:cubicBezTo>
                    <a:pt x="59" y="24"/>
                    <a:pt x="59" y="22"/>
                    <a:pt x="59" y="19"/>
                  </a:cubicBezTo>
                  <a:cubicBezTo>
                    <a:pt x="59" y="19"/>
                    <a:pt x="59" y="17"/>
                    <a:pt x="59" y="16"/>
                  </a:cubicBezTo>
                  <a:cubicBezTo>
                    <a:pt x="59" y="15"/>
                    <a:pt x="59" y="14"/>
                    <a:pt x="59" y="13"/>
                  </a:cubicBezTo>
                  <a:cubicBezTo>
                    <a:pt x="59" y="13"/>
                    <a:pt x="59" y="13"/>
                    <a:pt x="59" y="13"/>
                  </a:cubicBezTo>
                  <a:cubicBezTo>
                    <a:pt x="59" y="12"/>
                    <a:pt x="59" y="11"/>
                    <a:pt x="59" y="9"/>
                  </a:cubicBezTo>
                  <a:cubicBezTo>
                    <a:pt x="59" y="9"/>
                    <a:pt x="59" y="9"/>
                    <a:pt x="58" y="8"/>
                  </a:cubicBezTo>
                  <a:cubicBezTo>
                    <a:pt x="58" y="8"/>
                    <a:pt x="58" y="8"/>
                    <a:pt x="58" y="8"/>
                  </a:cubicBezTo>
                  <a:cubicBezTo>
                    <a:pt x="58" y="8"/>
                    <a:pt x="58" y="8"/>
                    <a:pt x="58" y="8"/>
                  </a:cubicBezTo>
                  <a:cubicBezTo>
                    <a:pt x="58" y="8"/>
                    <a:pt x="58" y="8"/>
                    <a:pt x="58" y="8"/>
                  </a:cubicBezTo>
                  <a:cubicBezTo>
                    <a:pt x="58" y="3"/>
                    <a:pt x="58" y="3"/>
                    <a:pt x="58" y="3"/>
                  </a:cubicBezTo>
                  <a:cubicBezTo>
                    <a:pt x="52" y="3"/>
                    <a:pt x="52" y="3"/>
                    <a:pt x="52" y="3"/>
                  </a:cubicBezTo>
                  <a:cubicBezTo>
                    <a:pt x="52" y="3"/>
                    <a:pt x="52" y="3"/>
                    <a:pt x="52" y="3"/>
                  </a:cubicBezTo>
                  <a:cubicBezTo>
                    <a:pt x="52" y="3"/>
                    <a:pt x="52" y="3"/>
                    <a:pt x="52" y="3"/>
                  </a:cubicBezTo>
                  <a:cubicBezTo>
                    <a:pt x="40" y="3"/>
                    <a:pt x="40" y="3"/>
                    <a:pt x="40" y="3"/>
                  </a:cubicBezTo>
                  <a:cubicBezTo>
                    <a:pt x="43" y="3"/>
                    <a:pt x="46" y="4"/>
                    <a:pt x="48" y="3"/>
                  </a:cubicBezTo>
                  <a:cubicBezTo>
                    <a:pt x="50" y="2"/>
                    <a:pt x="50" y="1"/>
                    <a:pt x="50" y="1"/>
                  </a:cubicBezTo>
                  <a:cubicBezTo>
                    <a:pt x="46" y="2"/>
                    <a:pt x="42" y="1"/>
                    <a:pt x="37" y="1"/>
                  </a:cubicBezTo>
                  <a:cubicBezTo>
                    <a:pt x="35" y="1"/>
                    <a:pt x="33" y="1"/>
                    <a:pt x="32" y="1"/>
                  </a:cubicBezTo>
                  <a:cubicBezTo>
                    <a:pt x="26" y="1"/>
                    <a:pt x="20" y="0"/>
                    <a:pt x="14" y="0"/>
                  </a:cubicBezTo>
                  <a:cubicBezTo>
                    <a:pt x="14" y="0"/>
                    <a:pt x="14" y="1"/>
                    <a:pt x="14" y="1"/>
                  </a:cubicBezTo>
                  <a:cubicBezTo>
                    <a:pt x="14" y="1"/>
                    <a:pt x="14" y="1"/>
                    <a:pt x="14" y="1"/>
                  </a:cubicBezTo>
                  <a:cubicBezTo>
                    <a:pt x="13" y="1"/>
                    <a:pt x="13" y="1"/>
                    <a:pt x="13" y="1"/>
                  </a:cubicBezTo>
                  <a:cubicBezTo>
                    <a:pt x="13" y="1"/>
                    <a:pt x="13" y="1"/>
                    <a:pt x="13" y="1"/>
                  </a:cubicBezTo>
                  <a:cubicBezTo>
                    <a:pt x="13" y="1"/>
                    <a:pt x="12" y="1"/>
                    <a:pt x="12" y="1"/>
                  </a:cubicBezTo>
                  <a:cubicBezTo>
                    <a:pt x="11" y="1"/>
                    <a:pt x="11" y="1"/>
                    <a:pt x="10" y="1"/>
                  </a:cubicBezTo>
                  <a:cubicBezTo>
                    <a:pt x="9" y="1"/>
                    <a:pt x="8" y="1"/>
                    <a:pt x="7" y="1"/>
                  </a:cubicBezTo>
                  <a:cubicBezTo>
                    <a:pt x="6" y="1"/>
                    <a:pt x="6" y="1"/>
                    <a:pt x="6" y="1"/>
                  </a:cubicBezTo>
                  <a:cubicBezTo>
                    <a:pt x="6" y="2"/>
                    <a:pt x="6" y="2"/>
                    <a:pt x="5" y="2"/>
                  </a:cubicBezTo>
                  <a:cubicBezTo>
                    <a:pt x="5" y="2"/>
                    <a:pt x="5" y="2"/>
                    <a:pt x="5"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3" y="5"/>
                    <a:pt x="3" y="5"/>
                    <a:pt x="3" y="5"/>
                  </a:cubicBezTo>
                  <a:cubicBezTo>
                    <a:pt x="2" y="5"/>
                    <a:pt x="2" y="5"/>
                    <a:pt x="1" y="6"/>
                  </a:cubicBezTo>
                  <a:cubicBezTo>
                    <a:pt x="1" y="7"/>
                    <a:pt x="0" y="8"/>
                    <a:pt x="0" y="9"/>
                  </a:cubicBezTo>
                  <a:cubicBezTo>
                    <a:pt x="0" y="10"/>
                    <a:pt x="0" y="11"/>
                    <a:pt x="0" y="12"/>
                  </a:cubicBezTo>
                  <a:cubicBezTo>
                    <a:pt x="0" y="13"/>
                    <a:pt x="0" y="15"/>
                    <a:pt x="0" y="16"/>
                  </a:cubicBezTo>
                  <a:cubicBezTo>
                    <a:pt x="0" y="20"/>
                    <a:pt x="0" y="23"/>
                    <a:pt x="0" y="26"/>
                  </a:cubicBezTo>
                  <a:cubicBezTo>
                    <a:pt x="0" y="32"/>
                    <a:pt x="0" y="38"/>
                    <a:pt x="0" y="45"/>
                  </a:cubicBezTo>
                  <a:cubicBezTo>
                    <a:pt x="1" y="46"/>
                    <a:pt x="1" y="47"/>
                    <a:pt x="1" y="48"/>
                  </a:cubicBezTo>
                  <a:cubicBezTo>
                    <a:pt x="1" y="48"/>
                    <a:pt x="1" y="48"/>
                    <a:pt x="1" y="48"/>
                  </a:cubicBezTo>
                  <a:cubicBezTo>
                    <a:pt x="1" y="49"/>
                    <a:pt x="1" y="50"/>
                    <a:pt x="1" y="51"/>
                  </a:cubicBezTo>
                  <a:cubicBezTo>
                    <a:pt x="1" y="51"/>
                    <a:pt x="1" y="52"/>
                    <a:pt x="2" y="51"/>
                  </a:cubicBezTo>
                  <a:cubicBezTo>
                    <a:pt x="2" y="52"/>
                    <a:pt x="1" y="52"/>
                    <a:pt x="2" y="53"/>
                  </a:cubicBezTo>
                  <a:cubicBezTo>
                    <a:pt x="2" y="53"/>
                    <a:pt x="2" y="53"/>
                    <a:pt x="2" y="53"/>
                  </a:cubicBezTo>
                  <a:cubicBezTo>
                    <a:pt x="3" y="54"/>
                    <a:pt x="2" y="54"/>
                    <a:pt x="2" y="54"/>
                  </a:cubicBezTo>
                  <a:cubicBezTo>
                    <a:pt x="2" y="54"/>
                    <a:pt x="2" y="54"/>
                    <a:pt x="3" y="55"/>
                  </a:cubicBezTo>
                  <a:cubicBezTo>
                    <a:pt x="3" y="57"/>
                    <a:pt x="3" y="57"/>
                    <a:pt x="3" y="57"/>
                  </a:cubicBezTo>
                  <a:cubicBezTo>
                    <a:pt x="4" y="57"/>
                    <a:pt x="4" y="57"/>
                    <a:pt x="4" y="57"/>
                  </a:cubicBezTo>
                  <a:cubicBezTo>
                    <a:pt x="5" y="58"/>
                    <a:pt x="6" y="58"/>
                    <a:pt x="7" y="58"/>
                  </a:cubicBezTo>
                  <a:cubicBezTo>
                    <a:pt x="8" y="59"/>
                    <a:pt x="8" y="59"/>
                    <a:pt x="8" y="59"/>
                  </a:cubicBezTo>
                  <a:cubicBezTo>
                    <a:pt x="9" y="59"/>
                    <a:pt x="9" y="59"/>
                    <a:pt x="10" y="59"/>
                  </a:cubicBezTo>
                  <a:cubicBezTo>
                    <a:pt x="11" y="59"/>
                    <a:pt x="11" y="59"/>
                    <a:pt x="12" y="59"/>
                  </a:cubicBezTo>
                  <a:cubicBezTo>
                    <a:pt x="12" y="59"/>
                    <a:pt x="12" y="59"/>
                    <a:pt x="12" y="59"/>
                  </a:cubicBezTo>
                  <a:cubicBezTo>
                    <a:pt x="12" y="59"/>
                    <a:pt x="13" y="58"/>
                    <a:pt x="13" y="59"/>
                  </a:cubicBezTo>
                  <a:cubicBezTo>
                    <a:pt x="13" y="59"/>
                    <a:pt x="13" y="59"/>
                    <a:pt x="13" y="59"/>
                  </a:cubicBezTo>
                  <a:cubicBezTo>
                    <a:pt x="14" y="59"/>
                    <a:pt x="15" y="59"/>
                    <a:pt x="17" y="59"/>
                  </a:cubicBezTo>
                  <a:cubicBezTo>
                    <a:pt x="16" y="59"/>
                    <a:pt x="16" y="59"/>
                    <a:pt x="16" y="59"/>
                  </a:cubicBezTo>
                  <a:cubicBezTo>
                    <a:pt x="18" y="59"/>
                    <a:pt x="19" y="59"/>
                    <a:pt x="20" y="59"/>
                  </a:cubicBezTo>
                  <a:cubicBezTo>
                    <a:pt x="20" y="59"/>
                    <a:pt x="20" y="59"/>
                    <a:pt x="21" y="59"/>
                  </a:cubicBezTo>
                  <a:cubicBezTo>
                    <a:pt x="21" y="59"/>
                    <a:pt x="23" y="60"/>
                    <a:pt x="24" y="59"/>
                  </a:cubicBezTo>
                  <a:cubicBezTo>
                    <a:pt x="24" y="59"/>
                    <a:pt x="24" y="59"/>
                    <a:pt x="24" y="59"/>
                  </a:cubicBezTo>
                  <a:cubicBezTo>
                    <a:pt x="27" y="59"/>
                    <a:pt x="30" y="59"/>
                    <a:pt x="33" y="59"/>
                  </a:cubicBezTo>
                  <a:cubicBezTo>
                    <a:pt x="35" y="59"/>
                    <a:pt x="37" y="60"/>
                    <a:pt x="39" y="59"/>
                  </a:cubicBezTo>
                  <a:cubicBezTo>
                    <a:pt x="40" y="59"/>
                    <a:pt x="39" y="59"/>
                    <a:pt x="40" y="59"/>
                  </a:cubicBezTo>
                  <a:cubicBezTo>
                    <a:pt x="40" y="59"/>
                    <a:pt x="40" y="59"/>
                    <a:pt x="40" y="59"/>
                  </a:cubicBezTo>
                  <a:cubicBezTo>
                    <a:pt x="41" y="59"/>
                    <a:pt x="42" y="59"/>
                    <a:pt x="43" y="59"/>
                  </a:cubicBezTo>
                  <a:cubicBezTo>
                    <a:pt x="44" y="59"/>
                    <a:pt x="44" y="59"/>
                    <a:pt x="44" y="59"/>
                  </a:cubicBezTo>
                  <a:cubicBezTo>
                    <a:pt x="45" y="59"/>
                    <a:pt x="47" y="59"/>
                    <a:pt x="48" y="59"/>
                  </a:cubicBezTo>
                  <a:cubicBezTo>
                    <a:pt x="48" y="58"/>
                    <a:pt x="49" y="59"/>
                    <a:pt x="50" y="59"/>
                  </a:cubicBezTo>
                  <a:cubicBezTo>
                    <a:pt x="50" y="59"/>
                    <a:pt x="50" y="59"/>
                    <a:pt x="50" y="59"/>
                  </a:cubicBezTo>
                  <a:cubicBezTo>
                    <a:pt x="50" y="59"/>
                    <a:pt x="51" y="59"/>
                    <a:pt x="51" y="59"/>
                  </a:cubicBezTo>
                  <a:cubicBezTo>
                    <a:pt x="52" y="59"/>
                    <a:pt x="52" y="59"/>
                    <a:pt x="52" y="59"/>
                  </a:cubicBezTo>
                  <a:cubicBezTo>
                    <a:pt x="53" y="59"/>
                    <a:pt x="53" y="59"/>
                    <a:pt x="53" y="58"/>
                  </a:cubicBezTo>
                  <a:cubicBezTo>
                    <a:pt x="54" y="58"/>
                    <a:pt x="54" y="58"/>
                    <a:pt x="55" y="57"/>
                  </a:cubicBezTo>
                  <a:cubicBezTo>
                    <a:pt x="55" y="58"/>
                    <a:pt x="56" y="57"/>
                    <a:pt x="56" y="57"/>
                  </a:cubicBezTo>
                  <a:cubicBezTo>
                    <a:pt x="58" y="57"/>
                    <a:pt x="58" y="57"/>
                    <a:pt x="58" y="57"/>
                  </a:cubicBezTo>
                  <a:cubicBezTo>
                    <a:pt x="58" y="55"/>
                    <a:pt x="58" y="55"/>
                    <a:pt x="58" y="55"/>
                  </a:cubicBezTo>
                  <a:cubicBezTo>
                    <a:pt x="59" y="54"/>
                    <a:pt x="60" y="52"/>
                    <a:pt x="60" y="51"/>
                  </a:cubicBezTo>
                  <a:cubicBezTo>
                    <a:pt x="60" y="49"/>
                    <a:pt x="60" y="48"/>
                    <a:pt x="60" y="46"/>
                  </a:cubicBezTo>
                  <a:close/>
                  <a:moveTo>
                    <a:pt x="3" y="16"/>
                  </a:moveTo>
                  <a:cubicBezTo>
                    <a:pt x="3" y="16"/>
                    <a:pt x="2" y="16"/>
                    <a:pt x="3" y="16"/>
                  </a:cubicBezTo>
                  <a:cubicBezTo>
                    <a:pt x="3" y="16"/>
                    <a:pt x="3" y="16"/>
                    <a:pt x="3" y="16"/>
                  </a:cubicBezTo>
                  <a:close/>
                  <a:moveTo>
                    <a:pt x="3" y="22"/>
                  </a:moveTo>
                  <a:cubicBezTo>
                    <a:pt x="3" y="22"/>
                    <a:pt x="3" y="21"/>
                    <a:pt x="3" y="21"/>
                  </a:cubicBezTo>
                  <a:cubicBezTo>
                    <a:pt x="3" y="21"/>
                    <a:pt x="3" y="21"/>
                    <a:pt x="3" y="21"/>
                  </a:cubicBezTo>
                  <a:lnTo>
                    <a:pt x="3" y="22"/>
                  </a:lnTo>
                  <a:close/>
                  <a:moveTo>
                    <a:pt x="3" y="27"/>
                  </a:moveTo>
                  <a:cubicBezTo>
                    <a:pt x="3" y="28"/>
                    <a:pt x="3" y="28"/>
                    <a:pt x="3" y="28"/>
                  </a:cubicBezTo>
                  <a:cubicBezTo>
                    <a:pt x="3" y="28"/>
                    <a:pt x="2" y="28"/>
                    <a:pt x="2" y="28"/>
                  </a:cubicBezTo>
                  <a:cubicBezTo>
                    <a:pt x="2" y="28"/>
                    <a:pt x="2" y="27"/>
                    <a:pt x="3" y="27"/>
                  </a:cubicBezTo>
                  <a:close/>
                  <a:moveTo>
                    <a:pt x="39" y="3"/>
                  </a:moveTo>
                  <a:cubicBezTo>
                    <a:pt x="37" y="3"/>
                    <a:pt x="37" y="3"/>
                    <a:pt x="37" y="3"/>
                  </a:cubicBezTo>
                  <a:cubicBezTo>
                    <a:pt x="38" y="3"/>
                    <a:pt x="38" y="3"/>
                    <a:pt x="39" y="3"/>
                  </a:cubicBezTo>
                  <a:cubicBezTo>
                    <a:pt x="39" y="3"/>
                    <a:pt x="39" y="3"/>
                    <a:pt x="39" y="3"/>
                  </a:cubicBezTo>
                  <a:close/>
                  <a:moveTo>
                    <a:pt x="21" y="3"/>
                  </a:moveTo>
                  <a:cubicBezTo>
                    <a:pt x="23" y="3"/>
                    <a:pt x="24" y="4"/>
                    <a:pt x="25" y="3"/>
                  </a:cubicBezTo>
                  <a:cubicBezTo>
                    <a:pt x="25" y="2"/>
                    <a:pt x="25" y="2"/>
                    <a:pt x="25" y="2"/>
                  </a:cubicBezTo>
                  <a:cubicBezTo>
                    <a:pt x="26" y="2"/>
                    <a:pt x="26" y="3"/>
                    <a:pt x="26" y="3"/>
                  </a:cubicBezTo>
                  <a:cubicBezTo>
                    <a:pt x="26" y="3"/>
                    <a:pt x="27" y="3"/>
                    <a:pt x="27" y="2"/>
                  </a:cubicBezTo>
                  <a:cubicBezTo>
                    <a:pt x="27" y="3"/>
                    <a:pt x="27" y="3"/>
                    <a:pt x="27" y="3"/>
                  </a:cubicBezTo>
                  <a:cubicBezTo>
                    <a:pt x="28" y="3"/>
                    <a:pt x="29" y="2"/>
                    <a:pt x="29" y="2"/>
                  </a:cubicBezTo>
                  <a:cubicBezTo>
                    <a:pt x="29" y="3"/>
                    <a:pt x="29" y="3"/>
                    <a:pt x="29" y="3"/>
                  </a:cubicBezTo>
                  <a:cubicBezTo>
                    <a:pt x="30" y="3"/>
                    <a:pt x="32" y="3"/>
                    <a:pt x="33" y="3"/>
                  </a:cubicBezTo>
                  <a:cubicBezTo>
                    <a:pt x="19" y="3"/>
                    <a:pt x="19" y="3"/>
                    <a:pt x="19" y="3"/>
                  </a:cubicBezTo>
                  <a:cubicBezTo>
                    <a:pt x="20" y="3"/>
                    <a:pt x="21" y="3"/>
                    <a:pt x="21" y="3"/>
                  </a:cubicBezTo>
                  <a:cubicBezTo>
                    <a:pt x="21" y="3"/>
                    <a:pt x="21" y="3"/>
                    <a:pt x="21" y="3"/>
                  </a:cubicBezTo>
                  <a:close/>
                  <a:moveTo>
                    <a:pt x="14" y="3"/>
                  </a:moveTo>
                  <a:cubicBezTo>
                    <a:pt x="14" y="3"/>
                    <a:pt x="14" y="3"/>
                    <a:pt x="14" y="3"/>
                  </a:cubicBezTo>
                  <a:cubicBezTo>
                    <a:pt x="14" y="3"/>
                    <a:pt x="14" y="3"/>
                    <a:pt x="14" y="3"/>
                  </a:cubicBezTo>
                  <a:cubicBezTo>
                    <a:pt x="14" y="3"/>
                    <a:pt x="14" y="3"/>
                    <a:pt x="14" y="3"/>
                  </a:cubicBezTo>
                  <a:close/>
                  <a:moveTo>
                    <a:pt x="3" y="14"/>
                  </a:moveTo>
                  <a:cubicBezTo>
                    <a:pt x="3" y="15"/>
                    <a:pt x="3" y="15"/>
                    <a:pt x="3" y="15"/>
                  </a:cubicBezTo>
                  <a:cubicBezTo>
                    <a:pt x="3" y="14"/>
                    <a:pt x="3" y="14"/>
                    <a:pt x="2" y="14"/>
                  </a:cubicBezTo>
                  <a:cubicBezTo>
                    <a:pt x="3" y="14"/>
                    <a:pt x="3" y="14"/>
                    <a:pt x="3" y="14"/>
                  </a:cubicBezTo>
                  <a:close/>
                  <a:moveTo>
                    <a:pt x="3" y="17"/>
                  </a:moveTo>
                  <a:cubicBezTo>
                    <a:pt x="3" y="17"/>
                    <a:pt x="3" y="17"/>
                    <a:pt x="3" y="17"/>
                  </a:cubicBezTo>
                  <a:cubicBezTo>
                    <a:pt x="2" y="17"/>
                    <a:pt x="2" y="17"/>
                    <a:pt x="2" y="17"/>
                  </a:cubicBezTo>
                  <a:cubicBezTo>
                    <a:pt x="2" y="17"/>
                    <a:pt x="2" y="17"/>
                    <a:pt x="3" y="17"/>
                  </a:cubicBezTo>
                  <a:close/>
                  <a:moveTo>
                    <a:pt x="2" y="20"/>
                  </a:moveTo>
                  <a:cubicBezTo>
                    <a:pt x="3" y="21"/>
                    <a:pt x="3" y="21"/>
                    <a:pt x="3" y="21"/>
                  </a:cubicBezTo>
                  <a:cubicBezTo>
                    <a:pt x="3" y="21"/>
                    <a:pt x="3" y="21"/>
                    <a:pt x="3" y="21"/>
                  </a:cubicBezTo>
                  <a:cubicBezTo>
                    <a:pt x="2" y="21"/>
                    <a:pt x="2" y="21"/>
                    <a:pt x="2" y="20"/>
                  </a:cubicBezTo>
                  <a:close/>
                  <a:moveTo>
                    <a:pt x="2" y="31"/>
                  </a:moveTo>
                  <a:cubicBezTo>
                    <a:pt x="2" y="31"/>
                    <a:pt x="2" y="32"/>
                    <a:pt x="2" y="32"/>
                  </a:cubicBezTo>
                  <a:cubicBezTo>
                    <a:pt x="2" y="31"/>
                    <a:pt x="2" y="31"/>
                    <a:pt x="2" y="31"/>
                  </a:cubicBezTo>
                  <a:cubicBezTo>
                    <a:pt x="2" y="31"/>
                    <a:pt x="3" y="31"/>
                    <a:pt x="3" y="31"/>
                  </a:cubicBezTo>
                  <a:cubicBezTo>
                    <a:pt x="3" y="34"/>
                    <a:pt x="3" y="34"/>
                    <a:pt x="3" y="34"/>
                  </a:cubicBezTo>
                  <a:cubicBezTo>
                    <a:pt x="2" y="33"/>
                    <a:pt x="2" y="33"/>
                    <a:pt x="2" y="33"/>
                  </a:cubicBezTo>
                  <a:cubicBezTo>
                    <a:pt x="2" y="33"/>
                    <a:pt x="2" y="32"/>
                    <a:pt x="2" y="31"/>
                  </a:cubicBezTo>
                  <a:close/>
                  <a:moveTo>
                    <a:pt x="2" y="35"/>
                  </a:moveTo>
                  <a:cubicBezTo>
                    <a:pt x="3" y="35"/>
                    <a:pt x="3" y="35"/>
                    <a:pt x="3" y="35"/>
                  </a:cubicBezTo>
                  <a:cubicBezTo>
                    <a:pt x="3" y="35"/>
                    <a:pt x="3" y="35"/>
                    <a:pt x="3" y="35"/>
                  </a:cubicBezTo>
                  <a:lnTo>
                    <a:pt x="2" y="35"/>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33" name="Freeform 64"/>
            <p:cNvSpPr/>
            <p:nvPr>
              <p:custDataLst>
                <p:tags r:id="rId56"/>
              </p:custDataLst>
            </p:nvPr>
          </p:nvSpPr>
          <p:spPr bwMode="auto">
            <a:xfrm>
              <a:off x="5742579" y="541911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34" name="Freeform 65"/>
            <p:cNvSpPr>
              <a:spLocks noEditPoints="1"/>
            </p:cNvSpPr>
            <p:nvPr>
              <p:custDataLst>
                <p:tags r:id="rId57"/>
              </p:custDataLst>
            </p:nvPr>
          </p:nvSpPr>
          <p:spPr bwMode="auto">
            <a:xfrm>
              <a:off x="5440890" y="5073978"/>
              <a:ext cx="166533" cy="159292"/>
            </a:xfrm>
            <a:custGeom>
              <a:avLst/>
              <a:gdLst>
                <a:gd name="T0" fmla="*/ 8 w 26"/>
                <a:gd name="T1" fmla="*/ 12 h 25"/>
                <a:gd name="T2" fmla="*/ 8 w 26"/>
                <a:gd name="T3" fmla="*/ 16 h 25"/>
                <a:gd name="T4" fmla="*/ 7 w 26"/>
                <a:gd name="T5" fmla="*/ 19 h 25"/>
                <a:gd name="T6" fmla="*/ 8 w 26"/>
                <a:gd name="T7" fmla="*/ 22 h 25"/>
                <a:gd name="T8" fmla="*/ 7 w 26"/>
                <a:gd name="T9" fmla="*/ 25 h 25"/>
                <a:gd name="T10" fmla="*/ 6 w 26"/>
                <a:gd name="T11" fmla="*/ 21 h 25"/>
                <a:gd name="T12" fmla="*/ 6 w 26"/>
                <a:gd name="T13" fmla="*/ 17 h 25"/>
                <a:gd name="T14" fmla="*/ 6 w 26"/>
                <a:gd name="T15" fmla="*/ 15 h 25"/>
                <a:gd name="T16" fmla="*/ 3 w 26"/>
                <a:gd name="T17" fmla="*/ 17 h 25"/>
                <a:gd name="T18" fmla="*/ 1 w 26"/>
                <a:gd name="T19" fmla="*/ 15 h 25"/>
                <a:gd name="T20" fmla="*/ 7 w 26"/>
                <a:gd name="T21" fmla="*/ 5 h 25"/>
                <a:gd name="T22" fmla="*/ 12 w 26"/>
                <a:gd name="T23" fmla="*/ 8 h 25"/>
                <a:gd name="T24" fmla="*/ 9 w 26"/>
                <a:gd name="T25" fmla="*/ 10 h 25"/>
                <a:gd name="T26" fmla="*/ 5 w 26"/>
                <a:gd name="T27" fmla="*/ 7 h 25"/>
                <a:gd name="T28" fmla="*/ 1 w 26"/>
                <a:gd name="T29" fmla="*/ 7 h 25"/>
                <a:gd name="T30" fmla="*/ 7 w 26"/>
                <a:gd name="T31" fmla="*/ 5 h 25"/>
                <a:gd name="T32" fmla="*/ 8 w 26"/>
                <a:gd name="T33" fmla="*/ 1 h 25"/>
                <a:gd name="T34" fmla="*/ 8 w 26"/>
                <a:gd name="T35" fmla="*/ 2 h 25"/>
                <a:gd name="T36" fmla="*/ 6 w 26"/>
                <a:gd name="T37" fmla="*/ 2 h 25"/>
                <a:gd name="T38" fmla="*/ 3 w 26"/>
                <a:gd name="T39" fmla="*/ 0 h 25"/>
                <a:gd name="T40" fmla="*/ 11 w 26"/>
                <a:gd name="T41" fmla="*/ 15 h 25"/>
                <a:gd name="T42" fmla="*/ 12 w 26"/>
                <a:gd name="T43" fmla="*/ 18 h 25"/>
                <a:gd name="T44" fmla="*/ 9 w 26"/>
                <a:gd name="T45" fmla="*/ 15 h 25"/>
                <a:gd name="T46" fmla="*/ 13 w 26"/>
                <a:gd name="T47" fmla="*/ 11 h 25"/>
                <a:gd name="T48" fmla="*/ 12 w 26"/>
                <a:gd name="T49" fmla="*/ 13 h 25"/>
                <a:gd name="T50" fmla="*/ 10 w 26"/>
                <a:gd name="T51" fmla="*/ 12 h 25"/>
                <a:gd name="T52" fmla="*/ 17 w 26"/>
                <a:gd name="T53" fmla="*/ 14 h 25"/>
                <a:gd name="T54" fmla="*/ 17 w 26"/>
                <a:gd name="T55" fmla="*/ 17 h 25"/>
                <a:gd name="T56" fmla="*/ 14 w 26"/>
                <a:gd name="T57" fmla="*/ 21 h 25"/>
                <a:gd name="T58" fmla="*/ 11 w 26"/>
                <a:gd name="T59" fmla="*/ 21 h 25"/>
                <a:gd name="T60" fmla="*/ 14 w 26"/>
                <a:gd name="T61" fmla="*/ 19 h 25"/>
                <a:gd name="T62" fmla="*/ 17 w 26"/>
                <a:gd name="T63" fmla="*/ 14 h 25"/>
                <a:gd name="T64" fmla="*/ 22 w 26"/>
                <a:gd name="T65" fmla="*/ 5 h 25"/>
                <a:gd name="T66" fmla="*/ 24 w 26"/>
                <a:gd name="T67" fmla="*/ 6 h 25"/>
                <a:gd name="T68" fmla="*/ 26 w 26"/>
                <a:gd name="T69" fmla="*/ 9 h 25"/>
                <a:gd name="T70" fmla="*/ 26 w 26"/>
                <a:gd name="T71" fmla="*/ 16 h 25"/>
                <a:gd name="T72" fmla="*/ 25 w 26"/>
                <a:gd name="T73" fmla="*/ 20 h 25"/>
                <a:gd name="T74" fmla="*/ 22 w 26"/>
                <a:gd name="T75" fmla="*/ 24 h 25"/>
                <a:gd name="T76" fmla="*/ 19 w 26"/>
                <a:gd name="T77" fmla="*/ 24 h 25"/>
                <a:gd name="T78" fmla="*/ 18 w 26"/>
                <a:gd name="T79" fmla="*/ 21 h 25"/>
                <a:gd name="T80" fmla="*/ 21 w 26"/>
                <a:gd name="T81" fmla="*/ 22 h 25"/>
                <a:gd name="T82" fmla="*/ 23 w 26"/>
                <a:gd name="T83" fmla="*/ 20 h 25"/>
                <a:gd name="T84" fmla="*/ 24 w 26"/>
                <a:gd name="T85" fmla="*/ 16 h 25"/>
                <a:gd name="T86" fmla="*/ 24 w 26"/>
                <a:gd name="T87" fmla="*/ 12 h 25"/>
                <a:gd name="T88" fmla="*/ 23 w 26"/>
                <a:gd name="T89" fmla="*/ 8 h 25"/>
                <a:gd name="T90" fmla="*/ 21 w 26"/>
                <a:gd name="T91" fmla="*/ 7 h 25"/>
                <a:gd name="T92" fmla="*/ 19 w 26"/>
                <a:gd name="T93" fmla="*/ 11 h 25"/>
                <a:gd name="T94" fmla="*/ 18 w 26"/>
                <a:gd name="T95" fmla="*/ 12 h 25"/>
                <a:gd name="T96" fmla="*/ 18 w 26"/>
                <a:gd name="T97" fmla="*/ 7 h 25"/>
                <a:gd name="T98" fmla="*/ 16 w 26"/>
                <a:gd name="T99" fmla="*/ 6 h 25"/>
                <a:gd name="T100" fmla="*/ 15 w 26"/>
                <a:gd name="T101" fmla="*/ 5 h 25"/>
                <a:gd name="T102" fmla="*/ 16 w 26"/>
                <a:gd name="T103" fmla="*/ 4 h 25"/>
                <a:gd name="T104" fmla="*/ 18 w 26"/>
                <a:gd name="T105"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25">
                  <a:moveTo>
                    <a:pt x="7" y="11"/>
                  </a:moveTo>
                  <a:cubicBezTo>
                    <a:pt x="7" y="11"/>
                    <a:pt x="8" y="11"/>
                    <a:pt x="8" y="11"/>
                  </a:cubicBezTo>
                  <a:cubicBezTo>
                    <a:pt x="8" y="12"/>
                    <a:pt x="8" y="12"/>
                    <a:pt x="8" y="12"/>
                  </a:cubicBezTo>
                  <a:cubicBezTo>
                    <a:pt x="8" y="12"/>
                    <a:pt x="8" y="13"/>
                    <a:pt x="8" y="13"/>
                  </a:cubicBezTo>
                  <a:cubicBezTo>
                    <a:pt x="8" y="13"/>
                    <a:pt x="8" y="13"/>
                    <a:pt x="8" y="14"/>
                  </a:cubicBezTo>
                  <a:cubicBezTo>
                    <a:pt x="8" y="15"/>
                    <a:pt x="8" y="16"/>
                    <a:pt x="8" y="16"/>
                  </a:cubicBezTo>
                  <a:cubicBezTo>
                    <a:pt x="8" y="17"/>
                    <a:pt x="8" y="17"/>
                    <a:pt x="8" y="17"/>
                  </a:cubicBezTo>
                  <a:cubicBezTo>
                    <a:pt x="8" y="17"/>
                    <a:pt x="8" y="17"/>
                    <a:pt x="8" y="18"/>
                  </a:cubicBezTo>
                  <a:cubicBezTo>
                    <a:pt x="8" y="18"/>
                    <a:pt x="8" y="19"/>
                    <a:pt x="7" y="19"/>
                  </a:cubicBezTo>
                  <a:cubicBezTo>
                    <a:pt x="7" y="19"/>
                    <a:pt x="7" y="20"/>
                    <a:pt x="7" y="20"/>
                  </a:cubicBezTo>
                  <a:cubicBezTo>
                    <a:pt x="8" y="20"/>
                    <a:pt x="8" y="21"/>
                    <a:pt x="8" y="21"/>
                  </a:cubicBezTo>
                  <a:cubicBezTo>
                    <a:pt x="8" y="21"/>
                    <a:pt x="8" y="21"/>
                    <a:pt x="8" y="22"/>
                  </a:cubicBezTo>
                  <a:cubicBezTo>
                    <a:pt x="8" y="23"/>
                    <a:pt x="8" y="23"/>
                    <a:pt x="8" y="23"/>
                  </a:cubicBezTo>
                  <a:cubicBezTo>
                    <a:pt x="8" y="23"/>
                    <a:pt x="8" y="24"/>
                    <a:pt x="8" y="24"/>
                  </a:cubicBezTo>
                  <a:cubicBezTo>
                    <a:pt x="8" y="24"/>
                    <a:pt x="7" y="25"/>
                    <a:pt x="7" y="25"/>
                  </a:cubicBezTo>
                  <a:cubicBezTo>
                    <a:pt x="7" y="25"/>
                    <a:pt x="6" y="25"/>
                    <a:pt x="6" y="24"/>
                  </a:cubicBezTo>
                  <a:cubicBezTo>
                    <a:pt x="5" y="24"/>
                    <a:pt x="5" y="23"/>
                    <a:pt x="6" y="23"/>
                  </a:cubicBezTo>
                  <a:cubicBezTo>
                    <a:pt x="6" y="22"/>
                    <a:pt x="6" y="22"/>
                    <a:pt x="6" y="21"/>
                  </a:cubicBezTo>
                  <a:cubicBezTo>
                    <a:pt x="6" y="21"/>
                    <a:pt x="6" y="21"/>
                    <a:pt x="6" y="21"/>
                  </a:cubicBezTo>
                  <a:cubicBezTo>
                    <a:pt x="6" y="21"/>
                    <a:pt x="6" y="20"/>
                    <a:pt x="6" y="19"/>
                  </a:cubicBezTo>
                  <a:cubicBezTo>
                    <a:pt x="6" y="18"/>
                    <a:pt x="6" y="18"/>
                    <a:pt x="6" y="17"/>
                  </a:cubicBezTo>
                  <a:cubicBezTo>
                    <a:pt x="6" y="17"/>
                    <a:pt x="6" y="17"/>
                    <a:pt x="6" y="17"/>
                  </a:cubicBezTo>
                  <a:cubicBezTo>
                    <a:pt x="6" y="17"/>
                    <a:pt x="6" y="16"/>
                    <a:pt x="6" y="16"/>
                  </a:cubicBezTo>
                  <a:cubicBezTo>
                    <a:pt x="6" y="16"/>
                    <a:pt x="6" y="15"/>
                    <a:pt x="6" y="15"/>
                  </a:cubicBezTo>
                  <a:cubicBezTo>
                    <a:pt x="5" y="15"/>
                    <a:pt x="5" y="15"/>
                    <a:pt x="5" y="16"/>
                  </a:cubicBezTo>
                  <a:cubicBezTo>
                    <a:pt x="4" y="16"/>
                    <a:pt x="4" y="16"/>
                    <a:pt x="4" y="16"/>
                  </a:cubicBezTo>
                  <a:cubicBezTo>
                    <a:pt x="3" y="17"/>
                    <a:pt x="3" y="17"/>
                    <a:pt x="3" y="17"/>
                  </a:cubicBezTo>
                  <a:cubicBezTo>
                    <a:pt x="2" y="17"/>
                    <a:pt x="1" y="17"/>
                    <a:pt x="0" y="17"/>
                  </a:cubicBezTo>
                  <a:cubicBezTo>
                    <a:pt x="0" y="17"/>
                    <a:pt x="0" y="16"/>
                    <a:pt x="0" y="16"/>
                  </a:cubicBezTo>
                  <a:cubicBezTo>
                    <a:pt x="0" y="15"/>
                    <a:pt x="1" y="15"/>
                    <a:pt x="1" y="15"/>
                  </a:cubicBezTo>
                  <a:cubicBezTo>
                    <a:pt x="2" y="15"/>
                    <a:pt x="3" y="15"/>
                    <a:pt x="5" y="14"/>
                  </a:cubicBezTo>
                  <a:cubicBezTo>
                    <a:pt x="5" y="13"/>
                    <a:pt x="6" y="12"/>
                    <a:pt x="7" y="11"/>
                  </a:cubicBezTo>
                  <a:close/>
                  <a:moveTo>
                    <a:pt x="7" y="5"/>
                  </a:moveTo>
                  <a:cubicBezTo>
                    <a:pt x="8" y="5"/>
                    <a:pt x="9" y="5"/>
                    <a:pt x="11" y="5"/>
                  </a:cubicBezTo>
                  <a:cubicBezTo>
                    <a:pt x="11" y="6"/>
                    <a:pt x="11" y="6"/>
                    <a:pt x="11" y="6"/>
                  </a:cubicBezTo>
                  <a:cubicBezTo>
                    <a:pt x="12" y="7"/>
                    <a:pt x="12" y="7"/>
                    <a:pt x="12" y="8"/>
                  </a:cubicBezTo>
                  <a:cubicBezTo>
                    <a:pt x="12" y="9"/>
                    <a:pt x="11" y="9"/>
                    <a:pt x="11" y="10"/>
                  </a:cubicBezTo>
                  <a:cubicBezTo>
                    <a:pt x="10" y="10"/>
                    <a:pt x="9" y="11"/>
                    <a:pt x="9" y="11"/>
                  </a:cubicBezTo>
                  <a:cubicBezTo>
                    <a:pt x="8" y="10"/>
                    <a:pt x="8" y="10"/>
                    <a:pt x="9" y="10"/>
                  </a:cubicBezTo>
                  <a:cubicBezTo>
                    <a:pt x="9" y="9"/>
                    <a:pt x="9" y="9"/>
                    <a:pt x="9" y="9"/>
                  </a:cubicBezTo>
                  <a:cubicBezTo>
                    <a:pt x="10" y="8"/>
                    <a:pt x="10" y="8"/>
                    <a:pt x="9" y="7"/>
                  </a:cubicBezTo>
                  <a:cubicBezTo>
                    <a:pt x="8" y="6"/>
                    <a:pt x="7" y="6"/>
                    <a:pt x="5" y="7"/>
                  </a:cubicBezTo>
                  <a:cubicBezTo>
                    <a:pt x="5" y="7"/>
                    <a:pt x="4" y="7"/>
                    <a:pt x="3" y="8"/>
                  </a:cubicBezTo>
                  <a:cubicBezTo>
                    <a:pt x="2" y="8"/>
                    <a:pt x="2" y="8"/>
                    <a:pt x="1" y="8"/>
                  </a:cubicBezTo>
                  <a:cubicBezTo>
                    <a:pt x="1" y="8"/>
                    <a:pt x="1" y="7"/>
                    <a:pt x="1" y="7"/>
                  </a:cubicBezTo>
                  <a:cubicBezTo>
                    <a:pt x="1" y="6"/>
                    <a:pt x="2" y="6"/>
                    <a:pt x="3" y="6"/>
                  </a:cubicBezTo>
                  <a:cubicBezTo>
                    <a:pt x="3" y="6"/>
                    <a:pt x="4" y="5"/>
                    <a:pt x="5" y="5"/>
                  </a:cubicBezTo>
                  <a:cubicBezTo>
                    <a:pt x="6" y="5"/>
                    <a:pt x="6" y="5"/>
                    <a:pt x="7" y="5"/>
                  </a:cubicBezTo>
                  <a:close/>
                  <a:moveTo>
                    <a:pt x="4" y="0"/>
                  </a:moveTo>
                  <a:cubicBezTo>
                    <a:pt x="5" y="0"/>
                    <a:pt x="6" y="0"/>
                    <a:pt x="6" y="0"/>
                  </a:cubicBezTo>
                  <a:cubicBezTo>
                    <a:pt x="7" y="0"/>
                    <a:pt x="7" y="1"/>
                    <a:pt x="8" y="1"/>
                  </a:cubicBezTo>
                  <a:cubicBezTo>
                    <a:pt x="9" y="1"/>
                    <a:pt x="9" y="1"/>
                    <a:pt x="9" y="1"/>
                  </a:cubicBezTo>
                  <a:cubicBezTo>
                    <a:pt x="10" y="1"/>
                    <a:pt x="11" y="2"/>
                    <a:pt x="10" y="2"/>
                  </a:cubicBezTo>
                  <a:cubicBezTo>
                    <a:pt x="9" y="2"/>
                    <a:pt x="8" y="2"/>
                    <a:pt x="8" y="2"/>
                  </a:cubicBezTo>
                  <a:cubicBezTo>
                    <a:pt x="8" y="2"/>
                    <a:pt x="7" y="2"/>
                    <a:pt x="7" y="2"/>
                  </a:cubicBezTo>
                  <a:cubicBezTo>
                    <a:pt x="6" y="2"/>
                    <a:pt x="6" y="2"/>
                    <a:pt x="6" y="2"/>
                  </a:cubicBezTo>
                  <a:cubicBezTo>
                    <a:pt x="6" y="2"/>
                    <a:pt x="6" y="2"/>
                    <a:pt x="6" y="2"/>
                  </a:cubicBezTo>
                  <a:cubicBezTo>
                    <a:pt x="6" y="2"/>
                    <a:pt x="5" y="2"/>
                    <a:pt x="5" y="2"/>
                  </a:cubicBezTo>
                  <a:cubicBezTo>
                    <a:pt x="4" y="2"/>
                    <a:pt x="3" y="2"/>
                    <a:pt x="3" y="1"/>
                  </a:cubicBezTo>
                  <a:cubicBezTo>
                    <a:pt x="3" y="1"/>
                    <a:pt x="3" y="0"/>
                    <a:pt x="3" y="0"/>
                  </a:cubicBezTo>
                  <a:cubicBezTo>
                    <a:pt x="3" y="0"/>
                    <a:pt x="4" y="0"/>
                    <a:pt x="4" y="0"/>
                  </a:cubicBezTo>
                  <a:close/>
                  <a:moveTo>
                    <a:pt x="10" y="15"/>
                  </a:moveTo>
                  <a:cubicBezTo>
                    <a:pt x="10" y="14"/>
                    <a:pt x="11" y="15"/>
                    <a:pt x="11" y="15"/>
                  </a:cubicBezTo>
                  <a:cubicBezTo>
                    <a:pt x="12" y="15"/>
                    <a:pt x="12" y="16"/>
                    <a:pt x="12" y="16"/>
                  </a:cubicBezTo>
                  <a:cubicBezTo>
                    <a:pt x="12" y="16"/>
                    <a:pt x="12" y="17"/>
                    <a:pt x="12" y="17"/>
                  </a:cubicBezTo>
                  <a:cubicBezTo>
                    <a:pt x="13" y="17"/>
                    <a:pt x="12" y="18"/>
                    <a:pt x="12" y="18"/>
                  </a:cubicBezTo>
                  <a:cubicBezTo>
                    <a:pt x="11" y="18"/>
                    <a:pt x="11" y="17"/>
                    <a:pt x="11" y="17"/>
                  </a:cubicBezTo>
                  <a:cubicBezTo>
                    <a:pt x="10" y="17"/>
                    <a:pt x="10" y="16"/>
                    <a:pt x="10" y="16"/>
                  </a:cubicBezTo>
                  <a:cubicBezTo>
                    <a:pt x="9" y="16"/>
                    <a:pt x="9" y="15"/>
                    <a:pt x="9" y="15"/>
                  </a:cubicBezTo>
                  <a:cubicBezTo>
                    <a:pt x="9" y="15"/>
                    <a:pt x="9" y="15"/>
                    <a:pt x="10" y="15"/>
                  </a:cubicBezTo>
                  <a:close/>
                  <a:moveTo>
                    <a:pt x="12" y="11"/>
                  </a:moveTo>
                  <a:cubicBezTo>
                    <a:pt x="12" y="11"/>
                    <a:pt x="13" y="11"/>
                    <a:pt x="13" y="11"/>
                  </a:cubicBezTo>
                  <a:cubicBezTo>
                    <a:pt x="13" y="11"/>
                    <a:pt x="13" y="11"/>
                    <a:pt x="13" y="11"/>
                  </a:cubicBezTo>
                  <a:cubicBezTo>
                    <a:pt x="13" y="12"/>
                    <a:pt x="13" y="12"/>
                    <a:pt x="12" y="13"/>
                  </a:cubicBezTo>
                  <a:cubicBezTo>
                    <a:pt x="12" y="13"/>
                    <a:pt x="12" y="13"/>
                    <a:pt x="12" y="13"/>
                  </a:cubicBezTo>
                  <a:cubicBezTo>
                    <a:pt x="12" y="13"/>
                    <a:pt x="12" y="13"/>
                    <a:pt x="11" y="13"/>
                  </a:cubicBezTo>
                  <a:cubicBezTo>
                    <a:pt x="11" y="13"/>
                    <a:pt x="11" y="13"/>
                    <a:pt x="10" y="13"/>
                  </a:cubicBezTo>
                  <a:cubicBezTo>
                    <a:pt x="10" y="13"/>
                    <a:pt x="10" y="13"/>
                    <a:pt x="10" y="12"/>
                  </a:cubicBezTo>
                  <a:cubicBezTo>
                    <a:pt x="10" y="12"/>
                    <a:pt x="10" y="12"/>
                    <a:pt x="11" y="11"/>
                  </a:cubicBezTo>
                  <a:cubicBezTo>
                    <a:pt x="11" y="11"/>
                    <a:pt x="12" y="11"/>
                    <a:pt x="12" y="11"/>
                  </a:cubicBezTo>
                  <a:close/>
                  <a:moveTo>
                    <a:pt x="17" y="14"/>
                  </a:moveTo>
                  <a:cubicBezTo>
                    <a:pt x="17" y="14"/>
                    <a:pt x="18" y="14"/>
                    <a:pt x="18" y="14"/>
                  </a:cubicBezTo>
                  <a:cubicBezTo>
                    <a:pt x="18" y="14"/>
                    <a:pt x="18" y="14"/>
                    <a:pt x="18" y="15"/>
                  </a:cubicBezTo>
                  <a:cubicBezTo>
                    <a:pt x="18" y="15"/>
                    <a:pt x="17" y="16"/>
                    <a:pt x="17" y="17"/>
                  </a:cubicBezTo>
                  <a:cubicBezTo>
                    <a:pt x="17" y="17"/>
                    <a:pt x="17" y="18"/>
                    <a:pt x="16" y="18"/>
                  </a:cubicBezTo>
                  <a:cubicBezTo>
                    <a:pt x="15" y="20"/>
                    <a:pt x="15" y="20"/>
                    <a:pt x="15" y="20"/>
                  </a:cubicBezTo>
                  <a:cubicBezTo>
                    <a:pt x="15" y="20"/>
                    <a:pt x="15" y="21"/>
                    <a:pt x="14" y="21"/>
                  </a:cubicBezTo>
                  <a:cubicBezTo>
                    <a:pt x="14" y="21"/>
                    <a:pt x="14" y="22"/>
                    <a:pt x="13" y="22"/>
                  </a:cubicBezTo>
                  <a:cubicBezTo>
                    <a:pt x="12" y="23"/>
                    <a:pt x="11" y="24"/>
                    <a:pt x="11" y="23"/>
                  </a:cubicBezTo>
                  <a:cubicBezTo>
                    <a:pt x="10" y="23"/>
                    <a:pt x="10" y="22"/>
                    <a:pt x="11" y="21"/>
                  </a:cubicBezTo>
                  <a:cubicBezTo>
                    <a:pt x="11" y="21"/>
                    <a:pt x="11" y="21"/>
                    <a:pt x="12" y="21"/>
                  </a:cubicBezTo>
                  <a:cubicBezTo>
                    <a:pt x="12" y="21"/>
                    <a:pt x="12" y="20"/>
                    <a:pt x="12" y="20"/>
                  </a:cubicBezTo>
                  <a:cubicBezTo>
                    <a:pt x="13" y="19"/>
                    <a:pt x="14" y="19"/>
                    <a:pt x="14" y="19"/>
                  </a:cubicBezTo>
                  <a:cubicBezTo>
                    <a:pt x="15" y="18"/>
                    <a:pt x="15" y="18"/>
                    <a:pt x="15" y="17"/>
                  </a:cubicBezTo>
                  <a:cubicBezTo>
                    <a:pt x="16" y="17"/>
                    <a:pt x="16" y="16"/>
                    <a:pt x="17" y="15"/>
                  </a:cubicBezTo>
                  <a:cubicBezTo>
                    <a:pt x="17" y="15"/>
                    <a:pt x="17" y="14"/>
                    <a:pt x="17" y="14"/>
                  </a:cubicBezTo>
                  <a:close/>
                  <a:moveTo>
                    <a:pt x="19" y="4"/>
                  </a:moveTo>
                  <a:cubicBezTo>
                    <a:pt x="19" y="4"/>
                    <a:pt x="20" y="4"/>
                    <a:pt x="20" y="4"/>
                  </a:cubicBezTo>
                  <a:cubicBezTo>
                    <a:pt x="21" y="4"/>
                    <a:pt x="22" y="4"/>
                    <a:pt x="22" y="5"/>
                  </a:cubicBezTo>
                  <a:cubicBezTo>
                    <a:pt x="22" y="5"/>
                    <a:pt x="23" y="5"/>
                    <a:pt x="23" y="5"/>
                  </a:cubicBezTo>
                  <a:cubicBezTo>
                    <a:pt x="23" y="5"/>
                    <a:pt x="23" y="5"/>
                    <a:pt x="24" y="5"/>
                  </a:cubicBezTo>
                  <a:cubicBezTo>
                    <a:pt x="24" y="5"/>
                    <a:pt x="24" y="6"/>
                    <a:pt x="24" y="6"/>
                  </a:cubicBezTo>
                  <a:cubicBezTo>
                    <a:pt x="24" y="6"/>
                    <a:pt x="25" y="6"/>
                    <a:pt x="25" y="6"/>
                  </a:cubicBezTo>
                  <a:cubicBezTo>
                    <a:pt x="25" y="6"/>
                    <a:pt x="25" y="7"/>
                    <a:pt x="26" y="7"/>
                  </a:cubicBezTo>
                  <a:cubicBezTo>
                    <a:pt x="26" y="8"/>
                    <a:pt x="26" y="8"/>
                    <a:pt x="26" y="9"/>
                  </a:cubicBezTo>
                  <a:cubicBezTo>
                    <a:pt x="25" y="10"/>
                    <a:pt x="25" y="11"/>
                    <a:pt x="26" y="12"/>
                  </a:cubicBezTo>
                  <a:cubicBezTo>
                    <a:pt x="26" y="13"/>
                    <a:pt x="26" y="13"/>
                    <a:pt x="26" y="14"/>
                  </a:cubicBezTo>
                  <a:cubicBezTo>
                    <a:pt x="26" y="14"/>
                    <a:pt x="26" y="15"/>
                    <a:pt x="26" y="16"/>
                  </a:cubicBezTo>
                  <a:cubicBezTo>
                    <a:pt x="26" y="16"/>
                    <a:pt x="26" y="17"/>
                    <a:pt x="26" y="17"/>
                  </a:cubicBezTo>
                  <a:cubicBezTo>
                    <a:pt x="25" y="18"/>
                    <a:pt x="25" y="18"/>
                    <a:pt x="25" y="19"/>
                  </a:cubicBezTo>
                  <a:cubicBezTo>
                    <a:pt x="25" y="19"/>
                    <a:pt x="25" y="20"/>
                    <a:pt x="25" y="20"/>
                  </a:cubicBezTo>
                  <a:cubicBezTo>
                    <a:pt x="25" y="20"/>
                    <a:pt x="25" y="20"/>
                    <a:pt x="25" y="20"/>
                  </a:cubicBezTo>
                  <a:cubicBezTo>
                    <a:pt x="25" y="21"/>
                    <a:pt x="24" y="22"/>
                    <a:pt x="23" y="23"/>
                  </a:cubicBezTo>
                  <a:cubicBezTo>
                    <a:pt x="22" y="24"/>
                    <a:pt x="22" y="24"/>
                    <a:pt x="22" y="24"/>
                  </a:cubicBezTo>
                  <a:cubicBezTo>
                    <a:pt x="22" y="24"/>
                    <a:pt x="22" y="24"/>
                    <a:pt x="22" y="24"/>
                  </a:cubicBezTo>
                  <a:cubicBezTo>
                    <a:pt x="21" y="25"/>
                    <a:pt x="21" y="25"/>
                    <a:pt x="21" y="25"/>
                  </a:cubicBezTo>
                  <a:cubicBezTo>
                    <a:pt x="20" y="25"/>
                    <a:pt x="20" y="25"/>
                    <a:pt x="19" y="24"/>
                  </a:cubicBezTo>
                  <a:cubicBezTo>
                    <a:pt x="19" y="24"/>
                    <a:pt x="18" y="24"/>
                    <a:pt x="18" y="23"/>
                  </a:cubicBezTo>
                  <a:cubicBezTo>
                    <a:pt x="17" y="23"/>
                    <a:pt x="17" y="22"/>
                    <a:pt x="17" y="22"/>
                  </a:cubicBezTo>
                  <a:cubicBezTo>
                    <a:pt x="17" y="22"/>
                    <a:pt x="17" y="21"/>
                    <a:pt x="18" y="21"/>
                  </a:cubicBezTo>
                  <a:cubicBezTo>
                    <a:pt x="18" y="21"/>
                    <a:pt x="18" y="21"/>
                    <a:pt x="18" y="22"/>
                  </a:cubicBezTo>
                  <a:cubicBezTo>
                    <a:pt x="19" y="22"/>
                    <a:pt x="19" y="22"/>
                    <a:pt x="20" y="22"/>
                  </a:cubicBezTo>
                  <a:cubicBezTo>
                    <a:pt x="20" y="23"/>
                    <a:pt x="21" y="23"/>
                    <a:pt x="21" y="22"/>
                  </a:cubicBezTo>
                  <a:cubicBezTo>
                    <a:pt x="22" y="22"/>
                    <a:pt x="22" y="22"/>
                    <a:pt x="22" y="21"/>
                  </a:cubicBezTo>
                  <a:cubicBezTo>
                    <a:pt x="22" y="21"/>
                    <a:pt x="22" y="21"/>
                    <a:pt x="22" y="20"/>
                  </a:cubicBezTo>
                  <a:cubicBezTo>
                    <a:pt x="22" y="20"/>
                    <a:pt x="22" y="20"/>
                    <a:pt x="23" y="20"/>
                  </a:cubicBezTo>
                  <a:cubicBezTo>
                    <a:pt x="23" y="19"/>
                    <a:pt x="23" y="19"/>
                    <a:pt x="23" y="19"/>
                  </a:cubicBezTo>
                  <a:cubicBezTo>
                    <a:pt x="23" y="18"/>
                    <a:pt x="23" y="18"/>
                    <a:pt x="23" y="18"/>
                  </a:cubicBezTo>
                  <a:cubicBezTo>
                    <a:pt x="24" y="17"/>
                    <a:pt x="24" y="17"/>
                    <a:pt x="24" y="16"/>
                  </a:cubicBezTo>
                  <a:cubicBezTo>
                    <a:pt x="24" y="15"/>
                    <a:pt x="24" y="15"/>
                    <a:pt x="24" y="14"/>
                  </a:cubicBezTo>
                  <a:cubicBezTo>
                    <a:pt x="24" y="14"/>
                    <a:pt x="24" y="14"/>
                    <a:pt x="24" y="13"/>
                  </a:cubicBezTo>
                  <a:cubicBezTo>
                    <a:pt x="24" y="13"/>
                    <a:pt x="24" y="13"/>
                    <a:pt x="24" y="12"/>
                  </a:cubicBezTo>
                  <a:cubicBezTo>
                    <a:pt x="24" y="12"/>
                    <a:pt x="24" y="11"/>
                    <a:pt x="24" y="10"/>
                  </a:cubicBezTo>
                  <a:cubicBezTo>
                    <a:pt x="24" y="10"/>
                    <a:pt x="24" y="9"/>
                    <a:pt x="24" y="9"/>
                  </a:cubicBezTo>
                  <a:cubicBezTo>
                    <a:pt x="24" y="8"/>
                    <a:pt x="23" y="8"/>
                    <a:pt x="23" y="8"/>
                  </a:cubicBezTo>
                  <a:cubicBezTo>
                    <a:pt x="23" y="7"/>
                    <a:pt x="23" y="7"/>
                    <a:pt x="23" y="7"/>
                  </a:cubicBezTo>
                  <a:cubicBezTo>
                    <a:pt x="22" y="7"/>
                    <a:pt x="22" y="7"/>
                    <a:pt x="22" y="7"/>
                  </a:cubicBezTo>
                  <a:cubicBezTo>
                    <a:pt x="21" y="7"/>
                    <a:pt x="21" y="7"/>
                    <a:pt x="21" y="7"/>
                  </a:cubicBezTo>
                  <a:cubicBezTo>
                    <a:pt x="21" y="7"/>
                    <a:pt x="20" y="7"/>
                    <a:pt x="20" y="8"/>
                  </a:cubicBezTo>
                  <a:cubicBezTo>
                    <a:pt x="20" y="8"/>
                    <a:pt x="20" y="8"/>
                    <a:pt x="20" y="9"/>
                  </a:cubicBezTo>
                  <a:cubicBezTo>
                    <a:pt x="20" y="9"/>
                    <a:pt x="20" y="10"/>
                    <a:pt x="19" y="11"/>
                  </a:cubicBezTo>
                  <a:cubicBezTo>
                    <a:pt x="19" y="11"/>
                    <a:pt x="19" y="11"/>
                    <a:pt x="19" y="11"/>
                  </a:cubicBezTo>
                  <a:cubicBezTo>
                    <a:pt x="19" y="12"/>
                    <a:pt x="18" y="12"/>
                    <a:pt x="18" y="12"/>
                  </a:cubicBezTo>
                  <a:cubicBezTo>
                    <a:pt x="18" y="12"/>
                    <a:pt x="18" y="12"/>
                    <a:pt x="18" y="12"/>
                  </a:cubicBezTo>
                  <a:cubicBezTo>
                    <a:pt x="18" y="11"/>
                    <a:pt x="18" y="10"/>
                    <a:pt x="18" y="9"/>
                  </a:cubicBezTo>
                  <a:cubicBezTo>
                    <a:pt x="18" y="9"/>
                    <a:pt x="18" y="8"/>
                    <a:pt x="18" y="8"/>
                  </a:cubicBezTo>
                  <a:cubicBezTo>
                    <a:pt x="18" y="7"/>
                    <a:pt x="18" y="7"/>
                    <a:pt x="18" y="7"/>
                  </a:cubicBezTo>
                  <a:cubicBezTo>
                    <a:pt x="18" y="6"/>
                    <a:pt x="17" y="6"/>
                    <a:pt x="17" y="6"/>
                  </a:cubicBezTo>
                  <a:cubicBezTo>
                    <a:pt x="16" y="6"/>
                    <a:pt x="16" y="6"/>
                    <a:pt x="16" y="6"/>
                  </a:cubicBezTo>
                  <a:cubicBezTo>
                    <a:pt x="16" y="6"/>
                    <a:pt x="16" y="6"/>
                    <a:pt x="16" y="6"/>
                  </a:cubicBezTo>
                  <a:cubicBezTo>
                    <a:pt x="16" y="6"/>
                    <a:pt x="16" y="6"/>
                    <a:pt x="15" y="6"/>
                  </a:cubicBezTo>
                  <a:cubicBezTo>
                    <a:pt x="15" y="6"/>
                    <a:pt x="15" y="6"/>
                    <a:pt x="14" y="6"/>
                  </a:cubicBezTo>
                  <a:cubicBezTo>
                    <a:pt x="14" y="6"/>
                    <a:pt x="14" y="5"/>
                    <a:pt x="15" y="5"/>
                  </a:cubicBezTo>
                  <a:cubicBezTo>
                    <a:pt x="15" y="5"/>
                    <a:pt x="15" y="5"/>
                    <a:pt x="15" y="5"/>
                  </a:cubicBezTo>
                  <a:cubicBezTo>
                    <a:pt x="15" y="5"/>
                    <a:pt x="15" y="5"/>
                    <a:pt x="15" y="4"/>
                  </a:cubicBezTo>
                  <a:cubicBezTo>
                    <a:pt x="16" y="4"/>
                    <a:pt x="16" y="4"/>
                    <a:pt x="16" y="4"/>
                  </a:cubicBezTo>
                  <a:cubicBezTo>
                    <a:pt x="16" y="4"/>
                    <a:pt x="17" y="4"/>
                    <a:pt x="17" y="4"/>
                  </a:cubicBezTo>
                  <a:cubicBezTo>
                    <a:pt x="17" y="4"/>
                    <a:pt x="17" y="4"/>
                    <a:pt x="18" y="4"/>
                  </a:cubicBezTo>
                  <a:cubicBezTo>
                    <a:pt x="18" y="4"/>
                    <a:pt x="18" y="4"/>
                    <a:pt x="18" y="4"/>
                  </a:cubicBezTo>
                  <a:cubicBezTo>
                    <a:pt x="18" y="4"/>
                    <a:pt x="18" y="4"/>
                    <a:pt x="19"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35" name="Freeform 66"/>
            <p:cNvSpPr>
              <a:spLocks noEditPoints="1"/>
            </p:cNvSpPr>
            <p:nvPr>
              <p:custDataLst>
                <p:tags r:id="rId58"/>
              </p:custDataLst>
            </p:nvPr>
          </p:nvSpPr>
          <p:spPr bwMode="auto">
            <a:xfrm>
              <a:off x="5631557" y="5086045"/>
              <a:ext cx="166533" cy="147224"/>
            </a:xfrm>
            <a:custGeom>
              <a:avLst/>
              <a:gdLst>
                <a:gd name="T0" fmla="*/ 2 w 26"/>
                <a:gd name="T1" fmla="*/ 20 h 23"/>
                <a:gd name="T2" fmla="*/ 5 w 26"/>
                <a:gd name="T3" fmla="*/ 20 h 23"/>
                <a:gd name="T4" fmla="*/ 5 w 26"/>
                <a:gd name="T5" fmla="*/ 21 h 23"/>
                <a:gd name="T6" fmla="*/ 0 w 26"/>
                <a:gd name="T7" fmla="*/ 22 h 23"/>
                <a:gd name="T8" fmla="*/ 19 w 26"/>
                <a:gd name="T9" fmla="*/ 0 h 23"/>
                <a:gd name="T10" fmla="*/ 22 w 26"/>
                <a:gd name="T11" fmla="*/ 0 h 23"/>
                <a:gd name="T12" fmla="*/ 24 w 26"/>
                <a:gd name="T13" fmla="*/ 2 h 23"/>
                <a:gd name="T14" fmla="*/ 19 w 26"/>
                <a:gd name="T15" fmla="*/ 2 h 23"/>
                <a:gd name="T16" fmla="*/ 18 w 26"/>
                <a:gd name="T17" fmla="*/ 2 h 23"/>
                <a:gd name="T18" fmla="*/ 15 w 26"/>
                <a:gd name="T19" fmla="*/ 3 h 23"/>
                <a:gd name="T20" fmla="*/ 14 w 26"/>
                <a:gd name="T21" fmla="*/ 4 h 23"/>
                <a:gd name="T22" fmla="*/ 14 w 26"/>
                <a:gd name="T23" fmla="*/ 7 h 23"/>
                <a:gd name="T24" fmla="*/ 16 w 26"/>
                <a:gd name="T25" fmla="*/ 7 h 23"/>
                <a:gd name="T26" fmla="*/ 19 w 26"/>
                <a:gd name="T27" fmla="*/ 9 h 23"/>
                <a:gd name="T28" fmla="*/ 21 w 26"/>
                <a:gd name="T29" fmla="*/ 14 h 23"/>
                <a:gd name="T30" fmla="*/ 20 w 26"/>
                <a:gd name="T31" fmla="*/ 18 h 23"/>
                <a:gd name="T32" fmla="*/ 20 w 26"/>
                <a:gd name="T33" fmla="*/ 19 h 23"/>
                <a:gd name="T34" fmla="*/ 23 w 26"/>
                <a:gd name="T35" fmla="*/ 20 h 23"/>
                <a:gd name="T36" fmla="*/ 26 w 26"/>
                <a:gd name="T37" fmla="*/ 20 h 23"/>
                <a:gd name="T38" fmla="*/ 25 w 26"/>
                <a:gd name="T39" fmla="*/ 22 h 23"/>
                <a:gd name="T40" fmla="*/ 20 w 26"/>
                <a:gd name="T41" fmla="*/ 21 h 23"/>
                <a:gd name="T42" fmla="*/ 18 w 26"/>
                <a:gd name="T43" fmla="*/ 21 h 23"/>
                <a:gd name="T44" fmla="*/ 14 w 26"/>
                <a:gd name="T45" fmla="*/ 21 h 23"/>
                <a:gd name="T46" fmla="*/ 9 w 26"/>
                <a:gd name="T47" fmla="*/ 21 h 23"/>
                <a:gd name="T48" fmla="*/ 7 w 26"/>
                <a:gd name="T49" fmla="*/ 20 h 23"/>
                <a:gd name="T50" fmla="*/ 7 w 26"/>
                <a:gd name="T51" fmla="*/ 20 h 23"/>
                <a:gd name="T52" fmla="*/ 9 w 26"/>
                <a:gd name="T53" fmla="*/ 18 h 23"/>
                <a:gd name="T54" fmla="*/ 11 w 26"/>
                <a:gd name="T55" fmla="*/ 10 h 23"/>
                <a:gd name="T56" fmla="*/ 8 w 26"/>
                <a:gd name="T57" fmla="*/ 10 h 23"/>
                <a:gd name="T58" fmla="*/ 5 w 26"/>
                <a:gd name="T59" fmla="*/ 10 h 23"/>
                <a:gd name="T60" fmla="*/ 6 w 26"/>
                <a:gd name="T61" fmla="*/ 8 h 23"/>
                <a:gd name="T62" fmla="*/ 9 w 26"/>
                <a:gd name="T63" fmla="*/ 8 h 23"/>
                <a:gd name="T64" fmla="*/ 12 w 26"/>
                <a:gd name="T65" fmla="*/ 7 h 23"/>
                <a:gd name="T66" fmla="*/ 12 w 26"/>
                <a:gd name="T67" fmla="*/ 4 h 23"/>
                <a:gd name="T68" fmla="*/ 11 w 26"/>
                <a:gd name="T69" fmla="*/ 2 h 23"/>
                <a:gd name="T70" fmla="*/ 7 w 26"/>
                <a:gd name="T71" fmla="*/ 2 h 23"/>
                <a:gd name="T72" fmla="*/ 6 w 26"/>
                <a:gd name="T73" fmla="*/ 2 h 23"/>
                <a:gd name="T74" fmla="*/ 4 w 26"/>
                <a:gd name="T75" fmla="*/ 2 h 23"/>
                <a:gd name="T76" fmla="*/ 6 w 26"/>
                <a:gd name="T77" fmla="*/ 0 h 23"/>
                <a:gd name="T78" fmla="*/ 11 w 26"/>
                <a:gd name="T79" fmla="*/ 0 h 23"/>
                <a:gd name="T80" fmla="*/ 13 w 26"/>
                <a:gd name="T81" fmla="*/ 0 h 23"/>
                <a:gd name="T82" fmla="*/ 19 w 26"/>
                <a:gd name="T83" fmla="*/ 0 h 23"/>
                <a:gd name="T84" fmla="*/ 14 w 26"/>
                <a:gd name="T85" fmla="*/ 9 h 23"/>
                <a:gd name="T86" fmla="*/ 12 w 26"/>
                <a:gd name="T87" fmla="*/ 11 h 23"/>
                <a:gd name="T88" fmla="*/ 12 w 26"/>
                <a:gd name="T89" fmla="*/ 14 h 23"/>
                <a:gd name="T90" fmla="*/ 10 w 26"/>
                <a:gd name="T91" fmla="*/ 19 h 23"/>
                <a:gd name="T92" fmla="*/ 13 w 26"/>
                <a:gd name="T93" fmla="*/ 19 h 23"/>
                <a:gd name="T94" fmla="*/ 16 w 26"/>
                <a:gd name="T95" fmla="*/ 19 h 23"/>
                <a:gd name="T96" fmla="*/ 18 w 26"/>
                <a:gd name="T97" fmla="*/ 17 h 23"/>
                <a:gd name="T98" fmla="*/ 19 w 26"/>
                <a:gd name="T99" fmla="*/ 15 h 23"/>
                <a:gd name="T100" fmla="*/ 19 w 26"/>
                <a:gd name="T101" fmla="*/ 11 h 23"/>
                <a:gd name="T102" fmla="*/ 18 w 26"/>
                <a:gd name="T103" fmla="*/ 10 h 23"/>
                <a:gd name="T104" fmla="*/ 16 w 26"/>
                <a:gd name="T105"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23">
                  <a:moveTo>
                    <a:pt x="1" y="20"/>
                  </a:moveTo>
                  <a:cubicBezTo>
                    <a:pt x="1" y="19"/>
                    <a:pt x="2" y="19"/>
                    <a:pt x="2" y="20"/>
                  </a:cubicBezTo>
                  <a:cubicBezTo>
                    <a:pt x="3" y="20"/>
                    <a:pt x="3" y="20"/>
                    <a:pt x="3" y="20"/>
                  </a:cubicBezTo>
                  <a:cubicBezTo>
                    <a:pt x="4" y="19"/>
                    <a:pt x="5" y="20"/>
                    <a:pt x="5" y="20"/>
                  </a:cubicBezTo>
                  <a:cubicBezTo>
                    <a:pt x="5" y="20"/>
                    <a:pt x="6" y="20"/>
                    <a:pt x="6" y="20"/>
                  </a:cubicBezTo>
                  <a:cubicBezTo>
                    <a:pt x="6" y="21"/>
                    <a:pt x="6" y="21"/>
                    <a:pt x="5" y="21"/>
                  </a:cubicBezTo>
                  <a:cubicBezTo>
                    <a:pt x="4" y="22"/>
                    <a:pt x="3" y="22"/>
                    <a:pt x="1" y="22"/>
                  </a:cubicBezTo>
                  <a:cubicBezTo>
                    <a:pt x="1" y="22"/>
                    <a:pt x="1" y="22"/>
                    <a:pt x="0" y="22"/>
                  </a:cubicBezTo>
                  <a:cubicBezTo>
                    <a:pt x="0" y="21"/>
                    <a:pt x="0" y="20"/>
                    <a:pt x="1" y="20"/>
                  </a:cubicBezTo>
                  <a:close/>
                  <a:moveTo>
                    <a:pt x="19" y="0"/>
                  </a:moveTo>
                  <a:cubicBezTo>
                    <a:pt x="19" y="0"/>
                    <a:pt x="20" y="0"/>
                    <a:pt x="21" y="0"/>
                  </a:cubicBezTo>
                  <a:cubicBezTo>
                    <a:pt x="22" y="0"/>
                    <a:pt x="22" y="0"/>
                    <a:pt x="22" y="0"/>
                  </a:cubicBezTo>
                  <a:cubicBezTo>
                    <a:pt x="23" y="0"/>
                    <a:pt x="23" y="0"/>
                    <a:pt x="24" y="0"/>
                  </a:cubicBezTo>
                  <a:cubicBezTo>
                    <a:pt x="24" y="1"/>
                    <a:pt x="24" y="1"/>
                    <a:pt x="24" y="2"/>
                  </a:cubicBezTo>
                  <a:cubicBezTo>
                    <a:pt x="23" y="2"/>
                    <a:pt x="22" y="2"/>
                    <a:pt x="21" y="2"/>
                  </a:cubicBezTo>
                  <a:cubicBezTo>
                    <a:pt x="21" y="2"/>
                    <a:pt x="20" y="2"/>
                    <a:pt x="19" y="2"/>
                  </a:cubicBezTo>
                  <a:cubicBezTo>
                    <a:pt x="19" y="2"/>
                    <a:pt x="19" y="2"/>
                    <a:pt x="19" y="2"/>
                  </a:cubicBezTo>
                  <a:cubicBezTo>
                    <a:pt x="18" y="2"/>
                    <a:pt x="18" y="2"/>
                    <a:pt x="18" y="2"/>
                  </a:cubicBezTo>
                  <a:cubicBezTo>
                    <a:pt x="18" y="2"/>
                    <a:pt x="18" y="2"/>
                    <a:pt x="17" y="2"/>
                  </a:cubicBezTo>
                  <a:cubicBezTo>
                    <a:pt x="17" y="2"/>
                    <a:pt x="16" y="2"/>
                    <a:pt x="15" y="3"/>
                  </a:cubicBezTo>
                  <a:cubicBezTo>
                    <a:pt x="15" y="3"/>
                    <a:pt x="14" y="3"/>
                    <a:pt x="14" y="3"/>
                  </a:cubicBezTo>
                  <a:cubicBezTo>
                    <a:pt x="14" y="4"/>
                    <a:pt x="14" y="4"/>
                    <a:pt x="14" y="4"/>
                  </a:cubicBezTo>
                  <a:cubicBezTo>
                    <a:pt x="14" y="5"/>
                    <a:pt x="14" y="6"/>
                    <a:pt x="14" y="7"/>
                  </a:cubicBezTo>
                  <a:cubicBezTo>
                    <a:pt x="14" y="7"/>
                    <a:pt x="14" y="7"/>
                    <a:pt x="14" y="7"/>
                  </a:cubicBezTo>
                  <a:cubicBezTo>
                    <a:pt x="14" y="7"/>
                    <a:pt x="14" y="8"/>
                    <a:pt x="14" y="8"/>
                  </a:cubicBezTo>
                  <a:cubicBezTo>
                    <a:pt x="15" y="8"/>
                    <a:pt x="16" y="8"/>
                    <a:pt x="16" y="7"/>
                  </a:cubicBezTo>
                  <a:cubicBezTo>
                    <a:pt x="17" y="7"/>
                    <a:pt x="17" y="8"/>
                    <a:pt x="18" y="8"/>
                  </a:cubicBezTo>
                  <a:cubicBezTo>
                    <a:pt x="18" y="8"/>
                    <a:pt x="18" y="9"/>
                    <a:pt x="19" y="9"/>
                  </a:cubicBezTo>
                  <a:cubicBezTo>
                    <a:pt x="20" y="9"/>
                    <a:pt x="21" y="10"/>
                    <a:pt x="21" y="12"/>
                  </a:cubicBezTo>
                  <a:cubicBezTo>
                    <a:pt x="21" y="13"/>
                    <a:pt x="21" y="13"/>
                    <a:pt x="21" y="14"/>
                  </a:cubicBezTo>
                  <a:cubicBezTo>
                    <a:pt x="21" y="14"/>
                    <a:pt x="21" y="15"/>
                    <a:pt x="21" y="15"/>
                  </a:cubicBezTo>
                  <a:cubicBezTo>
                    <a:pt x="20" y="16"/>
                    <a:pt x="20" y="17"/>
                    <a:pt x="20" y="18"/>
                  </a:cubicBezTo>
                  <a:cubicBezTo>
                    <a:pt x="19" y="18"/>
                    <a:pt x="19" y="18"/>
                    <a:pt x="20" y="19"/>
                  </a:cubicBezTo>
                  <a:cubicBezTo>
                    <a:pt x="20" y="19"/>
                    <a:pt x="20" y="19"/>
                    <a:pt x="20" y="19"/>
                  </a:cubicBezTo>
                  <a:cubicBezTo>
                    <a:pt x="21" y="19"/>
                    <a:pt x="21" y="20"/>
                    <a:pt x="22" y="20"/>
                  </a:cubicBezTo>
                  <a:cubicBezTo>
                    <a:pt x="22" y="20"/>
                    <a:pt x="22" y="20"/>
                    <a:pt x="23" y="20"/>
                  </a:cubicBezTo>
                  <a:cubicBezTo>
                    <a:pt x="23" y="20"/>
                    <a:pt x="24" y="20"/>
                    <a:pt x="24" y="20"/>
                  </a:cubicBezTo>
                  <a:cubicBezTo>
                    <a:pt x="25" y="20"/>
                    <a:pt x="25" y="20"/>
                    <a:pt x="26" y="20"/>
                  </a:cubicBezTo>
                  <a:cubicBezTo>
                    <a:pt x="26" y="21"/>
                    <a:pt x="26" y="21"/>
                    <a:pt x="26" y="21"/>
                  </a:cubicBezTo>
                  <a:cubicBezTo>
                    <a:pt x="26" y="22"/>
                    <a:pt x="26" y="22"/>
                    <a:pt x="25" y="22"/>
                  </a:cubicBezTo>
                  <a:cubicBezTo>
                    <a:pt x="25" y="23"/>
                    <a:pt x="24" y="23"/>
                    <a:pt x="23" y="22"/>
                  </a:cubicBezTo>
                  <a:cubicBezTo>
                    <a:pt x="22" y="22"/>
                    <a:pt x="21" y="21"/>
                    <a:pt x="20" y="21"/>
                  </a:cubicBezTo>
                  <a:cubicBezTo>
                    <a:pt x="20" y="21"/>
                    <a:pt x="20" y="21"/>
                    <a:pt x="19" y="21"/>
                  </a:cubicBezTo>
                  <a:cubicBezTo>
                    <a:pt x="19" y="21"/>
                    <a:pt x="19" y="21"/>
                    <a:pt x="18" y="21"/>
                  </a:cubicBezTo>
                  <a:cubicBezTo>
                    <a:pt x="17" y="21"/>
                    <a:pt x="17" y="21"/>
                    <a:pt x="17" y="21"/>
                  </a:cubicBezTo>
                  <a:cubicBezTo>
                    <a:pt x="16" y="21"/>
                    <a:pt x="15" y="21"/>
                    <a:pt x="14" y="21"/>
                  </a:cubicBezTo>
                  <a:cubicBezTo>
                    <a:pt x="13" y="21"/>
                    <a:pt x="12" y="21"/>
                    <a:pt x="11" y="21"/>
                  </a:cubicBezTo>
                  <a:cubicBezTo>
                    <a:pt x="10" y="21"/>
                    <a:pt x="9" y="21"/>
                    <a:pt x="9" y="21"/>
                  </a:cubicBezTo>
                  <a:cubicBezTo>
                    <a:pt x="9" y="21"/>
                    <a:pt x="8" y="21"/>
                    <a:pt x="7" y="21"/>
                  </a:cubicBezTo>
                  <a:cubicBezTo>
                    <a:pt x="7" y="20"/>
                    <a:pt x="7" y="20"/>
                    <a:pt x="7" y="20"/>
                  </a:cubicBezTo>
                  <a:cubicBezTo>
                    <a:pt x="7" y="20"/>
                    <a:pt x="7" y="20"/>
                    <a:pt x="7" y="20"/>
                  </a:cubicBezTo>
                  <a:cubicBezTo>
                    <a:pt x="7" y="20"/>
                    <a:pt x="7" y="20"/>
                    <a:pt x="7" y="20"/>
                  </a:cubicBezTo>
                  <a:cubicBezTo>
                    <a:pt x="8" y="19"/>
                    <a:pt x="8" y="19"/>
                    <a:pt x="8" y="18"/>
                  </a:cubicBezTo>
                  <a:cubicBezTo>
                    <a:pt x="9" y="18"/>
                    <a:pt x="9" y="18"/>
                    <a:pt x="9" y="18"/>
                  </a:cubicBezTo>
                  <a:cubicBezTo>
                    <a:pt x="9" y="18"/>
                    <a:pt x="9" y="17"/>
                    <a:pt x="9" y="17"/>
                  </a:cubicBezTo>
                  <a:cubicBezTo>
                    <a:pt x="10" y="15"/>
                    <a:pt x="10" y="13"/>
                    <a:pt x="11" y="10"/>
                  </a:cubicBezTo>
                  <a:cubicBezTo>
                    <a:pt x="11" y="10"/>
                    <a:pt x="10" y="10"/>
                    <a:pt x="10" y="10"/>
                  </a:cubicBezTo>
                  <a:cubicBezTo>
                    <a:pt x="9" y="10"/>
                    <a:pt x="8" y="10"/>
                    <a:pt x="8" y="10"/>
                  </a:cubicBezTo>
                  <a:cubicBezTo>
                    <a:pt x="7" y="11"/>
                    <a:pt x="6" y="11"/>
                    <a:pt x="5" y="10"/>
                  </a:cubicBezTo>
                  <a:cubicBezTo>
                    <a:pt x="5" y="10"/>
                    <a:pt x="5" y="10"/>
                    <a:pt x="5" y="10"/>
                  </a:cubicBezTo>
                  <a:cubicBezTo>
                    <a:pt x="5" y="9"/>
                    <a:pt x="5" y="9"/>
                    <a:pt x="5" y="9"/>
                  </a:cubicBezTo>
                  <a:cubicBezTo>
                    <a:pt x="5" y="8"/>
                    <a:pt x="5" y="8"/>
                    <a:pt x="6" y="8"/>
                  </a:cubicBezTo>
                  <a:cubicBezTo>
                    <a:pt x="6" y="8"/>
                    <a:pt x="7" y="8"/>
                    <a:pt x="7" y="8"/>
                  </a:cubicBezTo>
                  <a:cubicBezTo>
                    <a:pt x="8" y="8"/>
                    <a:pt x="8" y="8"/>
                    <a:pt x="9" y="8"/>
                  </a:cubicBezTo>
                  <a:cubicBezTo>
                    <a:pt x="10" y="8"/>
                    <a:pt x="10" y="7"/>
                    <a:pt x="11" y="7"/>
                  </a:cubicBezTo>
                  <a:cubicBezTo>
                    <a:pt x="11" y="8"/>
                    <a:pt x="11" y="7"/>
                    <a:pt x="12" y="7"/>
                  </a:cubicBezTo>
                  <a:cubicBezTo>
                    <a:pt x="12" y="7"/>
                    <a:pt x="12" y="6"/>
                    <a:pt x="12" y="6"/>
                  </a:cubicBezTo>
                  <a:cubicBezTo>
                    <a:pt x="12" y="5"/>
                    <a:pt x="12" y="4"/>
                    <a:pt x="12" y="4"/>
                  </a:cubicBezTo>
                  <a:cubicBezTo>
                    <a:pt x="12" y="3"/>
                    <a:pt x="12" y="3"/>
                    <a:pt x="12" y="3"/>
                  </a:cubicBezTo>
                  <a:cubicBezTo>
                    <a:pt x="11" y="2"/>
                    <a:pt x="11" y="2"/>
                    <a:pt x="11" y="2"/>
                  </a:cubicBezTo>
                  <a:cubicBezTo>
                    <a:pt x="10" y="2"/>
                    <a:pt x="9" y="2"/>
                    <a:pt x="8" y="2"/>
                  </a:cubicBezTo>
                  <a:cubicBezTo>
                    <a:pt x="7" y="2"/>
                    <a:pt x="7" y="2"/>
                    <a:pt x="7" y="2"/>
                  </a:cubicBezTo>
                  <a:cubicBezTo>
                    <a:pt x="7" y="2"/>
                    <a:pt x="7" y="2"/>
                    <a:pt x="7" y="2"/>
                  </a:cubicBezTo>
                  <a:cubicBezTo>
                    <a:pt x="6" y="2"/>
                    <a:pt x="6" y="2"/>
                    <a:pt x="6" y="2"/>
                  </a:cubicBezTo>
                  <a:cubicBezTo>
                    <a:pt x="6" y="2"/>
                    <a:pt x="5" y="2"/>
                    <a:pt x="5" y="2"/>
                  </a:cubicBezTo>
                  <a:cubicBezTo>
                    <a:pt x="5" y="3"/>
                    <a:pt x="4" y="2"/>
                    <a:pt x="4" y="2"/>
                  </a:cubicBezTo>
                  <a:cubicBezTo>
                    <a:pt x="3" y="2"/>
                    <a:pt x="3" y="1"/>
                    <a:pt x="4" y="0"/>
                  </a:cubicBezTo>
                  <a:cubicBezTo>
                    <a:pt x="4" y="0"/>
                    <a:pt x="5" y="0"/>
                    <a:pt x="6" y="0"/>
                  </a:cubicBezTo>
                  <a:cubicBezTo>
                    <a:pt x="7" y="0"/>
                    <a:pt x="8" y="1"/>
                    <a:pt x="9" y="0"/>
                  </a:cubicBezTo>
                  <a:cubicBezTo>
                    <a:pt x="9" y="0"/>
                    <a:pt x="10" y="0"/>
                    <a:pt x="11" y="0"/>
                  </a:cubicBezTo>
                  <a:cubicBezTo>
                    <a:pt x="12" y="0"/>
                    <a:pt x="12" y="0"/>
                    <a:pt x="12" y="0"/>
                  </a:cubicBezTo>
                  <a:cubicBezTo>
                    <a:pt x="13" y="0"/>
                    <a:pt x="13" y="0"/>
                    <a:pt x="13" y="0"/>
                  </a:cubicBezTo>
                  <a:cubicBezTo>
                    <a:pt x="15" y="0"/>
                    <a:pt x="17" y="0"/>
                    <a:pt x="17" y="0"/>
                  </a:cubicBezTo>
                  <a:cubicBezTo>
                    <a:pt x="18" y="0"/>
                    <a:pt x="18" y="0"/>
                    <a:pt x="19" y="0"/>
                  </a:cubicBezTo>
                  <a:close/>
                  <a:moveTo>
                    <a:pt x="16" y="9"/>
                  </a:moveTo>
                  <a:cubicBezTo>
                    <a:pt x="14" y="9"/>
                    <a:pt x="14" y="9"/>
                    <a:pt x="14" y="9"/>
                  </a:cubicBezTo>
                  <a:cubicBezTo>
                    <a:pt x="14" y="9"/>
                    <a:pt x="13" y="10"/>
                    <a:pt x="13" y="10"/>
                  </a:cubicBezTo>
                  <a:cubicBezTo>
                    <a:pt x="13" y="10"/>
                    <a:pt x="12" y="11"/>
                    <a:pt x="12" y="11"/>
                  </a:cubicBezTo>
                  <a:cubicBezTo>
                    <a:pt x="12" y="12"/>
                    <a:pt x="12" y="12"/>
                    <a:pt x="12" y="13"/>
                  </a:cubicBezTo>
                  <a:cubicBezTo>
                    <a:pt x="12" y="13"/>
                    <a:pt x="12" y="14"/>
                    <a:pt x="12" y="14"/>
                  </a:cubicBezTo>
                  <a:cubicBezTo>
                    <a:pt x="11" y="15"/>
                    <a:pt x="11" y="16"/>
                    <a:pt x="11" y="18"/>
                  </a:cubicBezTo>
                  <a:cubicBezTo>
                    <a:pt x="10" y="18"/>
                    <a:pt x="10" y="18"/>
                    <a:pt x="10" y="19"/>
                  </a:cubicBezTo>
                  <a:cubicBezTo>
                    <a:pt x="11" y="19"/>
                    <a:pt x="11" y="19"/>
                    <a:pt x="11" y="19"/>
                  </a:cubicBezTo>
                  <a:cubicBezTo>
                    <a:pt x="11" y="19"/>
                    <a:pt x="12" y="19"/>
                    <a:pt x="13" y="19"/>
                  </a:cubicBezTo>
                  <a:cubicBezTo>
                    <a:pt x="13" y="19"/>
                    <a:pt x="14" y="19"/>
                    <a:pt x="16" y="19"/>
                  </a:cubicBezTo>
                  <a:cubicBezTo>
                    <a:pt x="16" y="19"/>
                    <a:pt x="16" y="19"/>
                    <a:pt x="16" y="19"/>
                  </a:cubicBezTo>
                  <a:cubicBezTo>
                    <a:pt x="17" y="19"/>
                    <a:pt x="17" y="19"/>
                    <a:pt x="17" y="18"/>
                  </a:cubicBezTo>
                  <a:cubicBezTo>
                    <a:pt x="17" y="18"/>
                    <a:pt x="18" y="18"/>
                    <a:pt x="18" y="17"/>
                  </a:cubicBezTo>
                  <a:cubicBezTo>
                    <a:pt x="18" y="17"/>
                    <a:pt x="18" y="16"/>
                    <a:pt x="18" y="16"/>
                  </a:cubicBezTo>
                  <a:cubicBezTo>
                    <a:pt x="18" y="15"/>
                    <a:pt x="19" y="15"/>
                    <a:pt x="19" y="15"/>
                  </a:cubicBezTo>
                  <a:cubicBezTo>
                    <a:pt x="19" y="14"/>
                    <a:pt x="19" y="13"/>
                    <a:pt x="19" y="13"/>
                  </a:cubicBezTo>
                  <a:cubicBezTo>
                    <a:pt x="19" y="13"/>
                    <a:pt x="19" y="12"/>
                    <a:pt x="19" y="11"/>
                  </a:cubicBezTo>
                  <a:cubicBezTo>
                    <a:pt x="19" y="11"/>
                    <a:pt x="19" y="11"/>
                    <a:pt x="19" y="10"/>
                  </a:cubicBezTo>
                  <a:cubicBezTo>
                    <a:pt x="18" y="10"/>
                    <a:pt x="18" y="10"/>
                    <a:pt x="18" y="10"/>
                  </a:cubicBezTo>
                  <a:cubicBezTo>
                    <a:pt x="17" y="10"/>
                    <a:pt x="17" y="10"/>
                    <a:pt x="17" y="9"/>
                  </a:cubicBezTo>
                  <a:cubicBezTo>
                    <a:pt x="16" y="9"/>
                    <a:pt x="16" y="9"/>
                    <a:pt x="16"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36" name="Freeform 67"/>
            <p:cNvSpPr>
              <a:spLocks noEditPoints="1"/>
            </p:cNvSpPr>
            <p:nvPr>
              <p:custDataLst>
                <p:tags r:id="rId59"/>
              </p:custDataLst>
            </p:nvPr>
          </p:nvSpPr>
          <p:spPr bwMode="auto">
            <a:xfrm>
              <a:off x="5440890" y="5259819"/>
              <a:ext cx="166533" cy="144811"/>
            </a:xfrm>
            <a:custGeom>
              <a:avLst/>
              <a:gdLst>
                <a:gd name="T0" fmla="*/ 2 w 26"/>
                <a:gd name="T1" fmla="*/ 20 h 23"/>
                <a:gd name="T2" fmla="*/ 5 w 26"/>
                <a:gd name="T3" fmla="*/ 20 h 23"/>
                <a:gd name="T4" fmla="*/ 5 w 26"/>
                <a:gd name="T5" fmla="*/ 22 h 23"/>
                <a:gd name="T6" fmla="*/ 0 w 26"/>
                <a:gd name="T7" fmla="*/ 22 h 23"/>
                <a:gd name="T8" fmla="*/ 18 w 26"/>
                <a:gd name="T9" fmla="*/ 1 h 23"/>
                <a:gd name="T10" fmla="*/ 22 w 26"/>
                <a:gd name="T11" fmla="*/ 0 h 23"/>
                <a:gd name="T12" fmla="*/ 24 w 26"/>
                <a:gd name="T13" fmla="*/ 2 h 23"/>
                <a:gd name="T14" fmla="*/ 19 w 26"/>
                <a:gd name="T15" fmla="*/ 2 h 23"/>
                <a:gd name="T16" fmla="*/ 18 w 26"/>
                <a:gd name="T17" fmla="*/ 2 h 23"/>
                <a:gd name="T18" fmla="*/ 14 w 26"/>
                <a:gd name="T19" fmla="*/ 3 h 23"/>
                <a:gd name="T20" fmla="*/ 14 w 26"/>
                <a:gd name="T21" fmla="*/ 5 h 23"/>
                <a:gd name="T22" fmla="*/ 13 w 26"/>
                <a:gd name="T23" fmla="*/ 8 h 23"/>
                <a:gd name="T24" fmla="*/ 16 w 26"/>
                <a:gd name="T25" fmla="*/ 8 h 23"/>
                <a:gd name="T26" fmla="*/ 19 w 26"/>
                <a:gd name="T27" fmla="*/ 9 h 23"/>
                <a:gd name="T28" fmla="*/ 21 w 26"/>
                <a:gd name="T29" fmla="*/ 14 h 23"/>
                <a:gd name="T30" fmla="*/ 19 w 26"/>
                <a:gd name="T31" fmla="*/ 18 h 23"/>
                <a:gd name="T32" fmla="*/ 20 w 26"/>
                <a:gd name="T33" fmla="*/ 20 h 23"/>
                <a:gd name="T34" fmla="*/ 22 w 26"/>
                <a:gd name="T35" fmla="*/ 20 h 23"/>
                <a:gd name="T36" fmla="*/ 25 w 26"/>
                <a:gd name="T37" fmla="*/ 21 h 23"/>
                <a:gd name="T38" fmla="*/ 25 w 26"/>
                <a:gd name="T39" fmla="*/ 23 h 23"/>
                <a:gd name="T40" fmla="*/ 20 w 26"/>
                <a:gd name="T41" fmla="*/ 22 h 23"/>
                <a:gd name="T42" fmla="*/ 18 w 26"/>
                <a:gd name="T43" fmla="*/ 21 h 23"/>
                <a:gd name="T44" fmla="*/ 13 w 26"/>
                <a:gd name="T45" fmla="*/ 21 h 23"/>
                <a:gd name="T46" fmla="*/ 9 w 26"/>
                <a:gd name="T47" fmla="*/ 21 h 23"/>
                <a:gd name="T48" fmla="*/ 7 w 26"/>
                <a:gd name="T49" fmla="*/ 20 h 23"/>
                <a:gd name="T50" fmla="*/ 7 w 26"/>
                <a:gd name="T51" fmla="*/ 20 h 23"/>
                <a:gd name="T52" fmla="*/ 8 w 26"/>
                <a:gd name="T53" fmla="*/ 18 h 23"/>
                <a:gd name="T54" fmla="*/ 11 w 26"/>
                <a:gd name="T55" fmla="*/ 10 h 23"/>
                <a:gd name="T56" fmla="*/ 7 w 26"/>
                <a:gd name="T57" fmla="*/ 10 h 23"/>
                <a:gd name="T58" fmla="*/ 5 w 26"/>
                <a:gd name="T59" fmla="*/ 10 h 23"/>
                <a:gd name="T60" fmla="*/ 6 w 26"/>
                <a:gd name="T61" fmla="*/ 8 h 23"/>
                <a:gd name="T62" fmla="*/ 9 w 26"/>
                <a:gd name="T63" fmla="*/ 8 h 23"/>
                <a:gd name="T64" fmla="*/ 11 w 26"/>
                <a:gd name="T65" fmla="*/ 7 h 23"/>
                <a:gd name="T66" fmla="*/ 12 w 26"/>
                <a:gd name="T67" fmla="*/ 4 h 23"/>
                <a:gd name="T68" fmla="*/ 11 w 26"/>
                <a:gd name="T69" fmla="*/ 2 h 23"/>
                <a:gd name="T70" fmla="*/ 7 w 26"/>
                <a:gd name="T71" fmla="*/ 2 h 23"/>
                <a:gd name="T72" fmla="*/ 6 w 26"/>
                <a:gd name="T73" fmla="*/ 3 h 23"/>
                <a:gd name="T74" fmla="*/ 4 w 26"/>
                <a:gd name="T75" fmla="*/ 3 h 23"/>
                <a:gd name="T76" fmla="*/ 6 w 26"/>
                <a:gd name="T77" fmla="*/ 0 h 23"/>
                <a:gd name="T78" fmla="*/ 11 w 26"/>
                <a:gd name="T79" fmla="*/ 1 h 23"/>
                <a:gd name="T80" fmla="*/ 13 w 26"/>
                <a:gd name="T81" fmla="*/ 0 h 23"/>
                <a:gd name="T82" fmla="*/ 18 w 26"/>
                <a:gd name="T83" fmla="*/ 1 h 23"/>
                <a:gd name="T84" fmla="*/ 14 w 26"/>
                <a:gd name="T85" fmla="*/ 10 h 23"/>
                <a:gd name="T86" fmla="*/ 12 w 26"/>
                <a:gd name="T87" fmla="*/ 11 h 23"/>
                <a:gd name="T88" fmla="*/ 11 w 26"/>
                <a:gd name="T89" fmla="*/ 14 h 23"/>
                <a:gd name="T90" fmla="*/ 10 w 26"/>
                <a:gd name="T91" fmla="*/ 19 h 23"/>
                <a:gd name="T92" fmla="*/ 12 w 26"/>
                <a:gd name="T93" fmla="*/ 19 h 23"/>
                <a:gd name="T94" fmla="*/ 16 w 26"/>
                <a:gd name="T95" fmla="*/ 19 h 23"/>
                <a:gd name="T96" fmla="*/ 17 w 26"/>
                <a:gd name="T97" fmla="*/ 18 h 23"/>
                <a:gd name="T98" fmla="*/ 18 w 26"/>
                <a:gd name="T99" fmla="*/ 15 h 23"/>
                <a:gd name="T100" fmla="*/ 19 w 26"/>
                <a:gd name="T101" fmla="*/ 12 h 23"/>
                <a:gd name="T102" fmla="*/ 17 w 26"/>
                <a:gd name="T103" fmla="*/ 10 h 23"/>
                <a:gd name="T104" fmla="*/ 15 w 26"/>
                <a:gd name="T105"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23">
                  <a:moveTo>
                    <a:pt x="1" y="20"/>
                  </a:moveTo>
                  <a:cubicBezTo>
                    <a:pt x="1" y="20"/>
                    <a:pt x="2" y="20"/>
                    <a:pt x="2" y="20"/>
                  </a:cubicBezTo>
                  <a:cubicBezTo>
                    <a:pt x="3" y="20"/>
                    <a:pt x="3" y="20"/>
                    <a:pt x="3" y="20"/>
                  </a:cubicBezTo>
                  <a:cubicBezTo>
                    <a:pt x="4" y="20"/>
                    <a:pt x="4" y="20"/>
                    <a:pt x="5" y="20"/>
                  </a:cubicBezTo>
                  <a:cubicBezTo>
                    <a:pt x="5" y="20"/>
                    <a:pt x="5" y="20"/>
                    <a:pt x="6" y="20"/>
                  </a:cubicBezTo>
                  <a:cubicBezTo>
                    <a:pt x="6" y="21"/>
                    <a:pt x="6" y="21"/>
                    <a:pt x="5" y="22"/>
                  </a:cubicBezTo>
                  <a:cubicBezTo>
                    <a:pt x="4" y="22"/>
                    <a:pt x="3" y="22"/>
                    <a:pt x="1" y="22"/>
                  </a:cubicBezTo>
                  <a:cubicBezTo>
                    <a:pt x="1" y="22"/>
                    <a:pt x="0" y="22"/>
                    <a:pt x="0" y="22"/>
                  </a:cubicBezTo>
                  <a:cubicBezTo>
                    <a:pt x="0" y="21"/>
                    <a:pt x="0" y="21"/>
                    <a:pt x="1" y="20"/>
                  </a:cubicBezTo>
                  <a:close/>
                  <a:moveTo>
                    <a:pt x="18" y="1"/>
                  </a:moveTo>
                  <a:cubicBezTo>
                    <a:pt x="19" y="0"/>
                    <a:pt x="20" y="0"/>
                    <a:pt x="21" y="0"/>
                  </a:cubicBezTo>
                  <a:cubicBezTo>
                    <a:pt x="21" y="0"/>
                    <a:pt x="22" y="0"/>
                    <a:pt x="22" y="0"/>
                  </a:cubicBezTo>
                  <a:cubicBezTo>
                    <a:pt x="22" y="0"/>
                    <a:pt x="23" y="0"/>
                    <a:pt x="23" y="0"/>
                  </a:cubicBezTo>
                  <a:cubicBezTo>
                    <a:pt x="24" y="1"/>
                    <a:pt x="24" y="1"/>
                    <a:pt x="24" y="2"/>
                  </a:cubicBezTo>
                  <a:cubicBezTo>
                    <a:pt x="23" y="2"/>
                    <a:pt x="22" y="3"/>
                    <a:pt x="21" y="2"/>
                  </a:cubicBezTo>
                  <a:cubicBezTo>
                    <a:pt x="20" y="2"/>
                    <a:pt x="20" y="2"/>
                    <a:pt x="19" y="2"/>
                  </a:cubicBezTo>
                  <a:cubicBezTo>
                    <a:pt x="19" y="2"/>
                    <a:pt x="19" y="2"/>
                    <a:pt x="18" y="2"/>
                  </a:cubicBezTo>
                  <a:cubicBezTo>
                    <a:pt x="18" y="2"/>
                    <a:pt x="18" y="2"/>
                    <a:pt x="18" y="2"/>
                  </a:cubicBezTo>
                  <a:cubicBezTo>
                    <a:pt x="18" y="2"/>
                    <a:pt x="17" y="2"/>
                    <a:pt x="17" y="2"/>
                  </a:cubicBezTo>
                  <a:cubicBezTo>
                    <a:pt x="16" y="2"/>
                    <a:pt x="15" y="2"/>
                    <a:pt x="14" y="3"/>
                  </a:cubicBezTo>
                  <a:cubicBezTo>
                    <a:pt x="14" y="3"/>
                    <a:pt x="14" y="3"/>
                    <a:pt x="14" y="3"/>
                  </a:cubicBezTo>
                  <a:cubicBezTo>
                    <a:pt x="14" y="4"/>
                    <a:pt x="14" y="4"/>
                    <a:pt x="14" y="5"/>
                  </a:cubicBezTo>
                  <a:cubicBezTo>
                    <a:pt x="14" y="5"/>
                    <a:pt x="14" y="6"/>
                    <a:pt x="13" y="7"/>
                  </a:cubicBezTo>
                  <a:cubicBezTo>
                    <a:pt x="13" y="8"/>
                    <a:pt x="13" y="8"/>
                    <a:pt x="13" y="8"/>
                  </a:cubicBezTo>
                  <a:cubicBezTo>
                    <a:pt x="14" y="8"/>
                    <a:pt x="14" y="8"/>
                    <a:pt x="14" y="8"/>
                  </a:cubicBezTo>
                  <a:cubicBezTo>
                    <a:pt x="15" y="8"/>
                    <a:pt x="15" y="8"/>
                    <a:pt x="16" y="8"/>
                  </a:cubicBezTo>
                  <a:cubicBezTo>
                    <a:pt x="16" y="8"/>
                    <a:pt x="17" y="8"/>
                    <a:pt x="17" y="8"/>
                  </a:cubicBezTo>
                  <a:cubicBezTo>
                    <a:pt x="18" y="9"/>
                    <a:pt x="18" y="9"/>
                    <a:pt x="19" y="9"/>
                  </a:cubicBezTo>
                  <a:cubicBezTo>
                    <a:pt x="20" y="9"/>
                    <a:pt x="21" y="10"/>
                    <a:pt x="21" y="12"/>
                  </a:cubicBezTo>
                  <a:cubicBezTo>
                    <a:pt x="21" y="13"/>
                    <a:pt x="21" y="14"/>
                    <a:pt x="21" y="14"/>
                  </a:cubicBezTo>
                  <a:cubicBezTo>
                    <a:pt x="21" y="15"/>
                    <a:pt x="21" y="15"/>
                    <a:pt x="20" y="16"/>
                  </a:cubicBezTo>
                  <a:cubicBezTo>
                    <a:pt x="20" y="17"/>
                    <a:pt x="20" y="18"/>
                    <a:pt x="19" y="18"/>
                  </a:cubicBezTo>
                  <a:cubicBezTo>
                    <a:pt x="19" y="18"/>
                    <a:pt x="19" y="19"/>
                    <a:pt x="19" y="19"/>
                  </a:cubicBezTo>
                  <a:cubicBezTo>
                    <a:pt x="20" y="19"/>
                    <a:pt x="20" y="19"/>
                    <a:pt x="20" y="20"/>
                  </a:cubicBezTo>
                  <a:cubicBezTo>
                    <a:pt x="21" y="20"/>
                    <a:pt x="21" y="20"/>
                    <a:pt x="21" y="20"/>
                  </a:cubicBezTo>
                  <a:cubicBezTo>
                    <a:pt x="22" y="20"/>
                    <a:pt x="22" y="20"/>
                    <a:pt x="22" y="20"/>
                  </a:cubicBezTo>
                  <a:cubicBezTo>
                    <a:pt x="23" y="20"/>
                    <a:pt x="24" y="20"/>
                    <a:pt x="24" y="20"/>
                  </a:cubicBezTo>
                  <a:cubicBezTo>
                    <a:pt x="25" y="20"/>
                    <a:pt x="25" y="20"/>
                    <a:pt x="25" y="21"/>
                  </a:cubicBezTo>
                  <a:cubicBezTo>
                    <a:pt x="26" y="21"/>
                    <a:pt x="26" y="21"/>
                    <a:pt x="26" y="21"/>
                  </a:cubicBezTo>
                  <a:cubicBezTo>
                    <a:pt x="26" y="22"/>
                    <a:pt x="26" y="22"/>
                    <a:pt x="25" y="23"/>
                  </a:cubicBezTo>
                  <a:cubicBezTo>
                    <a:pt x="24" y="23"/>
                    <a:pt x="23" y="23"/>
                    <a:pt x="23" y="22"/>
                  </a:cubicBezTo>
                  <a:cubicBezTo>
                    <a:pt x="22" y="22"/>
                    <a:pt x="21" y="22"/>
                    <a:pt x="20" y="22"/>
                  </a:cubicBezTo>
                  <a:cubicBezTo>
                    <a:pt x="20" y="22"/>
                    <a:pt x="19" y="22"/>
                    <a:pt x="19" y="21"/>
                  </a:cubicBezTo>
                  <a:cubicBezTo>
                    <a:pt x="19" y="21"/>
                    <a:pt x="18" y="21"/>
                    <a:pt x="18" y="21"/>
                  </a:cubicBezTo>
                  <a:cubicBezTo>
                    <a:pt x="17" y="21"/>
                    <a:pt x="17" y="21"/>
                    <a:pt x="16" y="21"/>
                  </a:cubicBezTo>
                  <a:cubicBezTo>
                    <a:pt x="15" y="21"/>
                    <a:pt x="14" y="21"/>
                    <a:pt x="13" y="21"/>
                  </a:cubicBezTo>
                  <a:cubicBezTo>
                    <a:pt x="13" y="21"/>
                    <a:pt x="12" y="21"/>
                    <a:pt x="11" y="21"/>
                  </a:cubicBezTo>
                  <a:cubicBezTo>
                    <a:pt x="10" y="21"/>
                    <a:pt x="9" y="21"/>
                    <a:pt x="9" y="21"/>
                  </a:cubicBezTo>
                  <a:cubicBezTo>
                    <a:pt x="8" y="21"/>
                    <a:pt x="8" y="21"/>
                    <a:pt x="7" y="21"/>
                  </a:cubicBezTo>
                  <a:cubicBezTo>
                    <a:pt x="7" y="21"/>
                    <a:pt x="7" y="21"/>
                    <a:pt x="7" y="20"/>
                  </a:cubicBezTo>
                  <a:cubicBezTo>
                    <a:pt x="7" y="20"/>
                    <a:pt x="7" y="20"/>
                    <a:pt x="7" y="20"/>
                  </a:cubicBezTo>
                  <a:cubicBezTo>
                    <a:pt x="7" y="20"/>
                    <a:pt x="7" y="20"/>
                    <a:pt x="7" y="20"/>
                  </a:cubicBezTo>
                  <a:cubicBezTo>
                    <a:pt x="7" y="20"/>
                    <a:pt x="8" y="19"/>
                    <a:pt x="8" y="19"/>
                  </a:cubicBezTo>
                  <a:cubicBezTo>
                    <a:pt x="8" y="19"/>
                    <a:pt x="8" y="19"/>
                    <a:pt x="8" y="18"/>
                  </a:cubicBezTo>
                  <a:cubicBezTo>
                    <a:pt x="8" y="18"/>
                    <a:pt x="8" y="18"/>
                    <a:pt x="9" y="17"/>
                  </a:cubicBezTo>
                  <a:cubicBezTo>
                    <a:pt x="9" y="15"/>
                    <a:pt x="10" y="13"/>
                    <a:pt x="11" y="10"/>
                  </a:cubicBezTo>
                  <a:cubicBezTo>
                    <a:pt x="10" y="10"/>
                    <a:pt x="10" y="10"/>
                    <a:pt x="10" y="10"/>
                  </a:cubicBezTo>
                  <a:cubicBezTo>
                    <a:pt x="9" y="10"/>
                    <a:pt x="8" y="10"/>
                    <a:pt x="7" y="10"/>
                  </a:cubicBezTo>
                  <a:cubicBezTo>
                    <a:pt x="7" y="11"/>
                    <a:pt x="6" y="11"/>
                    <a:pt x="5" y="11"/>
                  </a:cubicBezTo>
                  <a:cubicBezTo>
                    <a:pt x="5" y="11"/>
                    <a:pt x="5" y="10"/>
                    <a:pt x="5" y="10"/>
                  </a:cubicBezTo>
                  <a:cubicBezTo>
                    <a:pt x="4" y="10"/>
                    <a:pt x="4" y="9"/>
                    <a:pt x="5" y="9"/>
                  </a:cubicBezTo>
                  <a:cubicBezTo>
                    <a:pt x="5" y="9"/>
                    <a:pt x="5" y="8"/>
                    <a:pt x="6" y="8"/>
                  </a:cubicBezTo>
                  <a:cubicBezTo>
                    <a:pt x="6" y="8"/>
                    <a:pt x="7" y="8"/>
                    <a:pt x="7" y="8"/>
                  </a:cubicBezTo>
                  <a:cubicBezTo>
                    <a:pt x="7" y="8"/>
                    <a:pt x="8" y="8"/>
                    <a:pt x="9" y="8"/>
                  </a:cubicBezTo>
                  <a:cubicBezTo>
                    <a:pt x="10" y="8"/>
                    <a:pt x="10" y="8"/>
                    <a:pt x="11" y="8"/>
                  </a:cubicBezTo>
                  <a:cubicBezTo>
                    <a:pt x="11" y="8"/>
                    <a:pt x="11" y="8"/>
                    <a:pt x="11" y="7"/>
                  </a:cubicBezTo>
                  <a:cubicBezTo>
                    <a:pt x="12" y="7"/>
                    <a:pt x="12" y="7"/>
                    <a:pt x="12" y="6"/>
                  </a:cubicBezTo>
                  <a:cubicBezTo>
                    <a:pt x="12" y="5"/>
                    <a:pt x="12" y="5"/>
                    <a:pt x="12" y="4"/>
                  </a:cubicBezTo>
                  <a:cubicBezTo>
                    <a:pt x="12" y="3"/>
                    <a:pt x="12" y="3"/>
                    <a:pt x="11" y="3"/>
                  </a:cubicBezTo>
                  <a:cubicBezTo>
                    <a:pt x="11" y="3"/>
                    <a:pt x="11" y="2"/>
                    <a:pt x="11" y="2"/>
                  </a:cubicBezTo>
                  <a:cubicBezTo>
                    <a:pt x="10" y="3"/>
                    <a:pt x="9" y="3"/>
                    <a:pt x="8" y="3"/>
                  </a:cubicBezTo>
                  <a:cubicBezTo>
                    <a:pt x="7" y="2"/>
                    <a:pt x="7" y="2"/>
                    <a:pt x="7" y="2"/>
                  </a:cubicBezTo>
                  <a:cubicBezTo>
                    <a:pt x="7" y="2"/>
                    <a:pt x="7" y="2"/>
                    <a:pt x="6" y="3"/>
                  </a:cubicBezTo>
                  <a:cubicBezTo>
                    <a:pt x="6" y="3"/>
                    <a:pt x="6" y="3"/>
                    <a:pt x="6" y="3"/>
                  </a:cubicBezTo>
                  <a:cubicBezTo>
                    <a:pt x="5" y="3"/>
                    <a:pt x="5" y="3"/>
                    <a:pt x="5" y="3"/>
                  </a:cubicBezTo>
                  <a:cubicBezTo>
                    <a:pt x="4" y="3"/>
                    <a:pt x="4" y="3"/>
                    <a:pt x="4" y="3"/>
                  </a:cubicBezTo>
                  <a:cubicBezTo>
                    <a:pt x="3" y="2"/>
                    <a:pt x="3" y="1"/>
                    <a:pt x="3" y="1"/>
                  </a:cubicBezTo>
                  <a:cubicBezTo>
                    <a:pt x="4" y="0"/>
                    <a:pt x="5" y="0"/>
                    <a:pt x="6" y="0"/>
                  </a:cubicBezTo>
                  <a:cubicBezTo>
                    <a:pt x="7" y="1"/>
                    <a:pt x="8" y="1"/>
                    <a:pt x="9" y="1"/>
                  </a:cubicBezTo>
                  <a:cubicBezTo>
                    <a:pt x="9" y="1"/>
                    <a:pt x="10" y="0"/>
                    <a:pt x="11" y="1"/>
                  </a:cubicBezTo>
                  <a:cubicBezTo>
                    <a:pt x="11" y="0"/>
                    <a:pt x="12" y="0"/>
                    <a:pt x="12" y="0"/>
                  </a:cubicBezTo>
                  <a:cubicBezTo>
                    <a:pt x="12" y="0"/>
                    <a:pt x="13" y="0"/>
                    <a:pt x="13" y="0"/>
                  </a:cubicBezTo>
                  <a:cubicBezTo>
                    <a:pt x="15" y="0"/>
                    <a:pt x="16" y="0"/>
                    <a:pt x="17" y="0"/>
                  </a:cubicBezTo>
                  <a:cubicBezTo>
                    <a:pt x="17" y="0"/>
                    <a:pt x="18" y="1"/>
                    <a:pt x="18" y="1"/>
                  </a:cubicBezTo>
                  <a:close/>
                  <a:moveTo>
                    <a:pt x="15" y="10"/>
                  </a:moveTo>
                  <a:cubicBezTo>
                    <a:pt x="14" y="10"/>
                    <a:pt x="14" y="10"/>
                    <a:pt x="14" y="10"/>
                  </a:cubicBezTo>
                  <a:cubicBezTo>
                    <a:pt x="13" y="10"/>
                    <a:pt x="13" y="10"/>
                    <a:pt x="13" y="10"/>
                  </a:cubicBezTo>
                  <a:cubicBezTo>
                    <a:pt x="12" y="10"/>
                    <a:pt x="12" y="11"/>
                    <a:pt x="12" y="11"/>
                  </a:cubicBezTo>
                  <a:cubicBezTo>
                    <a:pt x="12" y="12"/>
                    <a:pt x="12" y="12"/>
                    <a:pt x="12" y="13"/>
                  </a:cubicBezTo>
                  <a:cubicBezTo>
                    <a:pt x="11" y="14"/>
                    <a:pt x="11" y="14"/>
                    <a:pt x="11" y="14"/>
                  </a:cubicBezTo>
                  <a:cubicBezTo>
                    <a:pt x="11" y="15"/>
                    <a:pt x="11" y="17"/>
                    <a:pt x="10" y="18"/>
                  </a:cubicBezTo>
                  <a:cubicBezTo>
                    <a:pt x="10" y="18"/>
                    <a:pt x="10" y="19"/>
                    <a:pt x="10" y="19"/>
                  </a:cubicBezTo>
                  <a:cubicBezTo>
                    <a:pt x="10" y="19"/>
                    <a:pt x="11" y="19"/>
                    <a:pt x="11" y="19"/>
                  </a:cubicBezTo>
                  <a:cubicBezTo>
                    <a:pt x="11" y="19"/>
                    <a:pt x="12" y="19"/>
                    <a:pt x="12" y="19"/>
                  </a:cubicBezTo>
                  <a:cubicBezTo>
                    <a:pt x="13" y="19"/>
                    <a:pt x="14" y="19"/>
                    <a:pt x="16" y="19"/>
                  </a:cubicBezTo>
                  <a:cubicBezTo>
                    <a:pt x="16" y="19"/>
                    <a:pt x="16" y="19"/>
                    <a:pt x="16" y="19"/>
                  </a:cubicBezTo>
                  <a:cubicBezTo>
                    <a:pt x="16" y="19"/>
                    <a:pt x="16" y="19"/>
                    <a:pt x="17" y="19"/>
                  </a:cubicBezTo>
                  <a:cubicBezTo>
                    <a:pt x="17" y="18"/>
                    <a:pt x="17" y="18"/>
                    <a:pt x="17" y="18"/>
                  </a:cubicBezTo>
                  <a:cubicBezTo>
                    <a:pt x="18" y="17"/>
                    <a:pt x="18" y="17"/>
                    <a:pt x="18" y="16"/>
                  </a:cubicBezTo>
                  <a:cubicBezTo>
                    <a:pt x="18" y="16"/>
                    <a:pt x="18" y="15"/>
                    <a:pt x="18" y="15"/>
                  </a:cubicBezTo>
                  <a:cubicBezTo>
                    <a:pt x="19" y="14"/>
                    <a:pt x="19" y="13"/>
                    <a:pt x="19" y="13"/>
                  </a:cubicBezTo>
                  <a:cubicBezTo>
                    <a:pt x="19" y="13"/>
                    <a:pt x="19" y="12"/>
                    <a:pt x="19" y="12"/>
                  </a:cubicBezTo>
                  <a:cubicBezTo>
                    <a:pt x="19" y="11"/>
                    <a:pt x="19" y="11"/>
                    <a:pt x="19" y="11"/>
                  </a:cubicBezTo>
                  <a:cubicBezTo>
                    <a:pt x="18" y="10"/>
                    <a:pt x="18" y="10"/>
                    <a:pt x="17" y="10"/>
                  </a:cubicBezTo>
                  <a:cubicBezTo>
                    <a:pt x="17" y="10"/>
                    <a:pt x="17" y="10"/>
                    <a:pt x="16" y="10"/>
                  </a:cubicBezTo>
                  <a:cubicBezTo>
                    <a:pt x="16" y="10"/>
                    <a:pt x="16" y="10"/>
                    <a:pt x="15"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37" name="Freeform 68"/>
            <p:cNvSpPr>
              <a:spLocks noEditPoints="1"/>
            </p:cNvSpPr>
            <p:nvPr>
              <p:custDataLst>
                <p:tags r:id="rId60"/>
              </p:custDataLst>
            </p:nvPr>
          </p:nvSpPr>
          <p:spPr bwMode="auto">
            <a:xfrm>
              <a:off x="5638799" y="5245338"/>
              <a:ext cx="139983" cy="166533"/>
            </a:xfrm>
            <a:custGeom>
              <a:avLst/>
              <a:gdLst>
                <a:gd name="T0" fmla="*/ 13 w 22"/>
                <a:gd name="T1" fmla="*/ 0 h 26"/>
                <a:gd name="T2" fmla="*/ 17 w 22"/>
                <a:gd name="T3" fmla="*/ 1 h 26"/>
                <a:gd name="T4" fmla="*/ 19 w 22"/>
                <a:gd name="T5" fmla="*/ 1 h 26"/>
                <a:gd name="T6" fmla="*/ 20 w 22"/>
                <a:gd name="T7" fmla="*/ 2 h 26"/>
                <a:gd name="T8" fmla="*/ 22 w 22"/>
                <a:gd name="T9" fmla="*/ 4 h 26"/>
                <a:gd name="T10" fmla="*/ 21 w 22"/>
                <a:gd name="T11" fmla="*/ 7 h 26"/>
                <a:gd name="T12" fmla="*/ 21 w 22"/>
                <a:gd name="T13" fmla="*/ 8 h 26"/>
                <a:gd name="T14" fmla="*/ 21 w 22"/>
                <a:gd name="T15" fmla="*/ 12 h 26"/>
                <a:gd name="T16" fmla="*/ 21 w 22"/>
                <a:gd name="T17" fmla="*/ 13 h 26"/>
                <a:gd name="T18" fmla="*/ 21 w 22"/>
                <a:gd name="T19" fmla="*/ 17 h 26"/>
                <a:gd name="T20" fmla="*/ 22 w 22"/>
                <a:gd name="T21" fmla="*/ 21 h 26"/>
                <a:gd name="T22" fmla="*/ 22 w 22"/>
                <a:gd name="T23" fmla="*/ 24 h 26"/>
                <a:gd name="T24" fmla="*/ 21 w 22"/>
                <a:gd name="T25" fmla="*/ 26 h 26"/>
                <a:gd name="T26" fmla="*/ 20 w 22"/>
                <a:gd name="T27" fmla="*/ 25 h 26"/>
                <a:gd name="T28" fmla="*/ 20 w 22"/>
                <a:gd name="T29" fmla="*/ 24 h 26"/>
                <a:gd name="T30" fmla="*/ 19 w 22"/>
                <a:gd name="T31" fmla="*/ 21 h 26"/>
                <a:gd name="T32" fmla="*/ 19 w 22"/>
                <a:gd name="T33" fmla="*/ 19 h 26"/>
                <a:gd name="T34" fmla="*/ 18 w 22"/>
                <a:gd name="T35" fmla="*/ 18 h 26"/>
                <a:gd name="T36" fmla="*/ 13 w 22"/>
                <a:gd name="T37" fmla="*/ 18 h 26"/>
                <a:gd name="T38" fmla="*/ 10 w 22"/>
                <a:gd name="T39" fmla="*/ 18 h 26"/>
                <a:gd name="T40" fmla="*/ 7 w 22"/>
                <a:gd name="T41" fmla="*/ 18 h 26"/>
                <a:gd name="T42" fmla="*/ 6 w 22"/>
                <a:gd name="T43" fmla="*/ 20 h 26"/>
                <a:gd name="T44" fmla="*/ 5 w 22"/>
                <a:gd name="T45" fmla="*/ 22 h 26"/>
                <a:gd name="T46" fmla="*/ 3 w 22"/>
                <a:gd name="T47" fmla="*/ 25 h 26"/>
                <a:gd name="T48" fmla="*/ 1 w 22"/>
                <a:gd name="T49" fmla="*/ 26 h 26"/>
                <a:gd name="T50" fmla="*/ 2 w 22"/>
                <a:gd name="T51" fmla="*/ 22 h 26"/>
                <a:gd name="T52" fmla="*/ 3 w 22"/>
                <a:gd name="T53" fmla="*/ 21 h 26"/>
                <a:gd name="T54" fmla="*/ 4 w 22"/>
                <a:gd name="T55" fmla="*/ 19 h 26"/>
                <a:gd name="T56" fmla="*/ 6 w 22"/>
                <a:gd name="T57" fmla="*/ 14 h 26"/>
                <a:gd name="T58" fmla="*/ 6 w 22"/>
                <a:gd name="T59" fmla="*/ 12 h 26"/>
                <a:gd name="T60" fmla="*/ 5 w 22"/>
                <a:gd name="T61" fmla="*/ 8 h 26"/>
                <a:gd name="T62" fmla="*/ 5 w 22"/>
                <a:gd name="T63" fmla="*/ 6 h 26"/>
                <a:gd name="T64" fmla="*/ 7 w 22"/>
                <a:gd name="T65" fmla="*/ 1 h 26"/>
                <a:gd name="T66" fmla="*/ 7 w 22"/>
                <a:gd name="T67" fmla="*/ 1 h 26"/>
                <a:gd name="T68" fmla="*/ 10 w 22"/>
                <a:gd name="T69" fmla="*/ 1 h 26"/>
                <a:gd name="T70" fmla="*/ 12 w 22"/>
                <a:gd name="T71" fmla="*/ 1 h 26"/>
                <a:gd name="T72" fmla="*/ 14 w 22"/>
                <a:gd name="T73" fmla="*/ 3 h 26"/>
                <a:gd name="T74" fmla="*/ 9 w 22"/>
                <a:gd name="T75" fmla="*/ 3 h 26"/>
                <a:gd name="T76" fmla="*/ 7 w 22"/>
                <a:gd name="T77" fmla="*/ 4 h 26"/>
                <a:gd name="T78" fmla="*/ 7 w 22"/>
                <a:gd name="T79" fmla="*/ 7 h 26"/>
                <a:gd name="T80" fmla="*/ 8 w 22"/>
                <a:gd name="T81" fmla="*/ 9 h 26"/>
                <a:gd name="T82" fmla="*/ 9 w 22"/>
                <a:gd name="T83" fmla="*/ 9 h 26"/>
                <a:gd name="T84" fmla="*/ 14 w 22"/>
                <a:gd name="T85" fmla="*/ 9 h 26"/>
                <a:gd name="T86" fmla="*/ 16 w 22"/>
                <a:gd name="T87" fmla="*/ 9 h 26"/>
                <a:gd name="T88" fmla="*/ 17 w 22"/>
                <a:gd name="T89" fmla="*/ 10 h 26"/>
                <a:gd name="T90" fmla="*/ 16 w 22"/>
                <a:gd name="T91" fmla="*/ 11 h 26"/>
                <a:gd name="T92" fmla="*/ 12 w 22"/>
                <a:gd name="T93" fmla="*/ 11 h 26"/>
                <a:gd name="T94" fmla="*/ 9 w 22"/>
                <a:gd name="T95" fmla="*/ 11 h 26"/>
                <a:gd name="T96" fmla="*/ 8 w 22"/>
                <a:gd name="T97" fmla="*/ 12 h 26"/>
                <a:gd name="T98" fmla="*/ 7 w 22"/>
                <a:gd name="T99" fmla="*/ 13 h 26"/>
                <a:gd name="T100" fmla="*/ 7 w 22"/>
                <a:gd name="T101" fmla="*/ 15 h 26"/>
                <a:gd name="T102" fmla="*/ 9 w 22"/>
                <a:gd name="T103" fmla="*/ 16 h 26"/>
                <a:gd name="T104" fmla="*/ 13 w 22"/>
                <a:gd name="T105" fmla="*/ 16 h 26"/>
                <a:gd name="T106" fmla="*/ 16 w 22"/>
                <a:gd name="T107" fmla="*/ 16 h 26"/>
                <a:gd name="T108" fmla="*/ 18 w 22"/>
                <a:gd name="T109" fmla="*/ 16 h 26"/>
                <a:gd name="T110" fmla="*/ 19 w 22"/>
                <a:gd name="T111" fmla="*/ 14 h 26"/>
                <a:gd name="T112" fmla="*/ 19 w 22"/>
                <a:gd name="T113" fmla="*/ 10 h 26"/>
                <a:gd name="T114" fmla="*/ 20 w 22"/>
                <a:gd name="T115" fmla="*/ 7 h 26"/>
                <a:gd name="T116" fmla="*/ 18 w 22"/>
                <a:gd name="T117" fmla="*/ 3 h 26"/>
                <a:gd name="T118" fmla="*/ 14 w 22"/>
                <a:gd name="T119"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 h="26">
                  <a:moveTo>
                    <a:pt x="12" y="1"/>
                  </a:moveTo>
                  <a:cubicBezTo>
                    <a:pt x="13" y="0"/>
                    <a:pt x="13" y="0"/>
                    <a:pt x="13" y="0"/>
                  </a:cubicBezTo>
                  <a:cubicBezTo>
                    <a:pt x="14" y="1"/>
                    <a:pt x="14" y="1"/>
                    <a:pt x="15" y="1"/>
                  </a:cubicBezTo>
                  <a:cubicBezTo>
                    <a:pt x="16" y="0"/>
                    <a:pt x="16" y="1"/>
                    <a:pt x="17" y="1"/>
                  </a:cubicBezTo>
                  <a:cubicBezTo>
                    <a:pt x="18" y="1"/>
                    <a:pt x="18" y="1"/>
                    <a:pt x="18" y="1"/>
                  </a:cubicBezTo>
                  <a:cubicBezTo>
                    <a:pt x="18" y="1"/>
                    <a:pt x="19" y="1"/>
                    <a:pt x="19" y="1"/>
                  </a:cubicBezTo>
                  <a:cubicBezTo>
                    <a:pt x="19" y="1"/>
                    <a:pt x="20" y="1"/>
                    <a:pt x="20" y="1"/>
                  </a:cubicBezTo>
                  <a:cubicBezTo>
                    <a:pt x="20" y="1"/>
                    <a:pt x="20" y="1"/>
                    <a:pt x="20" y="2"/>
                  </a:cubicBezTo>
                  <a:cubicBezTo>
                    <a:pt x="20" y="2"/>
                    <a:pt x="21" y="2"/>
                    <a:pt x="21" y="2"/>
                  </a:cubicBezTo>
                  <a:cubicBezTo>
                    <a:pt x="22" y="3"/>
                    <a:pt x="22" y="3"/>
                    <a:pt x="22" y="4"/>
                  </a:cubicBezTo>
                  <a:cubicBezTo>
                    <a:pt x="22" y="5"/>
                    <a:pt x="22" y="5"/>
                    <a:pt x="22" y="6"/>
                  </a:cubicBezTo>
                  <a:cubicBezTo>
                    <a:pt x="22" y="6"/>
                    <a:pt x="21" y="6"/>
                    <a:pt x="21" y="7"/>
                  </a:cubicBezTo>
                  <a:cubicBezTo>
                    <a:pt x="21" y="7"/>
                    <a:pt x="21" y="7"/>
                    <a:pt x="21" y="7"/>
                  </a:cubicBezTo>
                  <a:cubicBezTo>
                    <a:pt x="21" y="7"/>
                    <a:pt x="21" y="7"/>
                    <a:pt x="21" y="8"/>
                  </a:cubicBezTo>
                  <a:cubicBezTo>
                    <a:pt x="21" y="9"/>
                    <a:pt x="21" y="10"/>
                    <a:pt x="21" y="11"/>
                  </a:cubicBezTo>
                  <a:cubicBezTo>
                    <a:pt x="21" y="11"/>
                    <a:pt x="21" y="11"/>
                    <a:pt x="21" y="12"/>
                  </a:cubicBezTo>
                  <a:cubicBezTo>
                    <a:pt x="21" y="12"/>
                    <a:pt x="21" y="12"/>
                    <a:pt x="21" y="12"/>
                  </a:cubicBezTo>
                  <a:cubicBezTo>
                    <a:pt x="21" y="13"/>
                    <a:pt x="21" y="13"/>
                    <a:pt x="21" y="13"/>
                  </a:cubicBezTo>
                  <a:cubicBezTo>
                    <a:pt x="21" y="14"/>
                    <a:pt x="21" y="15"/>
                    <a:pt x="21" y="16"/>
                  </a:cubicBezTo>
                  <a:cubicBezTo>
                    <a:pt x="21" y="16"/>
                    <a:pt x="21" y="17"/>
                    <a:pt x="21" y="17"/>
                  </a:cubicBezTo>
                  <a:cubicBezTo>
                    <a:pt x="21" y="18"/>
                    <a:pt x="21" y="18"/>
                    <a:pt x="21" y="18"/>
                  </a:cubicBezTo>
                  <a:cubicBezTo>
                    <a:pt x="22" y="21"/>
                    <a:pt x="22" y="21"/>
                    <a:pt x="22" y="21"/>
                  </a:cubicBezTo>
                  <a:cubicBezTo>
                    <a:pt x="22" y="21"/>
                    <a:pt x="22" y="21"/>
                    <a:pt x="22" y="22"/>
                  </a:cubicBezTo>
                  <a:cubicBezTo>
                    <a:pt x="22" y="23"/>
                    <a:pt x="22" y="23"/>
                    <a:pt x="22" y="24"/>
                  </a:cubicBezTo>
                  <a:cubicBezTo>
                    <a:pt x="22" y="25"/>
                    <a:pt x="22" y="25"/>
                    <a:pt x="22" y="26"/>
                  </a:cubicBezTo>
                  <a:cubicBezTo>
                    <a:pt x="22" y="26"/>
                    <a:pt x="22" y="26"/>
                    <a:pt x="21" y="26"/>
                  </a:cubicBezTo>
                  <a:cubicBezTo>
                    <a:pt x="21" y="26"/>
                    <a:pt x="21" y="26"/>
                    <a:pt x="20" y="26"/>
                  </a:cubicBezTo>
                  <a:cubicBezTo>
                    <a:pt x="20" y="26"/>
                    <a:pt x="20" y="25"/>
                    <a:pt x="20" y="25"/>
                  </a:cubicBezTo>
                  <a:cubicBezTo>
                    <a:pt x="20" y="25"/>
                    <a:pt x="20" y="24"/>
                    <a:pt x="20" y="24"/>
                  </a:cubicBezTo>
                  <a:cubicBezTo>
                    <a:pt x="20" y="24"/>
                    <a:pt x="20" y="24"/>
                    <a:pt x="20" y="24"/>
                  </a:cubicBezTo>
                  <a:cubicBezTo>
                    <a:pt x="20" y="23"/>
                    <a:pt x="20" y="23"/>
                    <a:pt x="20" y="22"/>
                  </a:cubicBezTo>
                  <a:cubicBezTo>
                    <a:pt x="19" y="22"/>
                    <a:pt x="19" y="22"/>
                    <a:pt x="19" y="21"/>
                  </a:cubicBezTo>
                  <a:cubicBezTo>
                    <a:pt x="19" y="21"/>
                    <a:pt x="20" y="20"/>
                    <a:pt x="19" y="20"/>
                  </a:cubicBezTo>
                  <a:cubicBezTo>
                    <a:pt x="19" y="19"/>
                    <a:pt x="19" y="19"/>
                    <a:pt x="19" y="19"/>
                  </a:cubicBezTo>
                  <a:cubicBezTo>
                    <a:pt x="19" y="19"/>
                    <a:pt x="19" y="19"/>
                    <a:pt x="19" y="18"/>
                  </a:cubicBezTo>
                  <a:cubicBezTo>
                    <a:pt x="19" y="18"/>
                    <a:pt x="19" y="18"/>
                    <a:pt x="18" y="18"/>
                  </a:cubicBezTo>
                  <a:cubicBezTo>
                    <a:pt x="17" y="17"/>
                    <a:pt x="15" y="17"/>
                    <a:pt x="15" y="18"/>
                  </a:cubicBezTo>
                  <a:cubicBezTo>
                    <a:pt x="14" y="18"/>
                    <a:pt x="14" y="18"/>
                    <a:pt x="13" y="18"/>
                  </a:cubicBezTo>
                  <a:cubicBezTo>
                    <a:pt x="13" y="18"/>
                    <a:pt x="13" y="18"/>
                    <a:pt x="12" y="18"/>
                  </a:cubicBezTo>
                  <a:cubicBezTo>
                    <a:pt x="11" y="18"/>
                    <a:pt x="11" y="18"/>
                    <a:pt x="10" y="18"/>
                  </a:cubicBezTo>
                  <a:cubicBezTo>
                    <a:pt x="9" y="18"/>
                    <a:pt x="8" y="18"/>
                    <a:pt x="7" y="18"/>
                  </a:cubicBezTo>
                  <a:cubicBezTo>
                    <a:pt x="7" y="18"/>
                    <a:pt x="7" y="18"/>
                    <a:pt x="7" y="18"/>
                  </a:cubicBezTo>
                  <a:cubicBezTo>
                    <a:pt x="7" y="19"/>
                    <a:pt x="7" y="19"/>
                    <a:pt x="6" y="19"/>
                  </a:cubicBezTo>
                  <a:cubicBezTo>
                    <a:pt x="6" y="20"/>
                    <a:pt x="6" y="20"/>
                    <a:pt x="6" y="20"/>
                  </a:cubicBezTo>
                  <a:cubicBezTo>
                    <a:pt x="6" y="20"/>
                    <a:pt x="6" y="20"/>
                    <a:pt x="5" y="21"/>
                  </a:cubicBezTo>
                  <a:cubicBezTo>
                    <a:pt x="5" y="21"/>
                    <a:pt x="5" y="21"/>
                    <a:pt x="5" y="22"/>
                  </a:cubicBezTo>
                  <a:cubicBezTo>
                    <a:pt x="5" y="22"/>
                    <a:pt x="5" y="23"/>
                    <a:pt x="5" y="23"/>
                  </a:cubicBezTo>
                  <a:cubicBezTo>
                    <a:pt x="4" y="24"/>
                    <a:pt x="4" y="24"/>
                    <a:pt x="3" y="25"/>
                  </a:cubicBezTo>
                  <a:cubicBezTo>
                    <a:pt x="3" y="26"/>
                    <a:pt x="3" y="26"/>
                    <a:pt x="2" y="26"/>
                  </a:cubicBezTo>
                  <a:cubicBezTo>
                    <a:pt x="2" y="26"/>
                    <a:pt x="2" y="26"/>
                    <a:pt x="1" y="26"/>
                  </a:cubicBezTo>
                  <a:cubicBezTo>
                    <a:pt x="1" y="25"/>
                    <a:pt x="0" y="25"/>
                    <a:pt x="1" y="24"/>
                  </a:cubicBezTo>
                  <a:cubicBezTo>
                    <a:pt x="1" y="24"/>
                    <a:pt x="2" y="23"/>
                    <a:pt x="2" y="22"/>
                  </a:cubicBezTo>
                  <a:cubicBezTo>
                    <a:pt x="2" y="22"/>
                    <a:pt x="3" y="22"/>
                    <a:pt x="3" y="22"/>
                  </a:cubicBezTo>
                  <a:cubicBezTo>
                    <a:pt x="3" y="21"/>
                    <a:pt x="3" y="21"/>
                    <a:pt x="3" y="21"/>
                  </a:cubicBezTo>
                  <a:cubicBezTo>
                    <a:pt x="3" y="21"/>
                    <a:pt x="3" y="20"/>
                    <a:pt x="4" y="19"/>
                  </a:cubicBezTo>
                  <a:cubicBezTo>
                    <a:pt x="4" y="19"/>
                    <a:pt x="4" y="19"/>
                    <a:pt x="4" y="19"/>
                  </a:cubicBezTo>
                  <a:cubicBezTo>
                    <a:pt x="4" y="17"/>
                    <a:pt x="5" y="16"/>
                    <a:pt x="5" y="15"/>
                  </a:cubicBezTo>
                  <a:cubicBezTo>
                    <a:pt x="5" y="15"/>
                    <a:pt x="6" y="14"/>
                    <a:pt x="6" y="14"/>
                  </a:cubicBezTo>
                  <a:cubicBezTo>
                    <a:pt x="5" y="13"/>
                    <a:pt x="5" y="13"/>
                    <a:pt x="5" y="13"/>
                  </a:cubicBezTo>
                  <a:cubicBezTo>
                    <a:pt x="6" y="12"/>
                    <a:pt x="6" y="12"/>
                    <a:pt x="6" y="12"/>
                  </a:cubicBezTo>
                  <a:cubicBezTo>
                    <a:pt x="6" y="11"/>
                    <a:pt x="6" y="11"/>
                    <a:pt x="6" y="11"/>
                  </a:cubicBezTo>
                  <a:cubicBezTo>
                    <a:pt x="6" y="10"/>
                    <a:pt x="6" y="9"/>
                    <a:pt x="5" y="8"/>
                  </a:cubicBezTo>
                  <a:cubicBezTo>
                    <a:pt x="5" y="7"/>
                    <a:pt x="5" y="7"/>
                    <a:pt x="5" y="7"/>
                  </a:cubicBezTo>
                  <a:cubicBezTo>
                    <a:pt x="5" y="6"/>
                    <a:pt x="5" y="6"/>
                    <a:pt x="5" y="6"/>
                  </a:cubicBezTo>
                  <a:cubicBezTo>
                    <a:pt x="4" y="4"/>
                    <a:pt x="4" y="3"/>
                    <a:pt x="5" y="2"/>
                  </a:cubicBezTo>
                  <a:cubicBezTo>
                    <a:pt x="6" y="1"/>
                    <a:pt x="6" y="1"/>
                    <a:pt x="7" y="1"/>
                  </a:cubicBezTo>
                  <a:cubicBezTo>
                    <a:pt x="7" y="1"/>
                    <a:pt x="7" y="1"/>
                    <a:pt x="7" y="1"/>
                  </a:cubicBezTo>
                  <a:cubicBezTo>
                    <a:pt x="7" y="1"/>
                    <a:pt x="7" y="1"/>
                    <a:pt x="7" y="1"/>
                  </a:cubicBezTo>
                  <a:cubicBezTo>
                    <a:pt x="7" y="1"/>
                    <a:pt x="8" y="1"/>
                    <a:pt x="8" y="1"/>
                  </a:cubicBezTo>
                  <a:cubicBezTo>
                    <a:pt x="9" y="1"/>
                    <a:pt x="9" y="1"/>
                    <a:pt x="10" y="1"/>
                  </a:cubicBezTo>
                  <a:cubicBezTo>
                    <a:pt x="10" y="1"/>
                    <a:pt x="10" y="1"/>
                    <a:pt x="11" y="1"/>
                  </a:cubicBezTo>
                  <a:cubicBezTo>
                    <a:pt x="11" y="1"/>
                    <a:pt x="11" y="1"/>
                    <a:pt x="12" y="1"/>
                  </a:cubicBezTo>
                  <a:cubicBezTo>
                    <a:pt x="12" y="1"/>
                    <a:pt x="12" y="1"/>
                    <a:pt x="12" y="1"/>
                  </a:cubicBezTo>
                  <a:close/>
                  <a:moveTo>
                    <a:pt x="14" y="3"/>
                  </a:moveTo>
                  <a:cubicBezTo>
                    <a:pt x="13" y="2"/>
                    <a:pt x="11" y="2"/>
                    <a:pt x="10" y="3"/>
                  </a:cubicBezTo>
                  <a:cubicBezTo>
                    <a:pt x="10" y="3"/>
                    <a:pt x="10" y="3"/>
                    <a:pt x="9" y="3"/>
                  </a:cubicBezTo>
                  <a:cubicBezTo>
                    <a:pt x="9" y="3"/>
                    <a:pt x="8" y="3"/>
                    <a:pt x="8" y="3"/>
                  </a:cubicBezTo>
                  <a:cubicBezTo>
                    <a:pt x="7" y="3"/>
                    <a:pt x="7" y="4"/>
                    <a:pt x="7" y="4"/>
                  </a:cubicBezTo>
                  <a:cubicBezTo>
                    <a:pt x="7" y="5"/>
                    <a:pt x="6" y="5"/>
                    <a:pt x="6" y="5"/>
                  </a:cubicBezTo>
                  <a:cubicBezTo>
                    <a:pt x="7" y="6"/>
                    <a:pt x="7" y="6"/>
                    <a:pt x="7" y="7"/>
                  </a:cubicBezTo>
                  <a:cubicBezTo>
                    <a:pt x="7" y="7"/>
                    <a:pt x="7" y="7"/>
                    <a:pt x="7" y="8"/>
                  </a:cubicBezTo>
                  <a:cubicBezTo>
                    <a:pt x="7" y="8"/>
                    <a:pt x="7" y="8"/>
                    <a:pt x="8" y="9"/>
                  </a:cubicBezTo>
                  <a:cubicBezTo>
                    <a:pt x="8" y="9"/>
                    <a:pt x="8" y="9"/>
                    <a:pt x="8" y="9"/>
                  </a:cubicBezTo>
                  <a:cubicBezTo>
                    <a:pt x="9" y="9"/>
                    <a:pt x="9" y="9"/>
                    <a:pt x="9" y="9"/>
                  </a:cubicBezTo>
                  <a:cubicBezTo>
                    <a:pt x="10" y="9"/>
                    <a:pt x="10" y="9"/>
                    <a:pt x="11" y="9"/>
                  </a:cubicBezTo>
                  <a:cubicBezTo>
                    <a:pt x="12" y="9"/>
                    <a:pt x="13" y="9"/>
                    <a:pt x="14" y="9"/>
                  </a:cubicBezTo>
                  <a:cubicBezTo>
                    <a:pt x="14" y="9"/>
                    <a:pt x="14" y="9"/>
                    <a:pt x="15" y="9"/>
                  </a:cubicBezTo>
                  <a:cubicBezTo>
                    <a:pt x="15" y="9"/>
                    <a:pt x="16" y="9"/>
                    <a:pt x="16" y="9"/>
                  </a:cubicBezTo>
                  <a:cubicBezTo>
                    <a:pt x="17" y="9"/>
                    <a:pt x="17" y="9"/>
                    <a:pt x="17" y="9"/>
                  </a:cubicBezTo>
                  <a:cubicBezTo>
                    <a:pt x="17" y="10"/>
                    <a:pt x="17" y="10"/>
                    <a:pt x="17" y="10"/>
                  </a:cubicBezTo>
                  <a:cubicBezTo>
                    <a:pt x="17" y="11"/>
                    <a:pt x="17" y="11"/>
                    <a:pt x="16" y="11"/>
                  </a:cubicBezTo>
                  <a:cubicBezTo>
                    <a:pt x="16" y="11"/>
                    <a:pt x="16" y="11"/>
                    <a:pt x="16" y="11"/>
                  </a:cubicBezTo>
                  <a:cubicBezTo>
                    <a:pt x="15" y="10"/>
                    <a:pt x="14" y="11"/>
                    <a:pt x="13" y="11"/>
                  </a:cubicBezTo>
                  <a:cubicBezTo>
                    <a:pt x="13" y="11"/>
                    <a:pt x="13" y="11"/>
                    <a:pt x="12" y="11"/>
                  </a:cubicBezTo>
                  <a:cubicBezTo>
                    <a:pt x="12" y="11"/>
                    <a:pt x="11" y="11"/>
                    <a:pt x="10" y="11"/>
                  </a:cubicBezTo>
                  <a:cubicBezTo>
                    <a:pt x="9" y="11"/>
                    <a:pt x="9" y="11"/>
                    <a:pt x="9" y="11"/>
                  </a:cubicBezTo>
                  <a:cubicBezTo>
                    <a:pt x="9" y="11"/>
                    <a:pt x="8" y="11"/>
                    <a:pt x="8" y="12"/>
                  </a:cubicBezTo>
                  <a:cubicBezTo>
                    <a:pt x="8" y="12"/>
                    <a:pt x="8" y="12"/>
                    <a:pt x="8" y="12"/>
                  </a:cubicBezTo>
                  <a:cubicBezTo>
                    <a:pt x="7" y="12"/>
                    <a:pt x="7" y="12"/>
                    <a:pt x="7" y="12"/>
                  </a:cubicBezTo>
                  <a:cubicBezTo>
                    <a:pt x="7" y="13"/>
                    <a:pt x="7" y="13"/>
                    <a:pt x="7" y="13"/>
                  </a:cubicBezTo>
                  <a:cubicBezTo>
                    <a:pt x="7" y="13"/>
                    <a:pt x="7" y="14"/>
                    <a:pt x="7" y="15"/>
                  </a:cubicBezTo>
                  <a:cubicBezTo>
                    <a:pt x="7" y="15"/>
                    <a:pt x="7" y="15"/>
                    <a:pt x="7" y="15"/>
                  </a:cubicBezTo>
                  <a:cubicBezTo>
                    <a:pt x="8" y="16"/>
                    <a:pt x="8" y="16"/>
                    <a:pt x="8" y="16"/>
                  </a:cubicBezTo>
                  <a:cubicBezTo>
                    <a:pt x="9" y="16"/>
                    <a:pt x="9" y="16"/>
                    <a:pt x="9" y="16"/>
                  </a:cubicBezTo>
                  <a:cubicBezTo>
                    <a:pt x="10" y="16"/>
                    <a:pt x="10" y="16"/>
                    <a:pt x="11" y="16"/>
                  </a:cubicBezTo>
                  <a:cubicBezTo>
                    <a:pt x="11" y="16"/>
                    <a:pt x="12" y="16"/>
                    <a:pt x="13" y="16"/>
                  </a:cubicBezTo>
                  <a:cubicBezTo>
                    <a:pt x="13" y="16"/>
                    <a:pt x="13" y="16"/>
                    <a:pt x="14" y="16"/>
                  </a:cubicBezTo>
                  <a:cubicBezTo>
                    <a:pt x="14" y="16"/>
                    <a:pt x="15" y="16"/>
                    <a:pt x="16" y="16"/>
                  </a:cubicBezTo>
                  <a:cubicBezTo>
                    <a:pt x="16" y="16"/>
                    <a:pt x="16" y="16"/>
                    <a:pt x="16" y="16"/>
                  </a:cubicBezTo>
                  <a:cubicBezTo>
                    <a:pt x="17" y="16"/>
                    <a:pt x="17" y="16"/>
                    <a:pt x="18" y="16"/>
                  </a:cubicBezTo>
                  <a:cubicBezTo>
                    <a:pt x="18" y="16"/>
                    <a:pt x="18" y="16"/>
                    <a:pt x="18" y="16"/>
                  </a:cubicBezTo>
                  <a:cubicBezTo>
                    <a:pt x="18" y="15"/>
                    <a:pt x="19" y="15"/>
                    <a:pt x="19" y="14"/>
                  </a:cubicBezTo>
                  <a:cubicBezTo>
                    <a:pt x="19" y="14"/>
                    <a:pt x="19" y="14"/>
                    <a:pt x="19" y="13"/>
                  </a:cubicBezTo>
                  <a:cubicBezTo>
                    <a:pt x="19" y="13"/>
                    <a:pt x="19" y="12"/>
                    <a:pt x="19" y="10"/>
                  </a:cubicBezTo>
                  <a:cubicBezTo>
                    <a:pt x="19" y="10"/>
                    <a:pt x="19" y="9"/>
                    <a:pt x="19" y="9"/>
                  </a:cubicBezTo>
                  <a:cubicBezTo>
                    <a:pt x="19" y="8"/>
                    <a:pt x="19" y="8"/>
                    <a:pt x="20" y="7"/>
                  </a:cubicBezTo>
                  <a:cubicBezTo>
                    <a:pt x="20" y="6"/>
                    <a:pt x="20" y="6"/>
                    <a:pt x="20" y="6"/>
                  </a:cubicBezTo>
                  <a:cubicBezTo>
                    <a:pt x="19" y="5"/>
                    <a:pt x="19" y="4"/>
                    <a:pt x="18" y="3"/>
                  </a:cubicBezTo>
                  <a:cubicBezTo>
                    <a:pt x="17" y="3"/>
                    <a:pt x="16" y="2"/>
                    <a:pt x="15" y="3"/>
                  </a:cubicBezTo>
                  <a:cubicBezTo>
                    <a:pt x="15" y="3"/>
                    <a:pt x="14" y="3"/>
                    <a:pt x="14"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9838" name="Rectangle 69"/>
            <p:cNvSpPr>
              <a:spLocks noChangeArrowheads="1"/>
            </p:cNvSpPr>
            <p:nvPr>
              <p:custDataLst>
                <p:tags r:id="rId61"/>
              </p:custDataLst>
            </p:nvPr>
          </p:nvSpPr>
          <p:spPr bwMode="auto">
            <a:xfrm>
              <a:off x="5824639" y="5387733"/>
              <a:ext cx="2414" cy="4827"/>
            </a:xfrm>
            <a:prstGeom prst="rect">
              <a:avLst/>
            </a:prstGeom>
            <a:solidFill>
              <a:srgbClr val="C716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39" name="Freeform 70"/>
            <p:cNvSpPr/>
            <p:nvPr>
              <p:custDataLst>
                <p:tags r:id="rId62"/>
              </p:custDataLst>
            </p:nvPr>
          </p:nvSpPr>
          <p:spPr bwMode="auto">
            <a:xfrm>
              <a:off x="5824639" y="538773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40" name="Freeform 71"/>
            <p:cNvSpPr/>
            <p:nvPr>
              <p:custDataLst>
                <p:tags r:id="rId63"/>
              </p:custDataLst>
            </p:nvPr>
          </p:nvSpPr>
          <p:spPr bwMode="auto">
            <a:xfrm>
              <a:off x="5824639" y="5361186"/>
              <a:ext cx="0" cy="19308"/>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41" name="Freeform 72"/>
            <p:cNvSpPr/>
            <p:nvPr>
              <p:custDataLst>
                <p:tags r:id="rId64"/>
              </p:custDataLst>
            </p:nvPr>
          </p:nvSpPr>
          <p:spPr bwMode="auto">
            <a:xfrm>
              <a:off x="5817399" y="5368426"/>
              <a:ext cx="7241" cy="4827"/>
            </a:xfrm>
            <a:custGeom>
              <a:avLst/>
              <a:gdLst>
                <a:gd name="T0" fmla="*/ 3 w 3"/>
                <a:gd name="T1" fmla="*/ 2 h 2"/>
                <a:gd name="T2" fmla="*/ 3 w 3"/>
                <a:gd name="T3" fmla="*/ 2 h 2"/>
                <a:gd name="T4" fmla="*/ 0 w 3"/>
                <a:gd name="T5" fmla="*/ 0 h 2"/>
                <a:gd name="T6" fmla="*/ 3 w 3"/>
                <a:gd name="T7" fmla="*/ 2 h 2"/>
              </a:gdLst>
              <a:ahLst/>
              <a:cxnLst>
                <a:cxn ang="0">
                  <a:pos x="T0" y="T1"/>
                </a:cxn>
                <a:cxn ang="0">
                  <a:pos x="T2" y="T3"/>
                </a:cxn>
                <a:cxn ang="0">
                  <a:pos x="T4" y="T5"/>
                </a:cxn>
                <a:cxn ang="0">
                  <a:pos x="T6" y="T7"/>
                </a:cxn>
              </a:cxnLst>
              <a:rect l="0" t="0" r="r" b="b"/>
              <a:pathLst>
                <a:path w="3" h="2">
                  <a:moveTo>
                    <a:pt x="3" y="2"/>
                  </a:moveTo>
                  <a:lnTo>
                    <a:pt x="3" y="2"/>
                  </a:lnTo>
                  <a:lnTo>
                    <a:pt x="0" y="0"/>
                  </a:lnTo>
                  <a:lnTo>
                    <a:pt x="3" y="2"/>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42" name="Freeform 73"/>
            <p:cNvSpPr/>
            <p:nvPr>
              <p:custDataLst>
                <p:tags r:id="rId65"/>
              </p:custDataLst>
            </p:nvPr>
          </p:nvSpPr>
          <p:spPr bwMode="auto">
            <a:xfrm>
              <a:off x="5817399" y="5368426"/>
              <a:ext cx="0" cy="4827"/>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43" name="Freeform 74"/>
            <p:cNvSpPr/>
            <p:nvPr>
              <p:custDataLst>
                <p:tags r:id="rId66"/>
              </p:custDataLst>
            </p:nvPr>
          </p:nvSpPr>
          <p:spPr bwMode="auto">
            <a:xfrm>
              <a:off x="5817399" y="5341878"/>
              <a:ext cx="7241" cy="19308"/>
            </a:xfrm>
            <a:custGeom>
              <a:avLst/>
              <a:gdLst>
                <a:gd name="T0" fmla="*/ 1 w 1"/>
                <a:gd name="T1" fmla="*/ 0 h 3"/>
                <a:gd name="T2" fmla="*/ 1 w 1"/>
                <a:gd name="T3" fmla="*/ 1 h 3"/>
                <a:gd name="T4" fmla="*/ 0 w 1"/>
                <a:gd name="T5" fmla="*/ 1 h 3"/>
                <a:gd name="T6" fmla="*/ 1 w 1"/>
                <a:gd name="T7" fmla="*/ 3 h 3"/>
                <a:gd name="T8" fmla="*/ 1 w 1"/>
                <a:gd name="T9" fmla="*/ 1 h 3"/>
                <a:gd name="T10" fmla="*/ 1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1" y="0"/>
                  </a:moveTo>
                  <a:cubicBezTo>
                    <a:pt x="1" y="1"/>
                    <a:pt x="1" y="1"/>
                    <a:pt x="1" y="1"/>
                  </a:cubicBezTo>
                  <a:cubicBezTo>
                    <a:pt x="1" y="2"/>
                    <a:pt x="1" y="1"/>
                    <a:pt x="0" y="1"/>
                  </a:cubicBezTo>
                  <a:cubicBezTo>
                    <a:pt x="0" y="2"/>
                    <a:pt x="1" y="2"/>
                    <a:pt x="1" y="3"/>
                  </a:cubicBezTo>
                  <a:cubicBezTo>
                    <a:pt x="1" y="3"/>
                    <a:pt x="1" y="1"/>
                    <a:pt x="1" y="1"/>
                  </a:cubicBezTo>
                  <a:cubicBezTo>
                    <a:pt x="1" y="0"/>
                    <a:pt x="1" y="1"/>
                    <a:pt x="1"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44" name="Freeform 75"/>
            <p:cNvSpPr/>
            <p:nvPr>
              <p:custDataLst>
                <p:tags r:id="rId67"/>
              </p:custDataLst>
            </p:nvPr>
          </p:nvSpPr>
          <p:spPr bwMode="auto">
            <a:xfrm>
              <a:off x="5778782" y="503536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45" name="Freeform 76"/>
            <p:cNvSpPr/>
            <p:nvPr>
              <p:custDataLst>
                <p:tags r:id="rId68"/>
              </p:custDataLst>
            </p:nvPr>
          </p:nvSpPr>
          <p:spPr bwMode="auto">
            <a:xfrm>
              <a:off x="5684654" y="503536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46" name="Freeform 77"/>
            <p:cNvSpPr/>
            <p:nvPr>
              <p:custDataLst>
                <p:tags r:id="rId69"/>
              </p:custDataLst>
            </p:nvPr>
          </p:nvSpPr>
          <p:spPr bwMode="auto">
            <a:xfrm>
              <a:off x="5812571" y="5066738"/>
              <a:ext cx="4827"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47" name="Freeform 78"/>
            <p:cNvSpPr/>
            <p:nvPr>
              <p:custDataLst>
                <p:tags r:id="rId70"/>
              </p:custDataLst>
            </p:nvPr>
          </p:nvSpPr>
          <p:spPr bwMode="auto">
            <a:xfrm>
              <a:off x="5395033" y="52018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48" name="Freeform 79"/>
            <p:cNvSpPr/>
            <p:nvPr>
              <p:custDataLst>
                <p:tags r:id="rId71"/>
              </p:custDataLst>
            </p:nvPr>
          </p:nvSpPr>
          <p:spPr bwMode="auto">
            <a:xfrm>
              <a:off x="5580874" y="50426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49" name="Freeform 80"/>
            <p:cNvSpPr/>
            <p:nvPr>
              <p:custDataLst>
                <p:tags r:id="rId72"/>
              </p:custDataLst>
            </p:nvPr>
          </p:nvSpPr>
          <p:spPr bwMode="auto">
            <a:xfrm>
              <a:off x="5817399" y="5093285"/>
              <a:ext cx="0" cy="4827"/>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1"/>
                    <a:pt x="0" y="1"/>
                    <a:pt x="0" y="1"/>
                  </a:cubicBezTo>
                  <a:cubicBezTo>
                    <a:pt x="0" y="1"/>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50" name="Freeform 81"/>
            <p:cNvSpPr/>
            <p:nvPr>
              <p:custDataLst>
                <p:tags r:id="rId73"/>
              </p:custDataLst>
            </p:nvPr>
          </p:nvSpPr>
          <p:spPr bwMode="auto">
            <a:xfrm>
              <a:off x="5716030" y="50426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51" name="Freeform 82"/>
            <p:cNvSpPr/>
            <p:nvPr>
              <p:custDataLst>
                <p:tags r:id="rId74"/>
              </p:custDataLst>
            </p:nvPr>
          </p:nvSpPr>
          <p:spPr bwMode="auto">
            <a:xfrm>
              <a:off x="5824639" y="5252578"/>
              <a:ext cx="0" cy="724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52" name="Freeform 83"/>
            <p:cNvSpPr/>
            <p:nvPr>
              <p:custDataLst>
                <p:tags r:id="rId75"/>
              </p:custDataLst>
            </p:nvPr>
          </p:nvSpPr>
          <p:spPr bwMode="auto">
            <a:xfrm>
              <a:off x="5824639" y="522602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53" name="Freeform 84"/>
            <p:cNvSpPr/>
            <p:nvPr>
              <p:custDataLst>
                <p:tags r:id="rId76"/>
              </p:custDataLst>
            </p:nvPr>
          </p:nvSpPr>
          <p:spPr bwMode="auto">
            <a:xfrm>
              <a:off x="5824639" y="520189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54" name="Freeform 85"/>
            <p:cNvSpPr/>
            <p:nvPr>
              <p:custDataLst>
                <p:tags r:id="rId77"/>
              </p:custDataLst>
            </p:nvPr>
          </p:nvSpPr>
          <p:spPr bwMode="auto">
            <a:xfrm>
              <a:off x="5824639" y="5240510"/>
              <a:ext cx="7241" cy="12069"/>
            </a:xfrm>
            <a:custGeom>
              <a:avLst/>
              <a:gdLst>
                <a:gd name="T0" fmla="*/ 0 w 1"/>
                <a:gd name="T1" fmla="*/ 2 h 2"/>
                <a:gd name="T2" fmla="*/ 0 w 1"/>
                <a:gd name="T3" fmla="*/ 1 h 2"/>
                <a:gd name="T4" fmla="*/ 0 w 1"/>
                <a:gd name="T5" fmla="*/ 1 h 2"/>
                <a:gd name="T6" fmla="*/ 0 w 1"/>
                <a:gd name="T7" fmla="*/ 0 h 2"/>
                <a:gd name="T8" fmla="*/ 0 w 1"/>
                <a:gd name="T9" fmla="*/ 0 h 2"/>
                <a:gd name="T10" fmla="*/ 0 w 1"/>
                <a:gd name="T11" fmla="*/ 1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cubicBezTo>
                    <a:pt x="0" y="2"/>
                    <a:pt x="1" y="2"/>
                    <a:pt x="0" y="1"/>
                  </a:cubicBezTo>
                  <a:cubicBezTo>
                    <a:pt x="0" y="1"/>
                    <a:pt x="0" y="1"/>
                    <a:pt x="0" y="1"/>
                  </a:cubicBezTo>
                  <a:cubicBezTo>
                    <a:pt x="0" y="1"/>
                    <a:pt x="0" y="0"/>
                    <a:pt x="0" y="0"/>
                  </a:cubicBezTo>
                  <a:cubicBezTo>
                    <a:pt x="0" y="0"/>
                    <a:pt x="0" y="0"/>
                    <a:pt x="0" y="0"/>
                  </a:cubicBezTo>
                  <a:cubicBezTo>
                    <a:pt x="0" y="0"/>
                    <a:pt x="0" y="1"/>
                    <a:pt x="0" y="1"/>
                  </a:cubicBezTo>
                  <a:cubicBezTo>
                    <a:pt x="0" y="1"/>
                    <a:pt x="0" y="2"/>
                    <a:pt x="0" y="2"/>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55" name="Rectangle 86"/>
            <p:cNvSpPr>
              <a:spLocks noChangeArrowheads="1"/>
            </p:cNvSpPr>
            <p:nvPr>
              <p:custDataLst>
                <p:tags r:id="rId78"/>
              </p:custDataLst>
            </p:nvPr>
          </p:nvSpPr>
          <p:spPr bwMode="auto">
            <a:xfrm>
              <a:off x="5778782" y="5035361"/>
              <a:ext cx="2414" cy="2414"/>
            </a:xfrm>
            <a:prstGeom prst="rect">
              <a:avLst/>
            </a:prstGeom>
            <a:solidFill>
              <a:srgbClr val="C716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56" name="Freeform 87"/>
            <p:cNvSpPr/>
            <p:nvPr>
              <p:custDataLst>
                <p:tags r:id="rId79"/>
              </p:custDataLst>
            </p:nvPr>
          </p:nvSpPr>
          <p:spPr bwMode="auto">
            <a:xfrm>
              <a:off x="5798090" y="50426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57" name="Freeform 88"/>
            <p:cNvSpPr/>
            <p:nvPr>
              <p:custDataLst>
                <p:tags r:id="rId80"/>
              </p:custDataLst>
            </p:nvPr>
          </p:nvSpPr>
          <p:spPr bwMode="auto">
            <a:xfrm>
              <a:off x="5812571" y="51439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58" name="Freeform 89"/>
            <p:cNvSpPr/>
            <p:nvPr>
              <p:custDataLst>
                <p:tags r:id="rId81"/>
              </p:custDataLst>
            </p:nvPr>
          </p:nvSpPr>
          <p:spPr bwMode="auto">
            <a:xfrm>
              <a:off x="5798090" y="50426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59" name="Freeform 90"/>
            <p:cNvSpPr/>
            <p:nvPr>
              <p:custDataLst>
                <p:tags r:id="rId82"/>
              </p:custDataLst>
            </p:nvPr>
          </p:nvSpPr>
          <p:spPr bwMode="auto">
            <a:xfrm>
              <a:off x="5817399" y="51125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60" name="Freeform 91"/>
            <p:cNvSpPr/>
            <p:nvPr>
              <p:custDataLst>
                <p:tags r:id="rId83"/>
              </p:custDataLst>
            </p:nvPr>
          </p:nvSpPr>
          <p:spPr bwMode="auto">
            <a:xfrm>
              <a:off x="5614663" y="5457726"/>
              <a:ext cx="12069" cy="0"/>
            </a:xfrm>
            <a:custGeom>
              <a:avLst/>
              <a:gdLst>
                <a:gd name="T0" fmla="*/ 1 w 2"/>
                <a:gd name="T1" fmla="*/ 0 w 2"/>
                <a:gd name="T2" fmla="*/ 1 w 2"/>
                <a:gd name="T3" fmla="*/ 2 w 2"/>
                <a:gd name="T4" fmla="*/ 1 w 2"/>
                <a:gd name="T5" fmla="*/ 1 w 2"/>
              </a:gdLst>
              <a:ahLst/>
              <a:cxnLst>
                <a:cxn ang="0">
                  <a:pos x="T0" y="0"/>
                </a:cxn>
                <a:cxn ang="0">
                  <a:pos x="T1" y="0"/>
                </a:cxn>
                <a:cxn ang="0">
                  <a:pos x="T2" y="0"/>
                </a:cxn>
                <a:cxn ang="0">
                  <a:pos x="T3" y="0"/>
                </a:cxn>
                <a:cxn ang="0">
                  <a:pos x="T4" y="0"/>
                </a:cxn>
                <a:cxn ang="0">
                  <a:pos x="T5" y="0"/>
                </a:cxn>
              </a:cxnLst>
              <a:rect l="0" t="0" r="r" b="b"/>
              <a:pathLst>
                <a:path w="2">
                  <a:moveTo>
                    <a:pt x="1" y="0"/>
                  </a:moveTo>
                  <a:cubicBezTo>
                    <a:pt x="1" y="0"/>
                    <a:pt x="1" y="0"/>
                    <a:pt x="0" y="0"/>
                  </a:cubicBezTo>
                  <a:cubicBezTo>
                    <a:pt x="0" y="0"/>
                    <a:pt x="2" y="0"/>
                    <a:pt x="1" y="0"/>
                  </a:cubicBezTo>
                  <a:cubicBezTo>
                    <a:pt x="1" y="0"/>
                    <a:pt x="1" y="0"/>
                    <a:pt x="2" y="0"/>
                  </a:cubicBezTo>
                  <a:cubicBezTo>
                    <a:pt x="1" y="0"/>
                    <a:pt x="1" y="0"/>
                    <a:pt x="1" y="0"/>
                  </a:cubicBezTo>
                  <a:cubicBezTo>
                    <a:pt x="1" y="0"/>
                    <a:pt x="2" y="0"/>
                    <a:pt x="1"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61" name="Freeform 92"/>
            <p:cNvSpPr/>
            <p:nvPr>
              <p:custDataLst>
                <p:tags r:id="rId84"/>
              </p:custDataLst>
            </p:nvPr>
          </p:nvSpPr>
          <p:spPr bwMode="auto">
            <a:xfrm>
              <a:off x="5390206" y="5226029"/>
              <a:ext cx="4827" cy="7241"/>
            </a:xfrm>
            <a:custGeom>
              <a:avLst/>
              <a:gdLst>
                <a:gd name="T0" fmla="*/ 0 w 1"/>
                <a:gd name="T1" fmla="*/ 0 h 1"/>
                <a:gd name="T2" fmla="*/ 0 w 1"/>
                <a:gd name="T3" fmla="*/ 0 h 1"/>
                <a:gd name="T4" fmla="*/ 0 w 1"/>
                <a:gd name="T5" fmla="*/ 0 h 1"/>
                <a:gd name="T6" fmla="*/ 1 w 1"/>
                <a:gd name="T7" fmla="*/ 1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0"/>
                  </a:cubicBezTo>
                  <a:cubicBezTo>
                    <a:pt x="0" y="0"/>
                    <a:pt x="0" y="0"/>
                    <a:pt x="0" y="0"/>
                  </a:cubicBezTo>
                  <a:cubicBezTo>
                    <a:pt x="0" y="1"/>
                    <a:pt x="1" y="0"/>
                    <a:pt x="1" y="1"/>
                  </a:cubicBezTo>
                  <a:cubicBezTo>
                    <a:pt x="1" y="1"/>
                    <a:pt x="1" y="0"/>
                    <a:pt x="1" y="0"/>
                  </a:cubicBezTo>
                  <a:cubicBezTo>
                    <a:pt x="1" y="1"/>
                    <a:pt x="1"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62" name="Oval 93"/>
            <p:cNvSpPr>
              <a:spLocks noChangeArrowheads="1"/>
            </p:cNvSpPr>
            <p:nvPr>
              <p:custDataLst>
                <p:tags r:id="rId85"/>
              </p:custDataLst>
            </p:nvPr>
          </p:nvSpPr>
          <p:spPr bwMode="auto">
            <a:xfrm>
              <a:off x="5395033" y="5226029"/>
              <a:ext cx="2414" cy="2414"/>
            </a:xfrm>
            <a:prstGeom prst="ellipse">
              <a:avLst/>
            </a:pr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63" name="Freeform 94"/>
            <p:cNvSpPr/>
            <p:nvPr>
              <p:custDataLst>
                <p:tags r:id="rId86"/>
              </p:custDataLst>
            </p:nvPr>
          </p:nvSpPr>
          <p:spPr bwMode="auto">
            <a:xfrm>
              <a:off x="5549497" y="54577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64" name="Freeform 95"/>
            <p:cNvSpPr/>
            <p:nvPr>
              <p:custDataLst>
                <p:tags r:id="rId87"/>
              </p:custDataLst>
            </p:nvPr>
          </p:nvSpPr>
          <p:spPr bwMode="auto">
            <a:xfrm>
              <a:off x="5588114" y="5016053"/>
              <a:ext cx="724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65" name="Freeform 96"/>
            <p:cNvSpPr/>
            <p:nvPr>
              <p:custDataLst>
                <p:tags r:id="rId88"/>
              </p:custDataLst>
            </p:nvPr>
          </p:nvSpPr>
          <p:spPr bwMode="auto">
            <a:xfrm>
              <a:off x="5395033" y="5170518"/>
              <a:ext cx="0" cy="4827"/>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0"/>
                    <a:pt x="0" y="0"/>
                    <a:pt x="0" y="0"/>
                  </a:cubicBezTo>
                  <a:lnTo>
                    <a:pt x="0" y="1"/>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66" name="Freeform 97"/>
            <p:cNvSpPr/>
            <p:nvPr>
              <p:custDataLst>
                <p:tags r:id="rId89"/>
              </p:custDataLst>
            </p:nvPr>
          </p:nvSpPr>
          <p:spPr bwMode="auto">
            <a:xfrm>
              <a:off x="5409514" y="5341878"/>
              <a:ext cx="4827" cy="12069"/>
            </a:xfrm>
            <a:custGeom>
              <a:avLst/>
              <a:gdLst>
                <a:gd name="T0" fmla="*/ 1 w 1"/>
                <a:gd name="T1" fmla="*/ 1 h 2"/>
                <a:gd name="T2" fmla="*/ 0 w 1"/>
                <a:gd name="T3" fmla="*/ 1 h 2"/>
                <a:gd name="T4" fmla="*/ 1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0" y="0"/>
                    <a:pt x="1" y="1"/>
                    <a:pt x="0" y="1"/>
                  </a:cubicBezTo>
                  <a:cubicBezTo>
                    <a:pt x="1" y="2"/>
                    <a:pt x="1" y="2"/>
                    <a:pt x="1" y="2"/>
                  </a:cubicBezTo>
                  <a:cubicBezTo>
                    <a:pt x="1" y="1"/>
                    <a:pt x="1" y="1"/>
                    <a:pt x="1"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67" name="Freeform 98"/>
            <p:cNvSpPr/>
            <p:nvPr>
              <p:custDataLst>
                <p:tags r:id="rId90"/>
              </p:custDataLst>
            </p:nvPr>
          </p:nvSpPr>
          <p:spPr bwMode="auto">
            <a:xfrm>
              <a:off x="5626730" y="54577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68" name="Freeform 99"/>
            <p:cNvSpPr/>
            <p:nvPr>
              <p:custDataLst>
                <p:tags r:id="rId91"/>
              </p:custDataLst>
            </p:nvPr>
          </p:nvSpPr>
          <p:spPr bwMode="auto">
            <a:xfrm>
              <a:off x="5433649" y="542393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69" name="Freeform 100"/>
            <p:cNvSpPr/>
            <p:nvPr>
              <p:custDataLst>
                <p:tags r:id="rId92"/>
              </p:custDataLst>
            </p:nvPr>
          </p:nvSpPr>
          <p:spPr bwMode="auto">
            <a:xfrm>
              <a:off x="5395033" y="5194653"/>
              <a:ext cx="0" cy="12069"/>
            </a:xfrm>
            <a:custGeom>
              <a:avLst/>
              <a:gdLst>
                <a:gd name="T0" fmla="*/ 2 h 2"/>
                <a:gd name="T1" fmla="*/ 0 h 2"/>
                <a:gd name="T2" fmla="*/ 1 h 2"/>
                <a:gd name="T3" fmla="*/ 2 h 2"/>
              </a:gdLst>
              <a:ahLst/>
              <a:cxnLst>
                <a:cxn ang="0">
                  <a:pos x="0" y="T0"/>
                </a:cxn>
                <a:cxn ang="0">
                  <a:pos x="0" y="T1"/>
                </a:cxn>
                <a:cxn ang="0">
                  <a:pos x="0" y="T2"/>
                </a:cxn>
                <a:cxn ang="0">
                  <a:pos x="0" y="T3"/>
                </a:cxn>
              </a:cxnLst>
              <a:rect l="0" t="0" r="r" b="b"/>
              <a:pathLst>
                <a:path h="2">
                  <a:moveTo>
                    <a:pt x="0" y="2"/>
                  </a:moveTo>
                  <a:cubicBezTo>
                    <a:pt x="0" y="0"/>
                    <a:pt x="0" y="0"/>
                    <a:pt x="0" y="0"/>
                  </a:cubicBezTo>
                  <a:cubicBezTo>
                    <a:pt x="0" y="1"/>
                    <a:pt x="0" y="1"/>
                    <a:pt x="0" y="1"/>
                  </a:cubicBezTo>
                  <a:cubicBezTo>
                    <a:pt x="0" y="1"/>
                    <a:pt x="0" y="2"/>
                    <a:pt x="0" y="2"/>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70" name="Freeform 101"/>
            <p:cNvSpPr>
              <a:spLocks noEditPoints="1"/>
            </p:cNvSpPr>
            <p:nvPr>
              <p:custDataLst>
                <p:tags r:id="rId93"/>
              </p:custDataLst>
            </p:nvPr>
          </p:nvSpPr>
          <p:spPr bwMode="auto">
            <a:xfrm>
              <a:off x="5382966" y="5016053"/>
              <a:ext cx="448913" cy="441673"/>
            </a:xfrm>
            <a:custGeom>
              <a:avLst/>
              <a:gdLst>
                <a:gd name="T0" fmla="*/ 5 w 70"/>
                <a:gd name="T1" fmla="*/ 10 h 69"/>
                <a:gd name="T2" fmla="*/ 13 w 70"/>
                <a:gd name="T3" fmla="*/ 4 h 69"/>
                <a:gd name="T4" fmla="*/ 36 w 70"/>
                <a:gd name="T5" fmla="*/ 4 h 69"/>
                <a:gd name="T6" fmla="*/ 48 w 70"/>
                <a:gd name="T7" fmla="*/ 3 h 69"/>
                <a:gd name="T8" fmla="*/ 55 w 70"/>
                <a:gd name="T9" fmla="*/ 2 h 69"/>
                <a:gd name="T10" fmla="*/ 55 w 70"/>
                <a:gd name="T11" fmla="*/ 3 h 69"/>
                <a:gd name="T12" fmla="*/ 59 w 70"/>
                <a:gd name="T13" fmla="*/ 2 h 69"/>
                <a:gd name="T14" fmla="*/ 65 w 70"/>
                <a:gd name="T15" fmla="*/ 4 h 69"/>
                <a:gd name="T16" fmla="*/ 67 w 70"/>
                <a:gd name="T17" fmla="*/ 11 h 69"/>
                <a:gd name="T18" fmla="*/ 68 w 70"/>
                <a:gd name="T19" fmla="*/ 15 h 69"/>
                <a:gd name="T20" fmla="*/ 68 w 70"/>
                <a:gd name="T21" fmla="*/ 19 h 69"/>
                <a:gd name="T22" fmla="*/ 67 w 70"/>
                <a:gd name="T23" fmla="*/ 28 h 69"/>
                <a:gd name="T24" fmla="*/ 68 w 70"/>
                <a:gd name="T25" fmla="*/ 34 h 69"/>
                <a:gd name="T26" fmla="*/ 68 w 70"/>
                <a:gd name="T27" fmla="*/ 38 h 69"/>
                <a:gd name="T28" fmla="*/ 68 w 70"/>
                <a:gd name="T29" fmla="*/ 44 h 69"/>
                <a:gd name="T30" fmla="*/ 68 w 70"/>
                <a:gd name="T31" fmla="*/ 49 h 69"/>
                <a:gd name="T32" fmla="*/ 69 w 70"/>
                <a:gd name="T33" fmla="*/ 47 h 69"/>
                <a:gd name="T34" fmla="*/ 69 w 70"/>
                <a:gd name="T35" fmla="*/ 42 h 69"/>
                <a:gd name="T36" fmla="*/ 69 w 70"/>
                <a:gd name="T37" fmla="*/ 39 h 69"/>
                <a:gd name="T38" fmla="*/ 69 w 70"/>
                <a:gd name="T39" fmla="*/ 30 h 69"/>
                <a:gd name="T40" fmla="*/ 69 w 70"/>
                <a:gd name="T41" fmla="*/ 25 h 69"/>
                <a:gd name="T42" fmla="*/ 69 w 70"/>
                <a:gd name="T43" fmla="*/ 20 h 69"/>
                <a:gd name="T44" fmla="*/ 69 w 70"/>
                <a:gd name="T45" fmla="*/ 13 h 69"/>
                <a:gd name="T46" fmla="*/ 69 w 70"/>
                <a:gd name="T47" fmla="*/ 8 h 69"/>
                <a:gd name="T48" fmla="*/ 67 w 70"/>
                <a:gd name="T49" fmla="*/ 4 h 69"/>
                <a:gd name="T50" fmla="*/ 54 w 70"/>
                <a:gd name="T51" fmla="*/ 0 h 69"/>
                <a:gd name="T52" fmla="*/ 31 w 70"/>
                <a:gd name="T53" fmla="*/ 0 h 69"/>
                <a:gd name="T54" fmla="*/ 14 w 70"/>
                <a:gd name="T55" fmla="*/ 0 h 69"/>
                <a:gd name="T56" fmla="*/ 6 w 70"/>
                <a:gd name="T57" fmla="*/ 1 h 69"/>
                <a:gd name="T58" fmla="*/ 3 w 70"/>
                <a:gd name="T59" fmla="*/ 3 h 69"/>
                <a:gd name="T60" fmla="*/ 1 w 70"/>
                <a:gd name="T61" fmla="*/ 7 h 69"/>
                <a:gd name="T62" fmla="*/ 1 w 70"/>
                <a:gd name="T63" fmla="*/ 19 h 69"/>
                <a:gd name="T64" fmla="*/ 2 w 70"/>
                <a:gd name="T65" fmla="*/ 25 h 69"/>
                <a:gd name="T66" fmla="*/ 1 w 70"/>
                <a:gd name="T67" fmla="*/ 27 h 69"/>
                <a:gd name="T68" fmla="*/ 2 w 70"/>
                <a:gd name="T69" fmla="*/ 28 h 69"/>
                <a:gd name="T70" fmla="*/ 2 w 70"/>
                <a:gd name="T71" fmla="*/ 33 h 69"/>
                <a:gd name="T72" fmla="*/ 2 w 70"/>
                <a:gd name="T73" fmla="*/ 34 h 69"/>
                <a:gd name="T74" fmla="*/ 1 w 70"/>
                <a:gd name="T75" fmla="*/ 37 h 69"/>
                <a:gd name="T76" fmla="*/ 1 w 70"/>
                <a:gd name="T77" fmla="*/ 47 h 69"/>
                <a:gd name="T78" fmla="*/ 1 w 70"/>
                <a:gd name="T79" fmla="*/ 53 h 69"/>
                <a:gd name="T80" fmla="*/ 1 w 70"/>
                <a:gd name="T81" fmla="*/ 59 h 69"/>
                <a:gd name="T82" fmla="*/ 16 w 70"/>
                <a:gd name="T83" fmla="*/ 68 h 69"/>
                <a:gd name="T84" fmla="*/ 32 w 70"/>
                <a:gd name="T85" fmla="*/ 69 h 69"/>
                <a:gd name="T86" fmla="*/ 43 w 70"/>
                <a:gd name="T87" fmla="*/ 68 h 69"/>
                <a:gd name="T88" fmla="*/ 51 w 70"/>
                <a:gd name="T89" fmla="*/ 68 h 69"/>
                <a:gd name="T90" fmla="*/ 61 w 70"/>
                <a:gd name="T91" fmla="*/ 68 h 69"/>
                <a:gd name="T92" fmla="*/ 67 w 70"/>
                <a:gd name="T93" fmla="*/ 64 h 69"/>
                <a:gd name="T94" fmla="*/ 67 w 70"/>
                <a:gd name="T95" fmla="*/ 62 h 69"/>
                <a:gd name="T96" fmla="*/ 51 w 70"/>
                <a:gd name="T97" fmla="*/ 65 h 69"/>
                <a:gd name="T98" fmla="*/ 38 w 70"/>
                <a:gd name="T99" fmla="*/ 65 h 69"/>
                <a:gd name="T100" fmla="*/ 20 w 70"/>
                <a:gd name="T101" fmla="*/ 66 h 69"/>
                <a:gd name="T102" fmla="*/ 15 w 70"/>
                <a:gd name="T103" fmla="*/ 65 h 69"/>
                <a:gd name="T104" fmla="*/ 10 w 70"/>
                <a:gd name="T105" fmla="*/ 65 h 69"/>
                <a:gd name="T106" fmla="*/ 5 w 70"/>
                <a:gd name="T107" fmla="*/ 61 h 69"/>
                <a:gd name="T108" fmla="*/ 4 w 70"/>
                <a:gd name="T109" fmla="*/ 56 h 69"/>
                <a:gd name="T110" fmla="*/ 5 w 70"/>
                <a:gd name="T111" fmla="*/ 48 h 69"/>
                <a:gd name="T112" fmla="*/ 67 w 70"/>
                <a:gd name="T113" fmla="*/ 8 h 69"/>
                <a:gd name="T114" fmla="*/ 69 w 70"/>
                <a:gd name="T115" fmla="*/ 25 h 69"/>
                <a:gd name="T116" fmla="*/ 6 w 70"/>
                <a:gd name="T117" fmla="*/ 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 h="69">
                  <a:moveTo>
                    <a:pt x="5" y="43"/>
                  </a:moveTo>
                  <a:cubicBezTo>
                    <a:pt x="5" y="43"/>
                    <a:pt x="5" y="43"/>
                    <a:pt x="5" y="43"/>
                  </a:cubicBezTo>
                  <a:cubicBezTo>
                    <a:pt x="5" y="41"/>
                    <a:pt x="5" y="38"/>
                    <a:pt x="5" y="37"/>
                  </a:cubicBezTo>
                  <a:cubicBezTo>
                    <a:pt x="5" y="34"/>
                    <a:pt x="4" y="35"/>
                    <a:pt x="5" y="33"/>
                  </a:cubicBezTo>
                  <a:cubicBezTo>
                    <a:pt x="5" y="33"/>
                    <a:pt x="5" y="33"/>
                    <a:pt x="5" y="33"/>
                  </a:cubicBezTo>
                  <a:cubicBezTo>
                    <a:pt x="5" y="26"/>
                    <a:pt x="5" y="18"/>
                    <a:pt x="5" y="11"/>
                  </a:cubicBezTo>
                  <a:cubicBezTo>
                    <a:pt x="5" y="11"/>
                    <a:pt x="5" y="11"/>
                    <a:pt x="5" y="11"/>
                  </a:cubicBezTo>
                  <a:cubicBezTo>
                    <a:pt x="5" y="10"/>
                    <a:pt x="5" y="10"/>
                    <a:pt x="5" y="10"/>
                  </a:cubicBezTo>
                  <a:cubicBezTo>
                    <a:pt x="5" y="10"/>
                    <a:pt x="5" y="10"/>
                    <a:pt x="5" y="10"/>
                  </a:cubicBezTo>
                  <a:cubicBezTo>
                    <a:pt x="5" y="9"/>
                    <a:pt x="5" y="9"/>
                    <a:pt x="5" y="9"/>
                  </a:cubicBezTo>
                  <a:cubicBezTo>
                    <a:pt x="5" y="8"/>
                    <a:pt x="5" y="8"/>
                    <a:pt x="5" y="8"/>
                  </a:cubicBezTo>
                  <a:cubicBezTo>
                    <a:pt x="5" y="8"/>
                    <a:pt x="5" y="8"/>
                    <a:pt x="5" y="8"/>
                  </a:cubicBezTo>
                  <a:cubicBezTo>
                    <a:pt x="5" y="7"/>
                    <a:pt x="6" y="6"/>
                    <a:pt x="7" y="5"/>
                  </a:cubicBezTo>
                  <a:cubicBezTo>
                    <a:pt x="7" y="5"/>
                    <a:pt x="8" y="4"/>
                    <a:pt x="9" y="4"/>
                  </a:cubicBezTo>
                  <a:cubicBezTo>
                    <a:pt x="10" y="4"/>
                    <a:pt x="10" y="4"/>
                    <a:pt x="11" y="4"/>
                  </a:cubicBezTo>
                  <a:cubicBezTo>
                    <a:pt x="13" y="4"/>
                    <a:pt x="13" y="4"/>
                    <a:pt x="13" y="4"/>
                  </a:cubicBezTo>
                  <a:cubicBezTo>
                    <a:pt x="18" y="4"/>
                    <a:pt x="24" y="4"/>
                    <a:pt x="29" y="4"/>
                  </a:cubicBezTo>
                  <a:cubicBezTo>
                    <a:pt x="30" y="4"/>
                    <a:pt x="30" y="3"/>
                    <a:pt x="31" y="3"/>
                  </a:cubicBezTo>
                  <a:cubicBezTo>
                    <a:pt x="31" y="3"/>
                    <a:pt x="32" y="3"/>
                    <a:pt x="32" y="3"/>
                  </a:cubicBezTo>
                  <a:cubicBezTo>
                    <a:pt x="31" y="3"/>
                    <a:pt x="31" y="4"/>
                    <a:pt x="31" y="4"/>
                  </a:cubicBezTo>
                  <a:cubicBezTo>
                    <a:pt x="32" y="4"/>
                    <a:pt x="34" y="4"/>
                    <a:pt x="35" y="4"/>
                  </a:cubicBezTo>
                  <a:cubicBezTo>
                    <a:pt x="34" y="3"/>
                    <a:pt x="34" y="3"/>
                    <a:pt x="34" y="3"/>
                  </a:cubicBezTo>
                  <a:cubicBezTo>
                    <a:pt x="35" y="3"/>
                    <a:pt x="35" y="3"/>
                    <a:pt x="36" y="3"/>
                  </a:cubicBezTo>
                  <a:cubicBezTo>
                    <a:pt x="36" y="3"/>
                    <a:pt x="36" y="4"/>
                    <a:pt x="36" y="4"/>
                  </a:cubicBezTo>
                  <a:cubicBezTo>
                    <a:pt x="38" y="3"/>
                    <a:pt x="38" y="4"/>
                    <a:pt x="40" y="4"/>
                  </a:cubicBezTo>
                  <a:cubicBezTo>
                    <a:pt x="40" y="3"/>
                    <a:pt x="42" y="3"/>
                    <a:pt x="44" y="3"/>
                  </a:cubicBezTo>
                  <a:cubicBezTo>
                    <a:pt x="45" y="3"/>
                    <a:pt x="45" y="3"/>
                    <a:pt x="45" y="3"/>
                  </a:cubicBezTo>
                  <a:cubicBezTo>
                    <a:pt x="44" y="3"/>
                    <a:pt x="45" y="3"/>
                    <a:pt x="43" y="3"/>
                  </a:cubicBezTo>
                  <a:cubicBezTo>
                    <a:pt x="45" y="3"/>
                    <a:pt x="46" y="3"/>
                    <a:pt x="47" y="3"/>
                  </a:cubicBezTo>
                  <a:cubicBezTo>
                    <a:pt x="47" y="3"/>
                    <a:pt x="47" y="3"/>
                    <a:pt x="47" y="3"/>
                  </a:cubicBezTo>
                  <a:cubicBezTo>
                    <a:pt x="48" y="3"/>
                    <a:pt x="48" y="3"/>
                    <a:pt x="49" y="3"/>
                  </a:cubicBezTo>
                  <a:cubicBezTo>
                    <a:pt x="48" y="3"/>
                    <a:pt x="48" y="3"/>
                    <a:pt x="48" y="3"/>
                  </a:cubicBezTo>
                  <a:cubicBezTo>
                    <a:pt x="48" y="3"/>
                    <a:pt x="49" y="3"/>
                    <a:pt x="49" y="3"/>
                  </a:cubicBezTo>
                  <a:cubicBezTo>
                    <a:pt x="49" y="3"/>
                    <a:pt x="51" y="3"/>
                    <a:pt x="50" y="4"/>
                  </a:cubicBezTo>
                  <a:cubicBezTo>
                    <a:pt x="51" y="3"/>
                    <a:pt x="52" y="3"/>
                    <a:pt x="53" y="3"/>
                  </a:cubicBezTo>
                  <a:cubicBezTo>
                    <a:pt x="52" y="3"/>
                    <a:pt x="53" y="3"/>
                    <a:pt x="53" y="3"/>
                  </a:cubicBezTo>
                  <a:cubicBezTo>
                    <a:pt x="52" y="3"/>
                    <a:pt x="52" y="3"/>
                    <a:pt x="52" y="3"/>
                  </a:cubicBezTo>
                  <a:cubicBezTo>
                    <a:pt x="54" y="3"/>
                    <a:pt x="51" y="3"/>
                    <a:pt x="51" y="3"/>
                  </a:cubicBezTo>
                  <a:cubicBezTo>
                    <a:pt x="50" y="3"/>
                    <a:pt x="53" y="3"/>
                    <a:pt x="51" y="3"/>
                  </a:cubicBezTo>
                  <a:cubicBezTo>
                    <a:pt x="53" y="3"/>
                    <a:pt x="53" y="3"/>
                    <a:pt x="55" y="2"/>
                  </a:cubicBezTo>
                  <a:cubicBezTo>
                    <a:pt x="54" y="3"/>
                    <a:pt x="55" y="2"/>
                    <a:pt x="55" y="2"/>
                  </a:cubicBezTo>
                  <a:cubicBezTo>
                    <a:pt x="56" y="2"/>
                    <a:pt x="55" y="2"/>
                    <a:pt x="55" y="2"/>
                  </a:cubicBezTo>
                  <a:cubicBezTo>
                    <a:pt x="56" y="2"/>
                    <a:pt x="56" y="3"/>
                    <a:pt x="57" y="2"/>
                  </a:cubicBezTo>
                  <a:cubicBezTo>
                    <a:pt x="58" y="2"/>
                    <a:pt x="57" y="3"/>
                    <a:pt x="57" y="3"/>
                  </a:cubicBezTo>
                  <a:cubicBezTo>
                    <a:pt x="57" y="3"/>
                    <a:pt x="54" y="3"/>
                    <a:pt x="54" y="3"/>
                  </a:cubicBezTo>
                  <a:cubicBezTo>
                    <a:pt x="54" y="3"/>
                    <a:pt x="53" y="4"/>
                    <a:pt x="52" y="4"/>
                  </a:cubicBezTo>
                  <a:cubicBezTo>
                    <a:pt x="53" y="4"/>
                    <a:pt x="54" y="4"/>
                    <a:pt x="55" y="4"/>
                  </a:cubicBezTo>
                  <a:cubicBezTo>
                    <a:pt x="55" y="3"/>
                    <a:pt x="55" y="3"/>
                    <a:pt x="55" y="3"/>
                  </a:cubicBezTo>
                  <a:cubicBezTo>
                    <a:pt x="56" y="3"/>
                    <a:pt x="56" y="3"/>
                    <a:pt x="57" y="3"/>
                  </a:cubicBezTo>
                  <a:cubicBezTo>
                    <a:pt x="56" y="3"/>
                    <a:pt x="57" y="3"/>
                    <a:pt x="57" y="3"/>
                  </a:cubicBezTo>
                  <a:cubicBezTo>
                    <a:pt x="57" y="3"/>
                    <a:pt x="57" y="3"/>
                    <a:pt x="57" y="3"/>
                  </a:cubicBezTo>
                  <a:cubicBezTo>
                    <a:pt x="58" y="3"/>
                    <a:pt x="58" y="3"/>
                    <a:pt x="60" y="3"/>
                  </a:cubicBezTo>
                  <a:cubicBezTo>
                    <a:pt x="58" y="3"/>
                    <a:pt x="58" y="3"/>
                    <a:pt x="57" y="2"/>
                  </a:cubicBezTo>
                  <a:cubicBezTo>
                    <a:pt x="58" y="2"/>
                    <a:pt x="58" y="2"/>
                    <a:pt x="59" y="2"/>
                  </a:cubicBezTo>
                  <a:cubicBezTo>
                    <a:pt x="58" y="2"/>
                    <a:pt x="58" y="2"/>
                    <a:pt x="59" y="2"/>
                  </a:cubicBezTo>
                  <a:cubicBezTo>
                    <a:pt x="59" y="2"/>
                    <a:pt x="59" y="2"/>
                    <a:pt x="59" y="2"/>
                  </a:cubicBezTo>
                  <a:cubicBezTo>
                    <a:pt x="61" y="2"/>
                    <a:pt x="59" y="3"/>
                    <a:pt x="60" y="3"/>
                  </a:cubicBezTo>
                  <a:cubicBezTo>
                    <a:pt x="61" y="3"/>
                    <a:pt x="61" y="3"/>
                    <a:pt x="62" y="3"/>
                  </a:cubicBezTo>
                  <a:cubicBezTo>
                    <a:pt x="61" y="3"/>
                    <a:pt x="61" y="3"/>
                    <a:pt x="61" y="3"/>
                  </a:cubicBezTo>
                  <a:cubicBezTo>
                    <a:pt x="62" y="3"/>
                    <a:pt x="62" y="3"/>
                    <a:pt x="62" y="3"/>
                  </a:cubicBezTo>
                  <a:cubicBezTo>
                    <a:pt x="62" y="3"/>
                    <a:pt x="62" y="3"/>
                    <a:pt x="62" y="3"/>
                  </a:cubicBezTo>
                  <a:cubicBezTo>
                    <a:pt x="62" y="3"/>
                    <a:pt x="63" y="3"/>
                    <a:pt x="63" y="3"/>
                  </a:cubicBezTo>
                  <a:cubicBezTo>
                    <a:pt x="63" y="3"/>
                    <a:pt x="64" y="3"/>
                    <a:pt x="64" y="3"/>
                  </a:cubicBezTo>
                  <a:cubicBezTo>
                    <a:pt x="64" y="3"/>
                    <a:pt x="65" y="4"/>
                    <a:pt x="65" y="4"/>
                  </a:cubicBezTo>
                  <a:cubicBezTo>
                    <a:pt x="65" y="4"/>
                    <a:pt x="65" y="4"/>
                    <a:pt x="65" y="4"/>
                  </a:cubicBezTo>
                  <a:cubicBezTo>
                    <a:pt x="66" y="5"/>
                    <a:pt x="66" y="6"/>
                    <a:pt x="66" y="5"/>
                  </a:cubicBezTo>
                  <a:cubicBezTo>
                    <a:pt x="66" y="5"/>
                    <a:pt x="66" y="7"/>
                    <a:pt x="66" y="7"/>
                  </a:cubicBezTo>
                  <a:cubicBezTo>
                    <a:pt x="66" y="7"/>
                    <a:pt x="66" y="7"/>
                    <a:pt x="66" y="7"/>
                  </a:cubicBezTo>
                  <a:cubicBezTo>
                    <a:pt x="66" y="7"/>
                    <a:pt x="66" y="7"/>
                    <a:pt x="67" y="7"/>
                  </a:cubicBezTo>
                  <a:cubicBezTo>
                    <a:pt x="67" y="8"/>
                    <a:pt x="67" y="8"/>
                    <a:pt x="67" y="8"/>
                  </a:cubicBezTo>
                  <a:cubicBezTo>
                    <a:pt x="67" y="8"/>
                    <a:pt x="67" y="9"/>
                    <a:pt x="67" y="9"/>
                  </a:cubicBezTo>
                  <a:cubicBezTo>
                    <a:pt x="67" y="10"/>
                    <a:pt x="67" y="11"/>
                    <a:pt x="67" y="11"/>
                  </a:cubicBezTo>
                  <a:cubicBezTo>
                    <a:pt x="67" y="11"/>
                    <a:pt x="67" y="11"/>
                    <a:pt x="67" y="11"/>
                  </a:cubicBezTo>
                  <a:cubicBezTo>
                    <a:pt x="68" y="11"/>
                    <a:pt x="68" y="11"/>
                    <a:pt x="68" y="11"/>
                  </a:cubicBezTo>
                  <a:cubicBezTo>
                    <a:pt x="68" y="12"/>
                    <a:pt x="68" y="12"/>
                    <a:pt x="68" y="12"/>
                  </a:cubicBezTo>
                  <a:cubicBezTo>
                    <a:pt x="68" y="12"/>
                    <a:pt x="68" y="12"/>
                    <a:pt x="68" y="13"/>
                  </a:cubicBezTo>
                  <a:cubicBezTo>
                    <a:pt x="68" y="13"/>
                    <a:pt x="68" y="13"/>
                    <a:pt x="68" y="13"/>
                  </a:cubicBezTo>
                  <a:cubicBezTo>
                    <a:pt x="68" y="13"/>
                    <a:pt x="68" y="13"/>
                    <a:pt x="68" y="13"/>
                  </a:cubicBezTo>
                  <a:cubicBezTo>
                    <a:pt x="68" y="13"/>
                    <a:pt x="68" y="13"/>
                    <a:pt x="68" y="13"/>
                  </a:cubicBezTo>
                  <a:cubicBezTo>
                    <a:pt x="67" y="14"/>
                    <a:pt x="68" y="14"/>
                    <a:pt x="68" y="15"/>
                  </a:cubicBezTo>
                  <a:cubicBezTo>
                    <a:pt x="68" y="15"/>
                    <a:pt x="68" y="15"/>
                    <a:pt x="68" y="15"/>
                  </a:cubicBezTo>
                  <a:cubicBezTo>
                    <a:pt x="68" y="15"/>
                    <a:pt x="67" y="16"/>
                    <a:pt x="67" y="16"/>
                  </a:cubicBezTo>
                  <a:cubicBezTo>
                    <a:pt x="67" y="16"/>
                    <a:pt x="67" y="16"/>
                    <a:pt x="67" y="17"/>
                  </a:cubicBezTo>
                  <a:cubicBezTo>
                    <a:pt x="67" y="17"/>
                    <a:pt x="67" y="17"/>
                    <a:pt x="67" y="17"/>
                  </a:cubicBezTo>
                  <a:cubicBezTo>
                    <a:pt x="67" y="17"/>
                    <a:pt x="67" y="17"/>
                    <a:pt x="67" y="17"/>
                  </a:cubicBezTo>
                  <a:cubicBezTo>
                    <a:pt x="68" y="17"/>
                    <a:pt x="68" y="17"/>
                    <a:pt x="68" y="17"/>
                  </a:cubicBezTo>
                  <a:cubicBezTo>
                    <a:pt x="68" y="18"/>
                    <a:pt x="68" y="18"/>
                    <a:pt x="68" y="18"/>
                  </a:cubicBezTo>
                  <a:cubicBezTo>
                    <a:pt x="67" y="19"/>
                    <a:pt x="68" y="19"/>
                    <a:pt x="68" y="19"/>
                  </a:cubicBezTo>
                  <a:cubicBezTo>
                    <a:pt x="67" y="19"/>
                    <a:pt x="67" y="19"/>
                    <a:pt x="67" y="19"/>
                  </a:cubicBezTo>
                  <a:cubicBezTo>
                    <a:pt x="67" y="20"/>
                    <a:pt x="67" y="20"/>
                    <a:pt x="67" y="20"/>
                  </a:cubicBezTo>
                  <a:cubicBezTo>
                    <a:pt x="67" y="21"/>
                    <a:pt x="68" y="22"/>
                    <a:pt x="67" y="24"/>
                  </a:cubicBezTo>
                  <a:cubicBezTo>
                    <a:pt x="67" y="24"/>
                    <a:pt x="67" y="24"/>
                    <a:pt x="68" y="24"/>
                  </a:cubicBezTo>
                  <a:cubicBezTo>
                    <a:pt x="68" y="24"/>
                    <a:pt x="68" y="25"/>
                    <a:pt x="68" y="25"/>
                  </a:cubicBezTo>
                  <a:cubicBezTo>
                    <a:pt x="68" y="26"/>
                    <a:pt x="67" y="28"/>
                    <a:pt x="67" y="28"/>
                  </a:cubicBezTo>
                  <a:cubicBezTo>
                    <a:pt x="67" y="29"/>
                    <a:pt x="67" y="28"/>
                    <a:pt x="67" y="28"/>
                  </a:cubicBezTo>
                  <a:cubicBezTo>
                    <a:pt x="67" y="28"/>
                    <a:pt x="67" y="28"/>
                    <a:pt x="67" y="28"/>
                  </a:cubicBezTo>
                  <a:cubicBezTo>
                    <a:pt x="67" y="28"/>
                    <a:pt x="68" y="28"/>
                    <a:pt x="68" y="27"/>
                  </a:cubicBezTo>
                  <a:cubicBezTo>
                    <a:pt x="68" y="27"/>
                    <a:pt x="68" y="28"/>
                    <a:pt x="68" y="29"/>
                  </a:cubicBezTo>
                  <a:cubicBezTo>
                    <a:pt x="68" y="29"/>
                    <a:pt x="68" y="29"/>
                    <a:pt x="68" y="29"/>
                  </a:cubicBezTo>
                  <a:cubicBezTo>
                    <a:pt x="68" y="30"/>
                    <a:pt x="68" y="30"/>
                    <a:pt x="69" y="30"/>
                  </a:cubicBezTo>
                  <a:cubicBezTo>
                    <a:pt x="69" y="31"/>
                    <a:pt x="68" y="31"/>
                    <a:pt x="68" y="31"/>
                  </a:cubicBezTo>
                  <a:cubicBezTo>
                    <a:pt x="68" y="32"/>
                    <a:pt x="68" y="32"/>
                    <a:pt x="68" y="32"/>
                  </a:cubicBezTo>
                  <a:cubicBezTo>
                    <a:pt x="68" y="32"/>
                    <a:pt x="68" y="32"/>
                    <a:pt x="68" y="32"/>
                  </a:cubicBezTo>
                  <a:cubicBezTo>
                    <a:pt x="68" y="33"/>
                    <a:pt x="68" y="33"/>
                    <a:pt x="68" y="34"/>
                  </a:cubicBezTo>
                  <a:cubicBezTo>
                    <a:pt x="68" y="33"/>
                    <a:pt x="68" y="35"/>
                    <a:pt x="67" y="35"/>
                  </a:cubicBezTo>
                  <a:cubicBezTo>
                    <a:pt x="67" y="35"/>
                    <a:pt x="68" y="35"/>
                    <a:pt x="67" y="35"/>
                  </a:cubicBezTo>
                  <a:cubicBezTo>
                    <a:pt x="68" y="36"/>
                    <a:pt x="68" y="35"/>
                    <a:pt x="68" y="35"/>
                  </a:cubicBezTo>
                  <a:cubicBezTo>
                    <a:pt x="68" y="34"/>
                    <a:pt x="68" y="36"/>
                    <a:pt x="68" y="37"/>
                  </a:cubicBezTo>
                  <a:cubicBezTo>
                    <a:pt x="68" y="37"/>
                    <a:pt x="68" y="36"/>
                    <a:pt x="68" y="37"/>
                  </a:cubicBezTo>
                  <a:cubicBezTo>
                    <a:pt x="68" y="37"/>
                    <a:pt x="68" y="38"/>
                    <a:pt x="68" y="38"/>
                  </a:cubicBezTo>
                  <a:cubicBezTo>
                    <a:pt x="68" y="38"/>
                    <a:pt x="68" y="39"/>
                    <a:pt x="68" y="39"/>
                  </a:cubicBezTo>
                  <a:cubicBezTo>
                    <a:pt x="68" y="39"/>
                    <a:pt x="68" y="38"/>
                    <a:pt x="68" y="38"/>
                  </a:cubicBezTo>
                  <a:cubicBezTo>
                    <a:pt x="68" y="39"/>
                    <a:pt x="68" y="39"/>
                    <a:pt x="68" y="40"/>
                  </a:cubicBezTo>
                  <a:cubicBezTo>
                    <a:pt x="68" y="39"/>
                    <a:pt x="68" y="39"/>
                    <a:pt x="68" y="39"/>
                  </a:cubicBezTo>
                  <a:cubicBezTo>
                    <a:pt x="69" y="40"/>
                    <a:pt x="68" y="41"/>
                    <a:pt x="68" y="42"/>
                  </a:cubicBezTo>
                  <a:cubicBezTo>
                    <a:pt x="68" y="41"/>
                    <a:pt x="68" y="41"/>
                    <a:pt x="68" y="41"/>
                  </a:cubicBezTo>
                  <a:cubicBezTo>
                    <a:pt x="68" y="41"/>
                    <a:pt x="68" y="42"/>
                    <a:pt x="68" y="43"/>
                  </a:cubicBezTo>
                  <a:cubicBezTo>
                    <a:pt x="68" y="44"/>
                    <a:pt x="68" y="44"/>
                    <a:pt x="68" y="44"/>
                  </a:cubicBezTo>
                  <a:cubicBezTo>
                    <a:pt x="68" y="44"/>
                    <a:pt x="68" y="45"/>
                    <a:pt x="68" y="45"/>
                  </a:cubicBezTo>
                  <a:cubicBezTo>
                    <a:pt x="68" y="46"/>
                    <a:pt x="68" y="44"/>
                    <a:pt x="68" y="44"/>
                  </a:cubicBezTo>
                  <a:cubicBezTo>
                    <a:pt x="68" y="45"/>
                    <a:pt x="68" y="45"/>
                    <a:pt x="68" y="46"/>
                  </a:cubicBezTo>
                  <a:cubicBezTo>
                    <a:pt x="68" y="46"/>
                    <a:pt x="68" y="46"/>
                    <a:pt x="68" y="46"/>
                  </a:cubicBezTo>
                  <a:cubicBezTo>
                    <a:pt x="68" y="46"/>
                    <a:pt x="68" y="47"/>
                    <a:pt x="68" y="47"/>
                  </a:cubicBezTo>
                  <a:cubicBezTo>
                    <a:pt x="68" y="47"/>
                    <a:pt x="68" y="47"/>
                    <a:pt x="68" y="47"/>
                  </a:cubicBezTo>
                  <a:cubicBezTo>
                    <a:pt x="68" y="47"/>
                    <a:pt x="68" y="49"/>
                    <a:pt x="68" y="48"/>
                  </a:cubicBezTo>
                  <a:cubicBezTo>
                    <a:pt x="68" y="48"/>
                    <a:pt x="68" y="48"/>
                    <a:pt x="68" y="48"/>
                  </a:cubicBezTo>
                  <a:cubicBezTo>
                    <a:pt x="69" y="49"/>
                    <a:pt x="69" y="49"/>
                    <a:pt x="69" y="50"/>
                  </a:cubicBezTo>
                  <a:cubicBezTo>
                    <a:pt x="69" y="51"/>
                    <a:pt x="68" y="50"/>
                    <a:pt x="68" y="49"/>
                  </a:cubicBezTo>
                  <a:cubicBezTo>
                    <a:pt x="68" y="50"/>
                    <a:pt x="69" y="50"/>
                    <a:pt x="69" y="51"/>
                  </a:cubicBezTo>
                  <a:cubicBezTo>
                    <a:pt x="69" y="51"/>
                    <a:pt x="69" y="51"/>
                    <a:pt x="69" y="51"/>
                  </a:cubicBezTo>
                  <a:cubicBezTo>
                    <a:pt x="69" y="50"/>
                    <a:pt x="69" y="49"/>
                    <a:pt x="69" y="49"/>
                  </a:cubicBezTo>
                  <a:cubicBezTo>
                    <a:pt x="69" y="50"/>
                    <a:pt x="69" y="50"/>
                    <a:pt x="69" y="50"/>
                  </a:cubicBezTo>
                  <a:cubicBezTo>
                    <a:pt x="69" y="50"/>
                    <a:pt x="69" y="49"/>
                    <a:pt x="69" y="49"/>
                  </a:cubicBezTo>
                  <a:cubicBezTo>
                    <a:pt x="69" y="48"/>
                    <a:pt x="69" y="49"/>
                    <a:pt x="69" y="49"/>
                  </a:cubicBezTo>
                  <a:cubicBezTo>
                    <a:pt x="69" y="47"/>
                    <a:pt x="69" y="48"/>
                    <a:pt x="69" y="47"/>
                  </a:cubicBezTo>
                  <a:cubicBezTo>
                    <a:pt x="69" y="47"/>
                    <a:pt x="69" y="47"/>
                    <a:pt x="69" y="47"/>
                  </a:cubicBezTo>
                  <a:cubicBezTo>
                    <a:pt x="69" y="46"/>
                    <a:pt x="69" y="45"/>
                    <a:pt x="68" y="45"/>
                  </a:cubicBezTo>
                  <a:cubicBezTo>
                    <a:pt x="69" y="45"/>
                    <a:pt x="68" y="44"/>
                    <a:pt x="68" y="43"/>
                  </a:cubicBezTo>
                  <a:cubicBezTo>
                    <a:pt x="69" y="43"/>
                    <a:pt x="68" y="45"/>
                    <a:pt x="69" y="46"/>
                  </a:cubicBezTo>
                  <a:cubicBezTo>
                    <a:pt x="69" y="45"/>
                    <a:pt x="69" y="46"/>
                    <a:pt x="69" y="47"/>
                  </a:cubicBezTo>
                  <a:cubicBezTo>
                    <a:pt x="69" y="45"/>
                    <a:pt x="69" y="45"/>
                    <a:pt x="69" y="45"/>
                  </a:cubicBezTo>
                  <a:cubicBezTo>
                    <a:pt x="69" y="45"/>
                    <a:pt x="69" y="44"/>
                    <a:pt x="69" y="44"/>
                  </a:cubicBezTo>
                  <a:cubicBezTo>
                    <a:pt x="69" y="44"/>
                    <a:pt x="69" y="44"/>
                    <a:pt x="69" y="44"/>
                  </a:cubicBezTo>
                  <a:cubicBezTo>
                    <a:pt x="69" y="43"/>
                    <a:pt x="69" y="43"/>
                    <a:pt x="69" y="42"/>
                  </a:cubicBezTo>
                  <a:cubicBezTo>
                    <a:pt x="69" y="42"/>
                    <a:pt x="69" y="42"/>
                    <a:pt x="69" y="43"/>
                  </a:cubicBezTo>
                  <a:cubicBezTo>
                    <a:pt x="69" y="42"/>
                    <a:pt x="69" y="42"/>
                    <a:pt x="69" y="42"/>
                  </a:cubicBezTo>
                  <a:cubicBezTo>
                    <a:pt x="69" y="41"/>
                    <a:pt x="69" y="42"/>
                    <a:pt x="69" y="41"/>
                  </a:cubicBezTo>
                  <a:cubicBezTo>
                    <a:pt x="69" y="41"/>
                    <a:pt x="69" y="40"/>
                    <a:pt x="69" y="39"/>
                  </a:cubicBezTo>
                  <a:cubicBezTo>
                    <a:pt x="69" y="40"/>
                    <a:pt x="69" y="37"/>
                    <a:pt x="68" y="38"/>
                  </a:cubicBezTo>
                  <a:cubicBezTo>
                    <a:pt x="68" y="37"/>
                    <a:pt x="68" y="37"/>
                    <a:pt x="68" y="37"/>
                  </a:cubicBezTo>
                  <a:cubicBezTo>
                    <a:pt x="68" y="36"/>
                    <a:pt x="69" y="38"/>
                    <a:pt x="69" y="37"/>
                  </a:cubicBezTo>
                  <a:cubicBezTo>
                    <a:pt x="69" y="39"/>
                    <a:pt x="69" y="39"/>
                    <a:pt x="69" y="39"/>
                  </a:cubicBezTo>
                  <a:cubicBezTo>
                    <a:pt x="69" y="38"/>
                    <a:pt x="69" y="36"/>
                    <a:pt x="69" y="35"/>
                  </a:cubicBezTo>
                  <a:cubicBezTo>
                    <a:pt x="69" y="34"/>
                    <a:pt x="69" y="35"/>
                    <a:pt x="69" y="33"/>
                  </a:cubicBezTo>
                  <a:cubicBezTo>
                    <a:pt x="69" y="34"/>
                    <a:pt x="69" y="34"/>
                    <a:pt x="69" y="34"/>
                  </a:cubicBezTo>
                  <a:cubicBezTo>
                    <a:pt x="69" y="33"/>
                    <a:pt x="69" y="33"/>
                    <a:pt x="69" y="33"/>
                  </a:cubicBezTo>
                  <a:cubicBezTo>
                    <a:pt x="69" y="32"/>
                    <a:pt x="69" y="32"/>
                    <a:pt x="69" y="32"/>
                  </a:cubicBezTo>
                  <a:cubicBezTo>
                    <a:pt x="69" y="32"/>
                    <a:pt x="69" y="32"/>
                    <a:pt x="69" y="32"/>
                  </a:cubicBezTo>
                  <a:cubicBezTo>
                    <a:pt x="70" y="32"/>
                    <a:pt x="70" y="31"/>
                    <a:pt x="69" y="31"/>
                  </a:cubicBezTo>
                  <a:cubicBezTo>
                    <a:pt x="69" y="31"/>
                    <a:pt x="69" y="31"/>
                    <a:pt x="69" y="30"/>
                  </a:cubicBezTo>
                  <a:cubicBezTo>
                    <a:pt x="70" y="30"/>
                    <a:pt x="70" y="30"/>
                    <a:pt x="70" y="30"/>
                  </a:cubicBezTo>
                  <a:cubicBezTo>
                    <a:pt x="70" y="30"/>
                    <a:pt x="69" y="30"/>
                    <a:pt x="69" y="30"/>
                  </a:cubicBezTo>
                  <a:cubicBezTo>
                    <a:pt x="69" y="30"/>
                    <a:pt x="69" y="30"/>
                    <a:pt x="69" y="29"/>
                  </a:cubicBezTo>
                  <a:cubicBezTo>
                    <a:pt x="69" y="30"/>
                    <a:pt x="69" y="30"/>
                    <a:pt x="69" y="30"/>
                  </a:cubicBezTo>
                  <a:cubicBezTo>
                    <a:pt x="69" y="29"/>
                    <a:pt x="69" y="28"/>
                    <a:pt x="69" y="26"/>
                  </a:cubicBezTo>
                  <a:cubicBezTo>
                    <a:pt x="69" y="26"/>
                    <a:pt x="70" y="27"/>
                    <a:pt x="70" y="27"/>
                  </a:cubicBezTo>
                  <a:cubicBezTo>
                    <a:pt x="70" y="26"/>
                    <a:pt x="69" y="25"/>
                    <a:pt x="69" y="25"/>
                  </a:cubicBezTo>
                  <a:cubicBezTo>
                    <a:pt x="69" y="25"/>
                    <a:pt x="69" y="25"/>
                    <a:pt x="69" y="25"/>
                  </a:cubicBezTo>
                  <a:cubicBezTo>
                    <a:pt x="69" y="25"/>
                    <a:pt x="69" y="25"/>
                    <a:pt x="70" y="25"/>
                  </a:cubicBezTo>
                  <a:cubicBezTo>
                    <a:pt x="70" y="24"/>
                    <a:pt x="70" y="24"/>
                    <a:pt x="70" y="24"/>
                  </a:cubicBezTo>
                  <a:cubicBezTo>
                    <a:pt x="69" y="24"/>
                    <a:pt x="69" y="23"/>
                    <a:pt x="69" y="22"/>
                  </a:cubicBezTo>
                  <a:cubicBezTo>
                    <a:pt x="69" y="23"/>
                    <a:pt x="69" y="23"/>
                    <a:pt x="69" y="23"/>
                  </a:cubicBezTo>
                  <a:cubicBezTo>
                    <a:pt x="69" y="23"/>
                    <a:pt x="69" y="22"/>
                    <a:pt x="69" y="22"/>
                  </a:cubicBezTo>
                  <a:cubicBezTo>
                    <a:pt x="69" y="23"/>
                    <a:pt x="69" y="21"/>
                    <a:pt x="69" y="22"/>
                  </a:cubicBezTo>
                  <a:cubicBezTo>
                    <a:pt x="70" y="21"/>
                    <a:pt x="69" y="22"/>
                    <a:pt x="69" y="21"/>
                  </a:cubicBezTo>
                  <a:cubicBezTo>
                    <a:pt x="69" y="20"/>
                    <a:pt x="69" y="20"/>
                    <a:pt x="69" y="20"/>
                  </a:cubicBezTo>
                  <a:cubicBezTo>
                    <a:pt x="70" y="20"/>
                    <a:pt x="70" y="21"/>
                    <a:pt x="70" y="21"/>
                  </a:cubicBezTo>
                  <a:cubicBezTo>
                    <a:pt x="70" y="21"/>
                    <a:pt x="70" y="21"/>
                    <a:pt x="70" y="21"/>
                  </a:cubicBezTo>
                  <a:cubicBezTo>
                    <a:pt x="70" y="21"/>
                    <a:pt x="70" y="23"/>
                    <a:pt x="70" y="24"/>
                  </a:cubicBezTo>
                  <a:cubicBezTo>
                    <a:pt x="70" y="22"/>
                    <a:pt x="70" y="22"/>
                    <a:pt x="70" y="22"/>
                  </a:cubicBezTo>
                  <a:cubicBezTo>
                    <a:pt x="70" y="19"/>
                    <a:pt x="70" y="15"/>
                    <a:pt x="70" y="13"/>
                  </a:cubicBezTo>
                  <a:cubicBezTo>
                    <a:pt x="70" y="13"/>
                    <a:pt x="70" y="13"/>
                    <a:pt x="70" y="13"/>
                  </a:cubicBezTo>
                  <a:cubicBezTo>
                    <a:pt x="70" y="13"/>
                    <a:pt x="70" y="13"/>
                    <a:pt x="69" y="13"/>
                  </a:cubicBezTo>
                  <a:cubicBezTo>
                    <a:pt x="69" y="13"/>
                    <a:pt x="69" y="13"/>
                    <a:pt x="69" y="13"/>
                  </a:cubicBezTo>
                  <a:cubicBezTo>
                    <a:pt x="69" y="12"/>
                    <a:pt x="69" y="12"/>
                    <a:pt x="69" y="12"/>
                  </a:cubicBezTo>
                  <a:cubicBezTo>
                    <a:pt x="70" y="12"/>
                    <a:pt x="70" y="11"/>
                    <a:pt x="70" y="10"/>
                  </a:cubicBezTo>
                  <a:cubicBezTo>
                    <a:pt x="70" y="10"/>
                    <a:pt x="70" y="10"/>
                    <a:pt x="69" y="10"/>
                  </a:cubicBezTo>
                  <a:cubicBezTo>
                    <a:pt x="69" y="10"/>
                    <a:pt x="69" y="10"/>
                    <a:pt x="69" y="9"/>
                  </a:cubicBezTo>
                  <a:cubicBezTo>
                    <a:pt x="69" y="9"/>
                    <a:pt x="69" y="10"/>
                    <a:pt x="69" y="9"/>
                  </a:cubicBezTo>
                  <a:cubicBezTo>
                    <a:pt x="69" y="9"/>
                    <a:pt x="69" y="9"/>
                    <a:pt x="69" y="9"/>
                  </a:cubicBezTo>
                  <a:cubicBezTo>
                    <a:pt x="69" y="8"/>
                    <a:pt x="69" y="7"/>
                    <a:pt x="69" y="7"/>
                  </a:cubicBezTo>
                  <a:cubicBezTo>
                    <a:pt x="69" y="8"/>
                    <a:pt x="69" y="8"/>
                    <a:pt x="69" y="8"/>
                  </a:cubicBezTo>
                  <a:cubicBezTo>
                    <a:pt x="69" y="8"/>
                    <a:pt x="69" y="8"/>
                    <a:pt x="69" y="8"/>
                  </a:cubicBezTo>
                  <a:cubicBezTo>
                    <a:pt x="69" y="7"/>
                    <a:pt x="69" y="7"/>
                    <a:pt x="70" y="8"/>
                  </a:cubicBezTo>
                  <a:cubicBezTo>
                    <a:pt x="69" y="7"/>
                    <a:pt x="69" y="7"/>
                    <a:pt x="69" y="7"/>
                  </a:cubicBezTo>
                  <a:cubicBezTo>
                    <a:pt x="69" y="6"/>
                    <a:pt x="70" y="7"/>
                    <a:pt x="70" y="7"/>
                  </a:cubicBezTo>
                  <a:cubicBezTo>
                    <a:pt x="70" y="6"/>
                    <a:pt x="69" y="6"/>
                    <a:pt x="69" y="6"/>
                  </a:cubicBezTo>
                  <a:cubicBezTo>
                    <a:pt x="69" y="5"/>
                    <a:pt x="69" y="5"/>
                    <a:pt x="69" y="5"/>
                  </a:cubicBezTo>
                  <a:cubicBezTo>
                    <a:pt x="68" y="5"/>
                    <a:pt x="68" y="5"/>
                    <a:pt x="68" y="4"/>
                  </a:cubicBezTo>
                  <a:cubicBezTo>
                    <a:pt x="68" y="4"/>
                    <a:pt x="67" y="4"/>
                    <a:pt x="67" y="4"/>
                  </a:cubicBezTo>
                  <a:cubicBezTo>
                    <a:pt x="67" y="4"/>
                    <a:pt x="68" y="3"/>
                    <a:pt x="68" y="3"/>
                  </a:cubicBezTo>
                  <a:cubicBezTo>
                    <a:pt x="67" y="3"/>
                    <a:pt x="67" y="3"/>
                    <a:pt x="66" y="2"/>
                  </a:cubicBezTo>
                  <a:cubicBezTo>
                    <a:pt x="66" y="2"/>
                    <a:pt x="65" y="2"/>
                    <a:pt x="64" y="2"/>
                  </a:cubicBezTo>
                  <a:cubicBezTo>
                    <a:pt x="65" y="2"/>
                    <a:pt x="65" y="2"/>
                    <a:pt x="65" y="2"/>
                  </a:cubicBezTo>
                  <a:cubicBezTo>
                    <a:pt x="64" y="1"/>
                    <a:pt x="62" y="0"/>
                    <a:pt x="60" y="0"/>
                  </a:cubicBezTo>
                  <a:cubicBezTo>
                    <a:pt x="59" y="0"/>
                    <a:pt x="57" y="0"/>
                    <a:pt x="56" y="0"/>
                  </a:cubicBezTo>
                  <a:cubicBezTo>
                    <a:pt x="55" y="0"/>
                    <a:pt x="55" y="0"/>
                    <a:pt x="55" y="0"/>
                  </a:cubicBezTo>
                  <a:cubicBezTo>
                    <a:pt x="54" y="0"/>
                    <a:pt x="54" y="0"/>
                    <a:pt x="54" y="0"/>
                  </a:cubicBezTo>
                  <a:cubicBezTo>
                    <a:pt x="51" y="0"/>
                    <a:pt x="48" y="0"/>
                    <a:pt x="45" y="0"/>
                  </a:cubicBezTo>
                  <a:cubicBezTo>
                    <a:pt x="44" y="0"/>
                    <a:pt x="44" y="0"/>
                    <a:pt x="44" y="0"/>
                  </a:cubicBezTo>
                  <a:cubicBezTo>
                    <a:pt x="42" y="0"/>
                    <a:pt x="41" y="0"/>
                    <a:pt x="39" y="0"/>
                  </a:cubicBezTo>
                  <a:cubicBezTo>
                    <a:pt x="40" y="0"/>
                    <a:pt x="40" y="0"/>
                    <a:pt x="39" y="0"/>
                  </a:cubicBezTo>
                  <a:cubicBezTo>
                    <a:pt x="39" y="0"/>
                    <a:pt x="39" y="0"/>
                    <a:pt x="38" y="0"/>
                  </a:cubicBezTo>
                  <a:cubicBezTo>
                    <a:pt x="39" y="0"/>
                    <a:pt x="39" y="0"/>
                    <a:pt x="39" y="0"/>
                  </a:cubicBezTo>
                  <a:cubicBezTo>
                    <a:pt x="38" y="0"/>
                    <a:pt x="38" y="0"/>
                    <a:pt x="37" y="0"/>
                  </a:cubicBezTo>
                  <a:cubicBezTo>
                    <a:pt x="35" y="0"/>
                    <a:pt x="33" y="0"/>
                    <a:pt x="31" y="0"/>
                  </a:cubicBezTo>
                  <a:cubicBezTo>
                    <a:pt x="30" y="0"/>
                    <a:pt x="32" y="0"/>
                    <a:pt x="31" y="0"/>
                  </a:cubicBezTo>
                  <a:cubicBezTo>
                    <a:pt x="32" y="0"/>
                    <a:pt x="32" y="0"/>
                    <a:pt x="32" y="0"/>
                  </a:cubicBezTo>
                  <a:cubicBezTo>
                    <a:pt x="32" y="0"/>
                    <a:pt x="31" y="0"/>
                    <a:pt x="31" y="0"/>
                  </a:cubicBezTo>
                  <a:cubicBezTo>
                    <a:pt x="30" y="0"/>
                    <a:pt x="29" y="0"/>
                    <a:pt x="28" y="0"/>
                  </a:cubicBezTo>
                  <a:cubicBezTo>
                    <a:pt x="29" y="0"/>
                    <a:pt x="29" y="0"/>
                    <a:pt x="29" y="0"/>
                  </a:cubicBezTo>
                  <a:cubicBezTo>
                    <a:pt x="28" y="0"/>
                    <a:pt x="26" y="0"/>
                    <a:pt x="26" y="0"/>
                  </a:cubicBezTo>
                  <a:cubicBezTo>
                    <a:pt x="22" y="0"/>
                    <a:pt x="18" y="0"/>
                    <a:pt x="13" y="0"/>
                  </a:cubicBezTo>
                  <a:cubicBezTo>
                    <a:pt x="13" y="0"/>
                    <a:pt x="14" y="0"/>
                    <a:pt x="14" y="0"/>
                  </a:cubicBezTo>
                  <a:cubicBezTo>
                    <a:pt x="13" y="0"/>
                    <a:pt x="13" y="0"/>
                    <a:pt x="12" y="0"/>
                  </a:cubicBezTo>
                  <a:cubicBezTo>
                    <a:pt x="12" y="0"/>
                    <a:pt x="12" y="0"/>
                    <a:pt x="12" y="0"/>
                  </a:cubicBezTo>
                  <a:cubicBezTo>
                    <a:pt x="12" y="0"/>
                    <a:pt x="11" y="0"/>
                    <a:pt x="10" y="0"/>
                  </a:cubicBezTo>
                  <a:cubicBezTo>
                    <a:pt x="9" y="0"/>
                    <a:pt x="9" y="0"/>
                    <a:pt x="8" y="1"/>
                  </a:cubicBezTo>
                  <a:cubicBezTo>
                    <a:pt x="8" y="0"/>
                    <a:pt x="7" y="1"/>
                    <a:pt x="8" y="0"/>
                  </a:cubicBezTo>
                  <a:cubicBezTo>
                    <a:pt x="8" y="0"/>
                    <a:pt x="7" y="0"/>
                    <a:pt x="7" y="0"/>
                  </a:cubicBezTo>
                  <a:cubicBezTo>
                    <a:pt x="6" y="0"/>
                    <a:pt x="6" y="0"/>
                    <a:pt x="6" y="0"/>
                  </a:cubicBezTo>
                  <a:cubicBezTo>
                    <a:pt x="6" y="0"/>
                    <a:pt x="6" y="1"/>
                    <a:pt x="6" y="1"/>
                  </a:cubicBezTo>
                  <a:cubicBezTo>
                    <a:pt x="7" y="1"/>
                    <a:pt x="7" y="1"/>
                    <a:pt x="7" y="1"/>
                  </a:cubicBezTo>
                  <a:cubicBezTo>
                    <a:pt x="7" y="1"/>
                    <a:pt x="6" y="1"/>
                    <a:pt x="6" y="1"/>
                  </a:cubicBezTo>
                  <a:cubicBezTo>
                    <a:pt x="5" y="2"/>
                    <a:pt x="5" y="2"/>
                    <a:pt x="4" y="2"/>
                  </a:cubicBezTo>
                  <a:cubicBezTo>
                    <a:pt x="4" y="2"/>
                    <a:pt x="5" y="1"/>
                    <a:pt x="5" y="1"/>
                  </a:cubicBezTo>
                  <a:cubicBezTo>
                    <a:pt x="5" y="1"/>
                    <a:pt x="4" y="2"/>
                    <a:pt x="4" y="1"/>
                  </a:cubicBezTo>
                  <a:cubicBezTo>
                    <a:pt x="3" y="2"/>
                    <a:pt x="4" y="1"/>
                    <a:pt x="4" y="2"/>
                  </a:cubicBezTo>
                  <a:cubicBezTo>
                    <a:pt x="4" y="2"/>
                    <a:pt x="4" y="2"/>
                    <a:pt x="3" y="2"/>
                  </a:cubicBezTo>
                  <a:cubicBezTo>
                    <a:pt x="3" y="3"/>
                    <a:pt x="3" y="3"/>
                    <a:pt x="3" y="3"/>
                  </a:cubicBezTo>
                  <a:cubicBezTo>
                    <a:pt x="3" y="3"/>
                    <a:pt x="4" y="2"/>
                    <a:pt x="4" y="2"/>
                  </a:cubicBezTo>
                  <a:cubicBezTo>
                    <a:pt x="3" y="3"/>
                    <a:pt x="3" y="3"/>
                    <a:pt x="3" y="3"/>
                  </a:cubicBezTo>
                  <a:cubicBezTo>
                    <a:pt x="3" y="4"/>
                    <a:pt x="3" y="4"/>
                    <a:pt x="2" y="4"/>
                  </a:cubicBezTo>
                  <a:cubicBezTo>
                    <a:pt x="2" y="6"/>
                    <a:pt x="2" y="6"/>
                    <a:pt x="2" y="6"/>
                  </a:cubicBezTo>
                  <a:cubicBezTo>
                    <a:pt x="2" y="6"/>
                    <a:pt x="2" y="7"/>
                    <a:pt x="1" y="7"/>
                  </a:cubicBezTo>
                  <a:cubicBezTo>
                    <a:pt x="1" y="7"/>
                    <a:pt x="1" y="7"/>
                    <a:pt x="1" y="7"/>
                  </a:cubicBezTo>
                  <a:cubicBezTo>
                    <a:pt x="1" y="8"/>
                    <a:pt x="1" y="8"/>
                    <a:pt x="1" y="8"/>
                  </a:cubicBezTo>
                  <a:cubicBezTo>
                    <a:pt x="0" y="8"/>
                    <a:pt x="1" y="8"/>
                    <a:pt x="1" y="7"/>
                  </a:cubicBezTo>
                  <a:cubicBezTo>
                    <a:pt x="1" y="7"/>
                    <a:pt x="0" y="8"/>
                    <a:pt x="0" y="8"/>
                  </a:cubicBezTo>
                  <a:cubicBezTo>
                    <a:pt x="1" y="8"/>
                    <a:pt x="1" y="9"/>
                    <a:pt x="1" y="8"/>
                  </a:cubicBezTo>
                  <a:cubicBezTo>
                    <a:pt x="1" y="9"/>
                    <a:pt x="1" y="9"/>
                    <a:pt x="1" y="10"/>
                  </a:cubicBezTo>
                  <a:cubicBezTo>
                    <a:pt x="1" y="10"/>
                    <a:pt x="1" y="11"/>
                    <a:pt x="1" y="12"/>
                  </a:cubicBezTo>
                  <a:cubicBezTo>
                    <a:pt x="1" y="12"/>
                    <a:pt x="1" y="11"/>
                    <a:pt x="1" y="11"/>
                  </a:cubicBezTo>
                  <a:cubicBezTo>
                    <a:pt x="1" y="13"/>
                    <a:pt x="2" y="13"/>
                    <a:pt x="2" y="15"/>
                  </a:cubicBezTo>
                  <a:cubicBezTo>
                    <a:pt x="1" y="16"/>
                    <a:pt x="2" y="16"/>
                    <a:pt x="2" y="17"/>
                  </a:cubicBezTo>
                  <a:cubicBezTo>
                    <a:pt x="1" y="17"/>
                    <a:pt x="1" y="19"/>
                    <a:pt x="1" y="19"/>
                  </a:cubicBezTo>
                  <a:cubicBezTo>
                    <a:pt x="1" y="18"/>
                    <a:pt x="1" y="18"/>
                    <a:pt x="1" y="18"/>
                  </a:cubicBezTo>
                  <a:cubicBezTo>
                    <a:pt x="1" y="19"/>
                    <a:pt x="1" y="19"/>
                    <a:pt x="1" y="19"/>
                  </a:cubicBezTo>
                  <a:cubicBezTo>
                    <a:pt x="1" y="19"/>
                    <a:pt x="1" y="21"/>
                    <a:pt x="1" y="22"/>
                  </a:cubicBezTo>
                  <a:cubicBezTo>
                    <a:pt x="2" y="22"/>
                    <a:pt x="2" y="22"/>
                    <a:pt x="2" y="22"/>
                  </a:cubicBezTo>
                  <a:cubicBezTo>
                    <a:pt x="2" y="23"/>
                    <a:pt x="2" y="24"/>
                    <a:pt x="2" y="25"/>
                  </a:cubicBezTo>
                  <a:cubicBezTo>
                    <a:pt x="2" y="26"/>
                    <a:pt x="2" y="25"/>
                    <a:pt x="2" y="26"/>
                  </a:cubicBezTo>
                  <a:cubicBezTo>
                    <a:pt x="2" y="27"/>
                    <a:pt x="2" y="27"/>
                    <a:pt x="2" y="27"/>
                  </a:cubicBezTo>
                  <a:cubicBezTo>
                    <a:pt x="2" y="26"/>
                    <a:pt x="2" y="26"/>
                    <a:pt x="2" y="25"/>
                  </a:cubicBezTo>
                  <a:cubicBezTo>
                    <a:pt x="1" y="24"/>
                    <a:pt x="1" y="22"/>
                    <a:pt x="1" y="21"/>
                  </a:cubicBezTo>
                  <a:cubicBezTo>
                    <a:pt x="0" y="20"/>
                    <a:pt x="1" y="22"/>
                    <a:pt x="1" y="23"/>
                  </a:cubicBezTo>
                  <a:cubicBezTo>
                    <a:pt x="1" y="23"/>
                    <a:pt x="1" y="23"/>
                    <a:pt x="1" y="23"/>
                  </a:cubicBezTo>
                  <a:cubicBezTo>
                    <a:pt x="1" y="23"/>
                    <a:pt x="1" y="23"/>
                    <a:pt x="1" y="23"/>
                  </a:cubicBezTo>
                  <a:cubicBezTo>
                    <a:pt x="1" y="22"/>
                    <a:pt x="1" y="21"/>
                    <a:pt x="0" y="21"/>
                  </a:cubicBezTo>
                  <a:cubicBezTo>
                    <a:pt x="0" y="22"/>
                    <a:pt x="1" y="22"/>
                    <a:pt x="1" y="23"/>
                  </a:cubicBezTo>
                  <a:cubicBezTo>
                    <a:pt x="1" y="24"/>
                    <a:pt x="0" y="25"/>
                    <a:pt x="0" y="25"/>
                  </a:cubicBezTo>
                  <a:cubicBezTo>
                    <a:pt x="1" y="26"/>
                    <a:pt x="1" y="26"/>
                    <a:pt x="1" y="27"/>
                  </a:cubicBezTo>
                  <a:cubicBezTo>
                    <a:pt x="1" y="27"/>
                    <a:pt x="1" y="27"/>
                    <a:pt x="1" y="27"/>
                  </a:cubicBezTo>
                  <a:cubicBezTo>
                    <a:pt x="1" y="28"/>
                    <a:pt x="1" y="27"/>
                    <a:pt x="1" y="29"/>
                  </a:cubicBezTo>
                  <a:cubicBezTo>
                    <a:pt x="1" y="28"/>
                    <a:pt x="1" y="29"/>
                    <a:pt x="1" y="28"/>
                  </a:cubicBezTo>
                  <a:cubicBezTo>
                    <a:pt x="2" y="29"/>
                    <a:pt x="2" y="30"/>
                    <a:pt x="2" y="31"/>
                  </a:cubicBezTo>
                  <a:cubicBezTo>
                    <a:pt x="2" y="31"/>
                    <a:pt x="2" y="31"/>
                    <a:pt x="2" y="31"/>
                  </a:cubicBezTo>
                  <a:cubicBezTo>
                    <a:pt x="2" y="30"/>
                    <a:pt x="2" y="29"/>
                    <a:pt x="2" y="29"/>
                  </a:cubicBezTo>
                  <a:cubicBezTo>
                    <a:pt x="2" y="28"/>
                    <a:pt x="2" y="28"/>
                    <a:pt x="2" y="28"/>
                  </a:cubicBezTo>
                  <a:cubicBezTo>
                    <a:pt x="2" y="27"/>
                    <a:pt x="2" y="27"/>
                    <a:pt x="2" y="28"/>
                  </a:cubicBezTo>
                  <a:cubicBezTo>
                    <a:pt x="2" y="27"/>
                    <a:pt x="2" y="27"/>
                    <a:pt x="2" y="27"/>
                  </a:cubicBezTo>
                  <a:cubicBezTo>
                    <a:pt x="3" y="27"/>
                    <a:pt x="2" y="28"/>
                    <a:pt x="2" y="28"/>
                  </a:cubicBezTo>
                  <a:cubicBezTo>
                    <a:pt x="2" y="28"/>
                    <a:pt x="2" y="28"/>
                    <a:pt x="2" y="28"/>
                  </a:cubicBezTo>
                  <a:cubicBezTo>
                    <a:pt x="3" y="27"/>
                    <a:pt x="3" y="29"/>
                    <a:pt x="3" y="30"/>
                  </a:cubicBezTo>
                  <a:cubicBezTo>
                    <a:pt x="2" y="31"/>
                    <a:pt x="2" y="32"/>
                    <a:pt x="2" y="32"/>
                  </a:cubicBezTo>
                  <a:cubicBezTo>
                    <a:pt x="2" y="30"/>
                    <a:pt x="2" y="30"/>
                    <a:pt x="2" y="30"/>
                  </a:cubicBezTo>
                  <a:cubicBezTo>
                    <a:pt x="2" y="31"/>
                    <a:pt x="2" y="32"/>
                    <a:pt x="2" y="33"/>
                  </a:cubicBezTo>
                  <a:cubicBezTo>
                    <a:pt x="2" y="33"/>
                    <a:pt x="2" y="33"/>
                    <a:pt x="2" y="33"/>
                  </a:cubicBezTo>
                  <a:cubicBezTo>
                    <a:pt x="2" y="33"/>
                    <a:pt x="2" y="33"/>
                    <a:pt x="2" y="33"/>
                  </a:cubicBezTo>
                  <a:cubicBezTo>
                    <a:pt x="2" y="33"/>
                    <a:pt x="2" y="33"/>
                    <a:pt x="2" y="33"/>
                  </a:cubicBezTo>
                  <a:cubicBezTo>
                    <a:pt x="2" y="34"/>
                    <a:pt x="2" y="35"/>
                    <a:pt x="2" y="35"/>
                  </a:cubicBezTo>
                  <a:cubicBezTo>
                    <a:pt x="2" y="35"/>
                    <a:pt x="2" y="35"/>
                    <a:pt x="2" y="35"/>
                  </a:cubicBezTo>
                  <a:cubicBezTo>
                    <a:pt x="2" y="35"/>
                    <a:pt x="2" y="35"/>
                    <a:pt x="2" y="35"/>
                  </a:cubicBezTo>
                  <a:cubicBezTo>
                    <a:pt x="2" y="34"/>
                    <a:pt x="2" y="34"/>
                    <a:pt x="2" y="34"/>
                  </a:cubicBezTo>
                  <a:cubicBezTo>
                    <a:pt x="3" y="35"/>
                    <a:pt x="2" y="36"/>
                    <a:pt x="2" y="36"/>
                  </a:cubicBezTo>
                  <a:cubicBezTo>
                    <a:pt x="2" y="36"/>
                    <a:pt x="2" y="35"/>
                    <a:pt x="2" y="34"/>
                  </a:cubicBezTo>
                  <a:cubicBezTo>
                    <a:pt x="2" y="34"/>
                    <a:pt x="2" y="35"/>
                    <a:pt x="2" y="37"/>
                  </a:cubicBezTo>
                  <a:cubicBezTo>
                    <a:pt x="1" y="36"/>
                    <a:pt x="2" y="35"/>
                    <a:pt x="1" y="35"/>
                  </a:cubicBezTo>
                  <a:cubicBezTo>
                    <a:pt x="1" y="36"/>
                    <a:pt x="1" y="36"/>
                    <a:pt x="1" y="37"/>
                  </a:cubicBezTo>
                  <a:cubicBezTo>
                    <a:pt x="1" y="37"/>
                    <a:pt x="1" y="36"/>
                    <a:pt x="1" y="36"/>
                  </a:cubicBezTo>
                  <a:cubicBezTo>
                    <a:pt x="1" y="37"/>
                    <a:pt x="1" y="37"/>
                    <a:pt x="1" y="37"/>
                  </a:cubicBezTo>
                  <a:cubicBezTo>
                    <a:pt x="1" y="35"/>
                    <a:pt x="0" y="37"/>
                    <a:pt x="0" y="36"/>
                  </a:cubicBezTo>
                  <a:cubicBezTo>
                    <a:pt x="0" y="36"/>
                    <a:pt x="1" y="37"/>
                    <a:pt x="0" y="38"/>
                  </a:cubicBezTo>
                  <a:cubicBezTo>
                    <a:pt x="1" y="37"/>
                    <a:pt x="1" y="37"/>
                    <a:pt x="1" y="37"/>
                  </a:cubicBezTo>
                  <a:cubicBezTo>
                    <a:pt x="1" y="38"/>
                    <a:pt x="1" y="38"/>
                    <a:pt x="1" y="38"/>
                  </a:cubicBezTo>
                  <a:cubicBezTo>
                    <a:pt x="1" y="39"/>
                    <a:pt x="0" y="37"/>
                    <a:pt x="0" y="38"/>
                  </a:cubicBezTo>
                  <a:cubicBezTo>
                    <a:pt x="0" y="39"/>
                    <a:pt x="0" y="39"/>
                    <a:pt x="0" y="39"/>
                  </a:cubicBezTo>
                  <a:cubicBezTo>
                    <a:pt x="1" y="39"/>
                    <a:pt x="1" y="39"/>
                    <a:pt x="1" y="39"/>
                  </a:cubicBezTo>
                  <a:cubicBezTo>
                    <a:pt x="1" y="39"/>
                    <a:pt x="1" y="40"/>
                    <a:pt x="1" y="40"/>
                  </a:cubicBezTo>
                  <a:cubicBezTo>
                    <a:pt x="1" y="41"/>
                    <a:pt x="1" y="41"/>
                    <a:pt x="1" y="42"/>
                  </a:cubicBezTo>
                  <a:cubicBezTo>
                    <a:pt x="2" y="43"/>
                    <a:pt x="2" y="45"/>
                    <a:pt x="2" y="46"/>
                  </a:cubicBezTo>
                  <a:cubicBezTo>
                    <a:pt x="2" y="45"/>
                    <a:pt x="1" y="46"/>
                    <a:pt x="1" y="47"/>
                  </a:cubicBezTo>
                  <a:cubicBezTo>
                    <a:pt x="1" y="46"/>
                    <a:pt x="1" y="46"/>
                    <a:pt x="1" y="46"/>
                  </a:cubicBezTo>
                  <a:cubicBezTo>
                    <a:pt x="1" y="46"/>
                    <a:pt x="1" y="47"/>
                    <a:pt x="1" y="46"/>
                  </a:cubicBezTo>
                  <a:cubicBezTo>
                    <a:pt x="1" y="47"/>
                    <a:pt x="1" y="47"/>
                    <a:pt x="1" y="48"/>
                  </a:cubicBezTo>
                  <a:cubicBezTo>
                    <a:pt x="1" y="49"/>
                    <a:pt x="1" y="48"/>
                    <a:pt x="1" y="48"/>
                  </a:cubicBezTo>
                  <a:cubicBezTo>
                    <a:pt x="1" y="49"/>
                    <a:pt x="1" y="48"/>
                    <a:pt x="1" y="49"/>
                  </a:cubicBezTo>
                  <a:cubicBezTo>
                    <a:pt x="1" y="49"/>
                    <a:pt x="1" y="49"/>
                    <a:pt x="1" y="49"/>
                  </a:cubicBezTo>
                  <a:cubicBezTo>
                    <a:pt x="1" y="50"/>
                    <a:pt x="1" y="51"/>
                    <a:pt x="1" y="51"/>
                  </a:cubicBezTo>
                  <a:cubicBezTo>
                    <a:pt x="1" y="51"/>
                    <a:pt x="1" y="53"/>
                    <a:pt x="1" y="53"/>
                  </a:cubicBezTo>
                  <a:cubicBezTo>
                    <a:pt x="1" y="54"/>
                    <a:pt x="1" y="52"/>
                    <a:pt x="1" y="53"/>
                  </a:cubicBezTo>
                  <a:cubicBezTo>
                    <a:pt x="1" y="53"/>
                    <a:pt x="1" y="54"/>
                    <a:pt x="1" y="55"/>
                  </a:cubicBezTo>
                  <a:cubicBezTo>
                    <a:pt x="1" y="54"/>
                    <a:pt x="1" y="54"/>
                    <a:pt x="1" y="54"/>
                  </a:cubicBezTo>
                  <a:cubicBezTo>
                    <a:pt x="1" y="54"/>
                    <a:pt x="1" y="54"/>
                    <a:pt x="1" y="54"/>
                  </a:cubicBezTo>
                  <a:cubicBezTo>
                    <a:pt x="1" y="56"/>
                    <a:pt x="1" y="55"/>
                    <a:pt x="1" y="57"/>
                  </a:cubicBezTo>
                  <a:cubicBezTo>
                    <a:pt x="1" y="56"/>
                    <a:pt x="1" y="57"/>
                    <a:pt x="1" y="56"/>
                  </a:cubicBezTo>
                  <a:cubicBezTo>
                    <a:pt x="1" y="57"/>
                    <a:pt x="1" y="58"/>
                    <a:pt x="1" y="57"/>
                  </a:cubicBezTo>
                  <a:cubicBezTo>
                    <a:pt x="1" y="58"/>
                    <a:pt x="1" y="58"/>
                    <a:pt x="1" y="59"/>
                  </a:cubicBezTo>
                  <a:cubicBezTo>
                    <a:pt x="1" y="60"/>
                    <a:pt x="1" y="60"/>
                    <a:pt x="2" y="61"/>
                  </a:cubicBezTo>
                  <a:cubicBezTo>
                    <a:pt x="2" y="61"/>
                    <a:pt x="2" y="62"/>
                    <a:pt x="2" y="62"/>
                  </a:cubicBezTo>
                  <a:cubicBezTo>
                    <a:pt x="2" y="63"/>
                    <a:pt x="2" y="63"/>
                    <a:pt x="2" y="63"/>
                  </a:cubicBezTo>
                  <a:cubicBezTo>
                    <a:pt x="4" y="65"/>
                    <a:pt x="5" y="67"/>
                    <a:pt x="8" y="68"/>
                  </a:cubicBezTo>
                  <a:cubicBezTo>
                    <a:pt x="8" y="68"/>
                    <a:pt x="8" y="68"/>
                    <a:pt x="8" y="68"/>
                  </a:cubicBezTo>
                  <a:cubicBezTo>
                    <a:pt x="10" y="68"/>
                    <a:pt x="7" y="67"/>
                    <a:pt x="9" y="68"/>
                  </a:cubicBezTo>
                  <a:cubicBezTo>
                    <a:pt x="9" y="68"/>
                    <a:pt x="10" y="68"/>
                    <a:pt x="11" y="68"/>
                  </a:cubicBezTo>
                  <a:cubicBezTo>
                    <a:pt x="13" y="68"/>
                    <a:pt x="14" y="68"/>
                    <a:pt x="16" y="68"/>
                  </a:cubicBezTo>
                  <a:cubicBezTo>
                    <a:pt x="16" y="68"/>
                    <a:pt x="16" y="68"/>
                    <a:pt x="16" y="68"/>
                  </a:cubicBezTo>
                  <a:cubicBezTo>
                    <a:pt x="17" y="69"/>
                    <a:pt x="19" y="68"/>
                    <a:pt x="20" y="69"/>
                  </a:cubicBezTo>
                  <a:cubicBezTo>
                    <a:pt x="20" y="69"/>
                    <a:pt x="20" y="69"/>
                    <a:pt x="20" y="69"/>
                  </a:cubicBezTo>
                  <a:cubicBezTo>
                    <a:pt x="22" y="69"/>
                    <a:pt x="24" y="68"/>
                    <a:pt x="26" y="68"/>
                  </a:cubicBezTo>
                  <a:cubicBezTo>
                    <a:pt x="26" y="68"/>
                    <a:pt x="26" y="69"/>
                    <a:pt x="26" y="69"/>
                  </a:cubicBezTo>
                  <a:cubicBezTo>
                    <a:pt x="27" y="69"/>
                    <a:pt x="29" y="69"/>
                    <a:pt x="30" y="68"/>
                  </a:cubicBezTo>
                  <a:cubicBezTo>
                    <a:pt x="31" y="69"/>
                    <a:pt x="31" y="68"/>
                    <a:pt x="32" y="69"/>
                  </a:cubicBezTo>
                  <a:cubicBezTo>
                    <a:pt x="33" y="69"/>
                    <a:pt x="32" y="69"/>
                    <a:pt x="32" y="69"/>
                  </a:cubicBezTo>
                  <a:cubicBezTo>
                    <a:pt x="33" y="69"/>
                    <a:pt x="34" y="69"/>
                    <a:pt x="34" y="69"/>
                  </a:cubicBezTo>
                  <a:cubicBezTo>
                    <a:pt x="36" y="69"/>
                    <a:pt x="37" y="68"/>
                    <a:pt x="39" y="68"/>
                  </a:cubicBezTo>
                  <a:cubicBezTo>
                    <a:pt x="39" y="69"/>
                    <a:pt x="38" y="68"/>
                    <a:pt x="38" y="69"/>
                  </a:cubicBezTo>
                  <a:cubicBezTo>
                    <a:pt x="38" y="69"/>
                    <a:pt x="38" y="69"/>
                    <a:pt x="39" y="69"/>
                  </a:cubicBezTo>
                  <a:cubicBezTo>
                    <a:pt x="39" y="69"/>
                    <a:pt x="39" y="69"/>
                    <a:pt x="39" y="69"/>
                  </a:cubicBezTo>
                  <a:cubicBezTo>
                    <a:pt x="39" y="69"/>
                    <a:pt x="41" y="69"/>
                    <a:pt x="41" y="69"/>
                  </a:cubicBezTo>
                  <a:cubicBezTo>
                    <a:pt x="41" y="68"/>
                    <a:pt x="40" y="68"/>
                    <a:pt x="40" y="68"/>
                  </a:cubicBezTo>
                  <a:cubicBezTo>
                    <a:pt x="41" y="68"/>
                    <a:pt x="42" y="68"/>
                    <a:pt x="43" y="68"/>
                  </a:cubicBezTo>
                  <a:cubicBezTo>
                    <a:pt x="43" y="68"/>
                    <a:pt x="42" y="68"/>
                    <a:pt x="42" y="68"/>
                  </a:cubicBezTo>
                  <a:cubicBezTo>
                    <a:pt x="44" y="68"/>
                    <a:pt x="44" y="68"/>
                    <a:pt x="45" y="67"/>
                  </a:cubicBezTo>
                  <a:cubicBezTo>
                    <a:pt x="47" y="68"/>
                    <a:pt x="44" y="68"/>
                    <a:pt x="44" y="68"/>
                  </a:cubicBezTo>
                  <a:cubicBezTo>
                    <a:pt x="45" y="68"/>
                    <a:pt x="45" y="69"/>
                    <a:pt x="45" y="69"/>
                  </a:cubicBezTo>
                  <a:cubicBezTo>
                    <a:pt x="46" y="69"/>
                    <a:pt x="47" y="68"/>
                    <a:pt x="48" y="68"/>
                  </a:cubicBezTo>
                  <a:cubicBezTo>
                    <a:pt x="48" y="69"/>
                    <a:pt x="48" y="69"/>
                    <a:pt x="48" y="69"/>
                  </a:cubicBezTo>
                  <a:cubicBezTo>
                    <a:pt x="49" y="68"/>
                    <a:pt x="51" y="68"/>
                    <a:pt x="52" y="68"/>
                  </a:cubicBezTo>
                  <a:cubicBezTo>
                    <a:pt x="51" y="68"/>
                    <a:pt x="51" y="68"/>
                    <a:pt x="51" y="68"/>
                  </a:cubicBezTo>
                  <a:cubicBezTo>
                    <a:pt x="52" y="68"/>
                    <a:pt x="52" y="68"/>
                    <a:pt x="53" y="68"/>
                  </a:cubicBezTo>
                  <a:cubicBezTo>
                    <a:pt x="53" y="68"/>
                    <a:pt x="54" y="68"/>
                    <a:pt x="53" y="68"/>
                  </a:cubicBezTo>
                  <a:cubicBezTo>
                    <a:pt x="54" y="68"/>
                    <a:pt x="57" y="68"/>
                    <a:pt x="57" y="67"/>
                  </a:cubicBezTo>
                  <a:cubicBezTo>
                    <a:pt x="58" y="68"/>
                    <a:pt x="58" y="68"/>
                    <a:pt x="57" y="68"/>
                  </a:cubicBezTo>
                  <a:cubicBezTo>
                    <a:pt x="57" y="68"/>
                    <a:pt x="56" y="68"/>
                    <a:pt x="56" y="68"/>
                  </a:cubicBezTo>
                  <a:cubicBezTo>
                    <a:pt x="56" y="68"/>
                    <a:pt x="57" y="68"/>
                    <a:pt x="57" y="68"/>
                  </a:cubicBezTo>
                  <a:cubicBezTo>
                    <a:pt x="58" y="68"/>
                    <a:pt x="60" y="68"/>
                    <a:pt x="60" y="67"/>
                  </a:cubicBezTo>
                  <a:cubicBezTo>
                    <a:pt x="61" y="68"/>
                    <a:pt x="61" y="68"/>
                    <a:pt x="61" y="68"/>
                  </a:cubicBezTo>
                  <a:cubicBezTo>
                    <a:pt x="62" y="68"/>
                    <a:pt x="62" y="68"/>
                    <a:pt x="62" y="67"/>
                  </a:cubicBezTo>
                  <a:cubicBezTo>
                    <a:pt x="61" y="67"/>
                    <a:pt x="61" y="67"/>
                    <a:pt x="63" y="67"/>
                  </a:cubicBezTo>
                  <a:cubicBezTo>
                    <a:pt x="64" y="67"/>
                    <a:pt x="61" y="68"/>
                    <a:pt x="63" y="67"/>
                  </a:cubicBezTo>
                  <a:cubicBezTo>
                    <a:pt x="63" y="67"/>
                    <a:pt x="63" y="67"/>
                    <a:pt x="63" y="67"/>
                  </a:cubicBezTo>
                  <a:cubicBezTo>
                    <a:pt x="64" y="68"/>
                    <a:pt x="64" y="66"/>
                    <a:pt x="65" y="66"/>
                  </a:cubicBezTo>
                  <a:cubicBezTo>
                    <a:pt x="65" y="66"/>
                    <a:pt x="64" y="67"/>
                    <a:pt x="65" y="66"/>
                  </a:cubicBezTo>
                  <a:cubicBezTo>
                    <a:pt x="66" y="65"/>
                    <a:pt x="66" y="65"/>
                    <a:pt x="67" y="64"/>
                  </a:cubicBezTo>
                  <a:cubicBezTo>
                    <a:pt x="67" y="64"/>
                    <a:pt x="67" y="64"/>
                    <a:pt x="67" y="64"/>
                  </a:cubicBezTo>
                  <a:cubicBezTo>
                    <a:pt x="68" y="63"/>
                    <a:pt x="69" y="62"/>
                    <a:pt x="69" y="61"/>
                  </a:cubicBezTo>
                  <a:cubicBezTo>
                    <a:pt x="69" y="61"/>
                    <a:pt x="69" y="61"/>
                    <a:pt x="69" y="61"/>
                  </a:cubicBezTo>
                  <a:cubicBezTo>
                    <a:pt x="69" y="60"/>
                    <a:pt x="69" y="60"/>
                    <a:pt x="69" y="60"/>
                  </a:cubicBezTo>
                  <a:cubicBezTo>
                    <a:pt x="69" y="60"/>
                    <a:pt x="69" y="60"/>
                    <a:pt x="69" y="59"/>
                  </a:cubicBezTo>
                  <a:cubicBezTo>
                    <a:pt x="69" y="59"/>
                    <a:pt x="69" y="59"/>
                    <a:pt x="69" y="59"/>
                  </a:cubicBezTo>
                  <a:cubicBezTo>
                    <a:pt x="69" y="59"/>
                    <a:pt x="69" y="60"/>
                    <a:pt x="68" y="61"/>
                  </a:cubicBezTo>
                  <a:cubicBezTo>
                    <a:pt x="69" y="60"/>
                    <a:pt x="68" y="62"/>
                    <a:pt x="67" y="62"/>
                  </a:cubicBezTo>
                  <a:cubicBezTo>
                    <a:pt x="67" y="62"/>
                    <a:pt x="67" y="62"/>
                    <a:pt x="67" y="62"/>
                  </a:cubicBezTo>
                  <a:cubicBezTo>
                    <a:pt x="66" y="64"/>
                    <a:pt x="64" y="65"/>
                    <a:pt x="62" y="65"/>
                  </a:cubicBezTo>
                  <a:cubicBezTo>
                    <a:pt x="61" y="66"/>
                    <a:pt x="59" y="65"/>
                    <a:pt x="58" y="66"/>
                  </a:cubicBezTo>
                  <a:cubicBezTo>
                    <a:pt x="57" y="66"/>
                    <a:pt x="57" y="66"/>
                    <a:pt x="56" y="66"/>
                  </a:cubicBezTo>
                  <a:cubicBezTo>
                    <a:pt x="57" y="66"/>
                    <a:pt x="56" y="66"/>
                    <a:pt x="55" y="65"/>
                  </a:cubicBezTo>
                  <a:cubicBezTo>
                    <a:pt x="55" y="66"/>
                    <a:pt x="55" y="66"/>
                    <a:pt x="54" y="66"/>
                  </a:cubicBezTo>
                  <a:cubicBezTo>
                    <a:pt x="54" y="66"/>
                    <a:pt x="52" y="65"/>
                    <a:pt x="51" y="65"/>
                  </a:cubicBezTo>
                  <a:cubicBezTo>
                    <a:pt x="51" y="65"/>
                    <a:pt x="52" y="65"/>
                    <a:pt x="52" y="65"/>
                  </a:cubicBezTo>
                  <a:cubicBezTo>
                    <a:pt x="51" y="65"/>
                    <a:pt x="51" y="65"/>
                    <a:pt x="51" y="65"/>
                  </a:cubicBezTo>
                  <a:cubicBezTo>
                    <a:pt x="51" y="65"/>
                    <a:pt x="51" y="65"/>
                    <a:pt x="51" y="65"/>
                  </a:cubicBezTo>
                  <a:cubicBezTo>
                    <a:pt x="49" y="65"/>
                    <a:pt x="49" y="65"/>
                    <a:pt x="47" y="65"/>
                  </a:cubicBezTo>
                  <a:cubicBezTo>
                    <a:pt x="47" y="65"/>
                    <a:pt x="46" y="65"/>
                    <a:pt x="45" y="65"/>
                  </a:cubicBezTo>
                  <a:cubicBezTo>
                    <a:pt x="45" y="65"/>
                    <a:pt x="44" y="65"/>
                    <a:pt x="44" y="65"/>
                  </a:cubicBezTo>
                  <a:cubicBezTo>
                    <a:pt x="43" y="65"/>
                    <a:pt x="43" y="65"/>
                    <a:pt x="43" y="65"/>
                  </a:cubicBezTo>
                  <a:cubicBezTo>
                    <a:pt x="42" y="66"/>
                    <a:pt x="42" y="65"/>
                    <a:pt x="41" y="65"/>
                  </a:cubicBezTo>
                  <a:cubicBezTo>
                    <a:pt x="41" y="65"/>
                    <a:pt x="41" y="65"/>
                    <a:pt x="41" y="65"/>
                  </a:cubicBezTo>
                  <a:cubicBezTo>
                    <a:pt x="41" y="66"/>
                    <a:pt x="39" y="65"/>
                    <a:pt x="38" y="65"/>
                  </a:cubicBezTo>
                  <a:cubicBezTo>
                    <a:pt x="31" y="66"/>
                    <a:pt x="27" y="65"/>
                    <a:pt x="20" y="65"/>
                  </a:cubicBezTo>
                  <a:cubicBezTo>
                    <a:pt x="20" y="65"/>
                    <a:pt x="21" y="65"/>
                    <a:pt x="20" y="65"/>
                  </a:cubicBezTo>
                  <a:cubicBezTo>
                    <a:pt x="20" y="65"/>
                    <a:pt x="19" y="65"/>
                    <a:pt x="19" y="65"/>
                  </a:cubicBezTo>
                  <a:cubicBezTo>
                    <a:pt x="19" y="65"/>
                    <a:pt x="19" y="65"/>
                    <a:pt x="19" y="65"/>
                  </a:cubicBezTo>
                  <a:cubicBezTo>
                    <a:pt x="20" y="65"/>
                    <a:pt x="20" y="65"/>
                    <a:pt x="20" y="65"/>
                  </a:cubicBezTo>
                  <a:cubicBezTo>
                    <a:pt x="20" y="65"/>
                    <a:pt x="20" y="65"/>
                    <a:pt x="20" y="65"/>
                  </a:cubicBezTo>
                  <a:cubicBezTo>
                    <a:pt x="21" y="65"/>
                    <a:pt x="21" y="65"/>
                    <a:pt x="21" y="65"/>
                  </a:cubicBezTo>
                  <a:cubicBezTo>
                    <a:pt x="21" y="65"/>
                    <a:pt x="21" y="66"/>
                    <a:pt x="20" y="66"/>
                  </a:cubicBezTo>
                  <a:cubicBezTo>
                    <a:pt x="20" y="66"/>
                    <a:pt x="20" y="66"/>
                    <a:pt x="20" y="66"/>
                  </a:cubicBezTo>
                  <a:cubicBezTo>
                    <a:pt x="19" y="65"/>
                    <a:pt x="19" y="66"/>
                    <a:pt x="19" y="66"/>
                  </a:cubicBezTo>
                  <a:cubicBezTo>
                    <a:pt x="18" y="65"/>
                    <a:pt x="18" y="66"/>
                    <a:pt x="18" y="65"/>
                  </a:cubicBezTo>
                  <a:cubicBezTo>
                    <a:pt x="16" y="65"/>
                    <a:pt x="16" y="65"/>
                    <a:pt x="16" y="65"/>
                  </a:cubicBezTo>
                  <a:cubicBezTo>
                    <a:pt x="15" y="66"/>
                    <a:pt x="14" y="65"/>
                    <a:pt x="14" y="65"/>
                  </a:cubicBezTo>
                  <a:cubicBezTo>
                    <a:pt x="14" y="65"/>
                    <a:pt x="15" y="65"/>
                    <a:pt x="16" y="65"/>
                  </a:cubicBezTo>
                  <a:cubicBezTo>
                    <a:pt x="15" y="65"/>
                    <a:pt x="15" y="65"/>
                    <a:pt x="15" y="65"/>
                  </a:cubicBezTo>
                  <a:cubicBezTo>
                    <a:pt x="15" y="65"/>
                    <a:pt x="15" y="65"/>
                    <a:pt x="15" y="65"/>
                  </a:cubicBezTo>
                  <a:cubicBezTo>
                    <a:pt x="14" y="65"/>
                    <a:pt x="14" y="65"/>
                    <a:pt x="14" y="65"/>
                  </a:cubicBezTo>
                  <a:cubicBezTo>
                    <a:pt x="14" y="65"/>
                    <a:pt x="14" y="65"/>
                    <a:pt x="14" y="65"/>
                  </a:cubicBezTo>
                  <a:cubicBezTo>
                    <a:pt x="14" y="65"/>
                    <a:pt x="14" y="65"/>
                    <a:pt x="13" y="65"/>
                  </a:cubicBezTo>
                  <a:cubicBezTo>
                    <a:pt x="13" y="65"/>
                    <a:pt x="13" y="65"/>
                    <a:pt x="13" y="65"/>
                  </a:cubicBezTo>
                  <a:cubicBezTo>
                    <a:pt x="13" y="65"/>
                    <a:pt x="13" y="65"/>
                    <a:pt x="13" y="65"/>
                  </a:cubicBezTo>
                  <a:cubicBezTo>
                    <a:pt x="13" y="65"/>
                    <a:pt x="12" y="65"/>
                    <a:pt x="12" y="65"/>
                  </a:cubicBezTo>
                  <a:cubicBezTo>
                    <a:pt x="11" y="64"/>
                    <a:pt x="11" y="64"/>
                    <a:pt x="11" y="64"/>
                  </a:cubicBezTo>
                  <a:cubicBezTo>
                    <a:pt x="10" y="64"/>
                    <a:pt x="10" y="64"/>
                    <a:pt x="10" y="65"/>
                  </a:cubicBezTo>
                  <a:cubicBezTo>
                    <a:pt x="9" y="65"/>
                    <a:pt x="9" y="64"/>
                    <a:pt x="9" y="64"/>
                  </a:cubicBezTo>
                  <a:cubicBezTo>
                    <a:pt x="9" y="64"/>
                    <a:pt x="8" y="64"/>
                    <a:pt x="8" y="64"/>
                  </a:cubicBezTo>
                  <a:cubicBezTo>
                    <a:pt x="8" y="64"/>
                    <a:pt x="7" y="64"/>
                    <a:pt x="7" y="64"/>
                  </a:cubicBezTo>
                  <a:cubicBezTo>
                    <a:pt x="7" y="63"/>
                    <a:pt x="7" y="63"/>
                    <a:pt x="7" y="63"/>
                  </a:cubicBezTo>
                  <a:cubicBezTo>
                    <a:pt x="6" y="63"/>
                    <a:pt x="6" y="63"/>
                    <a:pt x="6" y="63"/>
                  </a:cubicBezTo>
                  <a:cubicBezTo>
                    <a:pt x="6" y="63"/>
                    <a:pt x="6" y="62"/>
                    <a:pt x="6" y="62"/>
                  </a:cubicBezTo>
                  <a:cubicBezTo>
                    <a:pt x="5" y="62"/>
                    <a:pt x="5" y="61"/>
                    <a:pt x="5" y="61"/>
                  </a:cubicBezTo>
                  <a:cubicBezTo>
                    <a:pt x="5" y="61"/>
                    <a:pt x="5" y="61"/>
                    <a:pt x="5" y="61"/>
                  </a:cubicBezTo>
                  <a:cubicBezTo>
                    <a:pt x="5" y="60"/>
                    <a:pt x="5" y="60"/>
                    <a:pt x="5" y="59"/>
                  </a:cubicBezTo>
                  <a:cubicBezTo>
                    <a:pt x="5" y="59"/>
                    <a:pt x="5" y="59"/>
                    <a:pt x="5" y="59"/>
                  </a:cubicBezTo>
                  <a:cubicBezTo>
                    <a:pt x="5" y="59"/>
                    <a:pt x="5" y="59"/>
                    <a:pt x="5" y="59"/>
                  </a:cubicBezTo>
                  <a:cubicBezTo>
                    <a:pt x="5" y="58"/>
                    <a:pt x="4" y="58"/>
                    <a:pt x="4" y="58"/>
                  </a:cubicBezTo>
                  <a:cubicBezTo>
                    <a:pt x="4" y="58"/>
                    <a:pt x="4" y="58"/>
                    <a:pt x="4" y="58"/>
                  </a:cubicBezTo>
                  <a:cubicBezTo>
                    <a:pt x="4" y="58"/>
                    <a:pt x="4" y="57"/>
                    <a:pt x="4" y="57"/>
                  </a:cubicBezTo>
                  <a:cubicBezTo>
                    <a:pt x="4" y="56"/>
                    <a:pt x="4" y="56"/>
                    <a:pt x="4" y="56"/>
                  </a:cubicBezTo>
                  <a:cubicBezTo>
                    <a:pt x="4" y="56"/>
                    <a:pt x="4" y="56"/>
                    <a:pt x="4" y="56"/>
                  </a:cubicBezTo>
                  <a:cubicBezTo>
                    <a:pt x="4" y="55"/>
                    <a:pt x="4" y="55"/>
                    <a:pt x="4" y="56"/>
                  </a:cubicBezTo>
                  <a:cubicBezTo>
                    <a:pt x="4" y="55"/>
                    <a:pt x="4" y="54"/>
                    <a:pt x="4" y="53"/>
                  </a:cubicBezTo>
                  <a:cubicBezTo>
                    <a:pt x="4" y="53"/>
                    <a:pt x="4" y="53"/>
                    <a:pt x="4" y="53"/>
                  </a:cubicBezTo>
                  <a:cubicBezTo>
                    <a:pt x="4" y="52"/>
                    <a:pt x="4" y="52"/>
                    <a:pt x="4" y="52"/>
                  </a:cubicBezTo>
                  <a:cubicBezTo>
                    <a:pt x="4" y="52"/>
                    <a:pt x="4" y="51"/>
                    <a:pt x="4" y="50"/>
                  </a:cubicBezTo>
                  <a:cubicBezTo>
                    <a:pt x="5" y="50"/>
                    <a:pt x="5" y="50"/>
                    <a:pt x="5" y="50"/>
                  </a:cubicBezTo>
                  <a:cubicBezTo>
                    <a:pt x="5" y="50"/>
                    <a:pt x="5" y="50"/>
                    <a:pt x="5" y="50"/>
                  </a:cubicBezTo>
                  <a:cubicBezTo>
                    <a:pt x="4" y="49"/>
                    <a:pt x="5" y="48"/>
                    <a:pt x="5" y="48"/>
                  </a:cubicBezTo>
                  <a:cubicBezTo>
                    <a:pt x="4" y="46"/>
                    <a:pt x="5" y="44"/>
                    <a:pt x="5" y="43"/>
                  </a:cubicBezTo>
                  <a:close/>
                  <a:moveTo>
                    <a:pt x="68" y="19"/>
                  </a:moveTo>
                  <a:cubicBezTo>
                    <a:pt x="68" y="19"/>
                    <a:pt x="68" y="19"/>
                    <a:pt x="68" y="19"/>
                  </a:cubicBezTo>
                  <a:cubicBezTo>
                    <a:pt x="68" y="20"/>
                    <a:pt x="68" y="20"/>
                    <a:pt x="68" y="19"/>
                  </a:cubicBezTo>
                  <a:close/>
                  <a:moveTo>
                    <a:pt x="68" y="10"/>
                  </a:moveTo>
                  <a:cubicBezTo>
                    <a:pt x="68" y="11"/>
                    <a:pt x="68" y="11"/>
                    <a:pt x="67" y="11"/>
                  </a:cubicBezTo>
                  <a:cubicBezTo>
                    <a:pt x="68" y="10"/>
                    <a:pt x="68" y="10"/>
                    <a:pt x="68" y="9"/>
                  </a:cubicBezTo>
                  <a:cubicBezTo>
                    <a:pt x="67" y="9"/>
                    <a:pt x="67" y="9"/>
                    <a:pt x="67" y="8"/>
                  </a:cubicBezTo>
                  <a:cubicBezTo>
                    <a:pt x="67" y="8"/>
                    <a:pt x="67" y="8"/>
                    <a:pt x="67" y="8"/>
                  </a:cubicBezTo>
                  <a:cubicBezTo>
                    <a:pt x="67" y="8"/>
                    <a:pt x="67" y="8"/>
                    <a:pt x="67" y="8"/>
                  </a:cubicBezTo>
                  <a:cubicBezTo>
                    <a:pt x="68" y="8"/>
                    <a:pt x="67" y="10"/>
                    <a:pt x="68" y="10"/>
                  </a:cubicBezTo>
                  <a:close/>
                  <a:moveTo>
                    <a:pt x="69" y="31"/>
                  </a:moveTo>
                  <a:cubicBezTo>
                    <a:pt x="69" y="31"/>
                    <a:pt x="69" y="31"/>
                    <a:pt x="69" y="31"/>
                  </a:cubicBezTo>
                  <a:cubicBezTo>
                    <a:pt x="69" y="31"/>
                    <a:pt x="69" y="31"/>
                    <a:pt x="69" y="31"/>
                  </a:cubicBezTo>
                  <a:close/>
                  <a:moveTo>
                    <a:pt x="69" y="26"/>
                  </a:moveTo>
                  <a:cubicBezTo>
                    <a:pt x="69" y="25"/>
                    <a:pt x="69" y="25"/>
                    <a:pt x="69" y="25"/>
                  </a:cubicBezTo>
                  <a:cubicBezTo>
                    <a:pt x="69" y="25"/>
                    <a:pt x="69" y="25"/>
                    <a:pt x="69" y="26"/>
                  </a:cubicBezTo>
                  <a:close/>
                  <a:moveTo>
                    <a:pt x="70" y="14"/>
                  </a:moveTo>
                  <a:cubicBezTo>
                    <a:pt x="70" y="14"/>
                    <a:pt x="70" y="13"/>
                    <a:pt x="70" y="13"/>
                  </a:cubicBezTo>
                  <a:cubicBezTo>
                    <a:pt x="70" y="13"/>
                    <a:pt x="70" y="14"/>
                    <a:pt x="70" y="14"/>
                  </a:cubicBezTo>
                  <a:close/>
                  <a:moveTo>
                    <a:pt x="7" y="1"/>
                  </a:moveTo>
                  <a:cubicBezTo>
                    <a:pt x="7" y="1"/>
                    <a:pt x="8" y="1"/>
                    <a:pt x="7" y="1"/>
                  </a:cubicBezTo>
                  <a:cubicBezTo>
                    <a:pt x="7" y="1"/>
                    <a:pt x="6" y="1"/>
                    <a:pt x="6" y="1"/>
                  </a:cubicBezTo>
                  <a:cubicBezTo>
                    <a:pt x="6" y="1"/>
                    <a:pt x="6" y="1"/>
                    <a:pt x="6" y="1"/>
                  </a:cubicBezTo>
                  <a:cubicBezTo>
                    <a:pt x="7" y="1"/>
                    <a:pt x="7" y="1"/>
                    <a:pt x="7" y="1"/>
                  </a:cubicBezTo>
                  <a:close/>
                  <a:moveTo>
                    <a:pt x="3" y="33"/>
                  </a:moveTo>
                  <a:cubicBezTo>
                    <a:pt x="3" y="33"/>
                    <a:pt x="3" y="33"/>
                    <a:pt x="2" y="33"/>
                  </a:cubicBezTo>
                  <a:cubicBezTo>
                    <a:pt x="2" y="33"/>
                    <a:pt x="2" y="33"/>
                    <a:pt x="2" y="33"/>
                  </a:cubicBezTo>
                  <a:cubicBezTo>
                    <a:pt x="2" y="33"/>
                    <a:pt x="2" y="33"/>
                    <a:pt x="2" y="33"/>
                  </a:cubicBezTo>
                  <a:cubicBezTo>
                    <a:pt x="2" y="33"/>
                    <a:pt x="2" y="34"/>
                    <a:pt x="2" y="34"/>
                  </a:cubicBezTo>
                  <a:cubicBezTo>
                    <a:pt x="3" y="34"/>
                    <a:pt x="3" y="35"/>
                    <a:pt x="3" y="33"/>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71" name="Freeform 102"/>
            <p:cNvSpPr/>
            <p:nvPr>
              <p:custDataLst>
                <p:tags r:id="rId94"/>
              </p:custDataLst>
            </p:nvPr>
          </p:nvSpPr>
          <p:spPr bwMode="auto">
            <a:xfrm>
              <a:off x="5390206" y="5156037"/>
              <a:ext cx="0" cy="724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72" name="Freeform 103"/>
            <p:cNvSpPr/>
            <p:nvPr>
              <p:custDataLst>
                <p:tags r:id="rId95"/>
              </p:custDataLst>
            </p:nvPr>
          </p:nvSpPr>
          <p:spPr bwMode="auto">
            <a:xfrm>
              <a:off x="5395033" y="5226029"/>
              <a:ext cx="0" cy="724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0"/>
                    <a:pt x="0" y="0"/>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73" name="Freeform 104"/>
            <p:cNvSpPr/>
            <p:nvPr>
              <p:custDataLst>
                <p:tags r:id="rId96"/>
              </p:custDataLst>
            </p:nvPr>
          </p:nvSpPr>
          <p:spPr bwMode="auto">
            <a:xfrm>
              <a:off x="5817399" y="5322569"/>
              <a:ext cx="0" cy="19308"/>
            </a:xfrm>
            <a:custGeom>
              <a:avLst/>
              <a:gdLst>
                <a:gd name="T0" fmla="*/ 1 h 3"/>
                <a:gd name="T1" fmla="*/ 1 h 3"/>
                <a:gd name="T2" fmla="*/ 2 h 3"/>
                <a:gd name="T3" fmla="*/ 3 h 3"/>
                <a:gd name="T4" fmla="*/ 0 h 3"/>
                <a:gd name="T5" fmla="*/ 1 h 3"/>
              </a:gdLst>
              <a:ahLst/>
              <a:cxnLst>
                <a:cxn ang="0">
                  <a:pos x="0" y="T0"/>
                </a:cxn>
                <a:cxn ang="0">
                  <a:pos x="0" y="T1"/>
                </a:cxn>
                <a:cxn ang="0">
                  <a:pos x="0" y="T2"/>
                </a:cxn>
                <a:cxn ang="0">
                  <a:pos x="0" y="T3"/>
                </a:cxn>
                <a:cxn ang="0">
                  <a:pos x="0" y="T4"/>
                </a:cxn>
                <a:cxn ang="0">
                  <a:pos x="0" y="T5"/>
                </a:cxn>
              </a:cxnLst>
              <a:rect l="0" t="0" r="r" b="b"/>
              <a:pathLst>
                <a:path h="3">
                  <a:moveTo>
                    <a:pt x="0" y="1"/>
                  </a:moveTo>
                  <a:cubicBezTo>
                    <a:pt x="0" y="1"/>
                    <a:pt x="0" y="1"/>
                    <a:pt x="0" y="1"/>
                  </a:cubicBezTo>
                  <a:cubicBezTo>
                    <a:pt x="0" y="2"/>
                    <a:pt x="0" y="2"/>
                    <a:pt x="0" y="2"/>
                  </a:cubicBezTo>
                  <a:cubicBezTo>
                    <a:pt x="0" y="3"/>
                    <a:pt x="0" y="3"/>
                    <a:pt x="0" y="3"/>
                  </a:cubicBezTo>
                  <a:cubicBezTo>
                    <a:pt x="0" y="2"/>
                    <a:pt x="0" y="2"/>
                    <a:pt x="0" y="0"/>
                  </a:cubicBezTo>
                  <a:lnTo>
                    <a:pt x="0" y="1"/>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74" name="Freeform 105"/>
            <p:cNvSpPr/>
            <p:nvPr>
              <p:custDataLst>
                <p:tags r:id="rId97"/>
              </p:custDataLst>
            </p:nvPr>
          </p:nvSpPr>
          <p:spPr bwMode="auto">
            <a:xfrm>
              <a:off x="5824639" y="5322569"/>
              <a:ext cx="7241" cy="7241"/>
            </a:xfrm>
            <a:custGeom>
              <a:avLst/>
              <a:gdLst>
                <a:gd name="T0" fmla="*/ 0 w 1"/>
                <a:gd name="T1" fmla="*/ 1 h 1"/>
                <a:gd name="T2" fmla="*/ 1 w 1"/>
                <a:gd name="T3" fmla="*/ 0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1" y="0"/>
                    <a:pt x="1" y="0"/>
                  </a:cubicBezTo>
                  <a:cubicBezTo>
                    <a:pt x="0" y="0"/>
                    <a:pt x="0" y="0"/>
                    <a:pt x="0" y="0"/>
                  </a:cubicBezTo>
                  <a:lnTo>
                    <a:pt x="0" y="1"/>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75" name="Freeform 106"/>
            <p:cNvSpPr/>
            <p:nvPr>
              <p:custDataLst>
                <p:tags r:id="rId98"/>
              </p:custDataLst>
            </p:nvPr>
          </p:nvSpPr>
          <p:spPr bwMode="auto">
            <a:xfrm>
              <a:off x="5831880" y="5245338"/>
              <a:ext cx="0" cy="724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76" name="Freeform 107"/>
            <p:cNvSpPr/>
            <p:nvPr>
              <p:custDataLst>
                <p:tags r:id="rId99"/>
              </p:custDataLst>
            </p:nvPr>
          </p:nvSpPr>
          <p:spPr bwMode="auto">
            <a:xfrm>
              <a:off x="5817399" y="5271885"/>
              <a:ext cx="0" cy="7241"/>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77" name="Freeform 108"/>
            <p:cNvSpPr/>
            <p:nvPr>
              <p:custDataLst>
                <p:tags r:id="rId100"/>
              </p:custDataLst>
            </p:nvPr>
          </p:nvSpPr>
          <p:spPr bwMode="auto">
            <a:xfrm>
              <a:off x="5831880" y="5221202"/>
              <a:ext cx="0" cy="482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78" name="Freeform 109"/>
            <p:cNvSpPr/>
            <p:nvPr>
              <p:custDataLst>
                <p:tags r:id="rId101"/>
              </p:custDataLst>
            </p:nvPr>
          </p:nvSpPr>
          <p:spPr bwMode="auto">
            <a:xfrm>
              <a:off x="5812571" y="5233269"/>
              <a:ext cx="4827" cy="7241"/>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0" y="1"/>
                  </a:cubicBezTo>
                  <a:cubicBezTo>
                    <a:pt x="0" y="1"/>
                    <a:pt x="1"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79" name="Freeform 110"/>
            <p:cNvSpPr/>
            <p:nvPr>
              <p:custDataLst>
                <p:tags r:id="rId102"/>
              </p:custDataLst>
            </p:nvPr>
          </p:nvSpPr>
          <p:spPr bwMode="auto">
            <a:xfrm>
              <a:off x="5824639" y="5187414"/>
              <a:ext cx="7241" cy="19308"/>
            </a:xfrm>
            <a:custGeom>
              <a:avLst/>
              <a:gdLst>
                <a:gd name="T0" fmla="*/ 0 w 1"/>
                <a:gd name="T1" fmla="*/ 0 h 3"/>
                <a:gd name="T2" fmla="*/ 0 w 1"/>
                <a:gd name="T3" fmla="*/ 1 h 3"/>
                <a:gd name="T4" fmla="*/ 0 w 1"/>
                <a:gd name="T5" fmla="*/ 1 h 3"/>
                <a:gd name="T6" fmla="*/ 0 w 1"/>
                <a:gd name="T7" fmla="*/ 3 h 3"/>
                <a:gd name="T8" fmla="*/ 1 w 1"/>
                <a:gd name="T9" fmla="*/ 1 h 3"/>
                <a:gd name="T10" fmla="*/ 0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0" y="0"/>
                  </a:moveTo>
                  <a:cubicBezTo>
                    <a:pt x="1" y="1"/>
                    <a:pt x="0" y="1"/>
                    <a:pt x="0" y="1"/>
                  </a:cubicBezTo>
                  <a:cubicBezTo>
                    <a:pt x="0" y="1"/>
                    <a:pt x="0" y="1"/>
                    <a:pt x="0" y="1"/>
                  </a:cubicBezTo>
                  <a:cubicBezTo>
                    <a:pt x="0" y="2"/>
                    <a:pt x="0" y="2"/>
                    <a:pt x="0" y="3"/>
                  </a:cubicBezTo>
                  <a:cubicBezTo>
                    <a:pt x="1" y="2"/>
                    <a:pt x="1" y="1"/>
                    <a:pt x="1" y="1"/>
                  </a:cubicBezTo>
                  <a:cubicBezTo>
                    <a:pt x="1"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80" name="Freeform 111"/>
            <p:cNvSpPr/>
            <p:nvPr>
              <p:custDataLst>
                <p:tags r:id="rId103"/>
              </p:custDataLst>
            </p:nvPr>
          </p:nvSpPr>
          <p:spPr bwMode="auto">
            <a:xfrm>
              <a:off x="5812571" y="5221202"/>
              <a:ext cx="4827" cy="12069"/>
            </a:xfrm>
            <a:custGeom>
              <a:avLst/>
              <a:gdLst>
                <a:gd name="T0" fmla="*/ 0 w 1"/>
                <a:gd name="T1" fmla="*/ 0 h 2"/>
                <a:gd name="T2" fmla="*/ 0 w 1"/>
                <a:gd name="T3" fmla="*/ 2 h 2"/>
                <a:gd name="T4" fmla="*/ 0 w 1"/>
                <a:gd name="T5" fmla="*/ 1 h 2"/>
                <a:gd name="T6" fmla="*/ 1 w 1"/>
                <a:gd name="T7" fmla="*/ 1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1"/>
                    <a:pt x="0" y="1"/>
                    <a:pt x="0" y="2"/>
                  </a:cubicBezTo>
                  <a:cubicBezTo>
                    <a:pt x="0" y="2"/>
                    <a:pt x="0" y="1"/>
                    <a:pt x="0" y="1"/>
                  </a:cubicBezTo>
                  <a:cubicBezTo>
                    <a:pt x="1" y="1"/>
                    <a:pt x="1" y="1"/>
                    <a:pt x="1" y="1"/>
                  </a:cubicBezTo>
                  <a:cubicBezTo>
                    <a:pt x="1" y="0"/>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81" name="Freeform 112"/>
            <p:cNvSpPr/>
            <p:nvPr>
              <p:custDataLst>
                <p:tags r:id="rId104"/>
              </p:custDataLst>
            </p:nvPr>
          </p:nvSpPr>
          <p:spPr bwMode="auto">
            <a:xfrm>
              <a:off x="5831880" y="5170518"/>
              <a:ext cx="0" cy="16895"/>
            </a:xfrm>
            <a:custGeom>
              <a:avLst/>
              <a:gdLst>
                <a:gd name="T0" fmla="*/ 0 h 3"/>
                <a:gd name="T1" fmla="*/ 1 h 3"/>
                <a:gd name="T2" fmla="*/ 3 h 3"/>
                <a:gd name="T3" fmla="*/ 0 h 3"/>
              </a:gdLst>
              <a:ahLst/>
              <a:cxnLst>
                <a:cxn ang="0">
                  <a:pos x="0" y="T0"/>
                </a:cxn>
                <a:cxn ang="0">
                  <a:pos x="0" y="T1"/>
                </a:cxn>
                <a:cxn ang="0">
                  <a:pos x="0" y="T2"/>
                </a:cxn>
                <a:cxn ang="0">
                  <a:pos x="0" y="T3"/>
                </a:cxn>
              </a:cxnLst>
              <a:rect l="0" t="0" r="r" b="b"/>
              <a:pathLst>
                <a:path h="3">
                  <a:moveTo>
                    <a:pt x="0" y="0"/>
                  </a:moveTo>
                  <a:cubicBezTo>
                    <a:pt x="0" y="1"/>
                    <a:pt x="0" y="1"/>
                    <a:pt x="0" y="1"/>
                  </a:cubicBezTo>
                  <a:cubicBezTo>
                    <a:pt x="0" y="2"/>
                    <a:pt x="0" y="3"/>
                    <a:pt x="0" y="3"/>
                  </a:cubicBezTo>
                  <a:cubicBezTo>
                    <a:pt x="0" y="2"/>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82" name="Freeform 113"/>
            <p:cNvSpPr/>
            <p:nvPr>
              <p:custDataLst>
                <p:tags r:id="rId105"/>
              </p:custDataLst>
            </p:nvPr>
          </p:nvSpPr>
          <p:spPr bwMode="auto">
            <a:xfrm>
              <a:off x="5812571" y="5201895"/>
              <a:ext cx="4827" cy="4827"/>
            </a:xfrm>
            <a:custGeom>
              <a:avLst/>
              <a:gdLst>
                <a:gd name="T0" fmla="*/ 1 w 1"/>
                <a:gd name="T1" fmla="*/ 1 h 1"/>
                <a:gd name="T2" fmla="*/ 0 w 1"/>
                <a:gd name="T3" fmla="*/ 0 h 1"/>
                <a:gd name="T4" fmla="*/ 1 w 1"/>
                <a:gd name="T5" fmla="*/ 1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1"/>
                    <a:pt x="1" y="0"/>
                    <a:pt x="1" y="1"/>
                  </a:cubicBezTo>
                  <a:cubicBezTo>
                    <a:pt x="1" y="1"/>
                    <a:pt x="1" y="1"/>
                    <a:pt x="1" y="1"/>
                  </a:cubicBezTo>
                  <a:cubicBezTo>
                    <a:pt x="1" y="0"/>
                    <a:pt x="1" y="1"/>
                    <a:pt x="1"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83" name="Freeform 114"/>
            <p:cNvSpPr/>
            <p:nvPr>
              <p:custDataLst>
                <p:tags r:id="rId106"/>
              </p:custDataLst>
            </p:nvPr>
          </p:nvSpPr>
          <p:spPr bwMode="auto">
            <a:xfrm>
              <a:off x="5812571" y="5182586"/>
              <a:ext cx="0" cy="12069"/>
            </a:xfrm>
            <a:custGeom>
              <a:avLst/>
              <a:gdLst>
                <a:gd name="T0" fmla="*/ 1 h 2"/>
                <a:gd name="T1" fmla="*/ 0 h 2"/>
                <a:gd name="T2" fmla="*/ 1 h 2"/>
                <a:gd name="T3" fmla="*/ 1 h 2"/>
              </a:gdLst>
              <a:ahLst/>
              <a:cxnLst>
                <a:cxn ang="0">
                  <a:pos x="0" y="T0"/>
                </a:cxn>
                <a:cxn ang="0">
                  <a:pos x="0" y="T1"/>
                </a:cxn>
                <a:cxn ang="0">
                  <a:pos x="0" y="T2"/>
                </a:cxn>
                <a:cxn ang="0">
                  <a:pos x="0" y="T3"/>
                </a:cxn>
              </a:cxnLst>
              <a:rect l="0" t="0" r="r" b="b"/>
              <a:pathLst>
                <a:path h="2">
                  <a:moveTo>
                    <a:pt x="0" y="1"/>
                  </a:moveTo>
                  <a:cubicBezTo>
                    <a:pt x="0" y="0"/>
                    <a:pt x="0" y="0"/>
                    <a:pt x="0" y="0"/>
                  </a:cubicBezTo>
                  <a:cubicBezTo>
                    <a:pt x="0" y="1"/>
                    <a:pt x="0" y="1"/>
                    <a:pt x="0" y="1"/>
                  </a:cubicBezTo>
                  <a:cubicBezTo>
                    <a:pt x="0" y="2"/>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84" name="Freeform 115"/>
            <p:cNvSpPr/>
            <p:nvPr>
              <p:custDataLst>
                <p:tags r:id="rId107"/>
              </p:custDataLst>
            </p:nvPr>
          </p:nvSpPr>
          <p:spPr bwMode="auto">
            <a:xfrm>
              <a:off x="5812571" y="5170518"/>
              <a:ext cx="4827" cy="12069"/>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0"/>
                    <a:pt x="0" y="0"/>
                    <a:pt x="0" y="0"/>
                  </a:cubicBezTo>
                  <a:cubicBezTo>
                    <a:pt x="0" y="1"/>
                    <a:pt x="0" y="1"/>
                    <a:pt x="1" y="2"/>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85" name="Freeform 116"/>
            <p:cNvSpPr/>
            <p:nvPr>
              <p:custDataLst>
                <p:tags r:id="rId108"/>
              </p:custDataLst>
            </p:nvPr>
          </p:nvSpPr>
          <p:spPr bwMode="auto">
            <a:xfrm>
              <a:off x="5824639" y="5059497"/>
              <a:ext cx="7241" cy="14481"/>
            </a:xfrm>
            <a:custGeom>
              <a:avLst/>
              <a:gdLst>
                <a:gd name="T0" fmla="*/ 1 w 1"/>
                <a:gd name="T1" fmla="*/ 1 h 2"/>
                <a:gd name="T2" fmla="*/ 1 w 1"/>
                <a:gd name="T3" fmla="*/ 1 h 2"/>
                <a:gd name="T4" fmla="*/ 1 w 1"/>
                <a:gd name="T5" fmla="*/ 1 h 2"/>
                <a:gd name="T6" fmla="*/ 1 w 1"/>
                <a:gd name="T7" fmla="*/ 1 h 2"/>
              </a:gdLst>
              <a:ahLst/>
              <a:cxnLst>
                <a:cxn ang="0">
                  <a:pos x="T0" y="T1"/>
                </a:cxn>
                <a:cxn ang="0">
                  <a:pos x="T2" y="T3"/>
                </a:cxn>
                <a:cxn ang="0">
                  <a:pos x="T4" y="T5"/>
                </a:cxn>
                <a:cxn ang="0">
                  <a:pos x="T6" y="T7"/>
                </a:cxn>
              </a:cxnLst>
              <a:rect l="0" t="0" r="r" b="b"/>
              <a:pathLst>
                <a:path w="1" h="2">
                  <a:moveTo>
                    <a:pt x="1" y="1"/>
                  </a:moveTo>
                  <a:cubicBezTo>
                    <a:pt x="0" y="1"/>
                    <a:pt x="0" y="2"/>
                    <a:pt x="1" y="1"/>
                  </a:cubicBezTo>
                  <a:cubicBezTo>
                    <a:pt x="1" y="1"/>
                    <a:pt x="1" y="1"/>
                    <a:pt x="1" y="1"/>
                  </a:cubicBezTo>
                  <a:cubicBezTo>
                    <a:pt x="1" y="0"/>
                    <a:pt x="1" y="0"/>
                    <a:pt x="1"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86" name="Freeform 117"/>
            <p:cNvSpPr/>
            <p:nvPr>
              <p:custDataLst>
                <p:tags r:id="rId109"/>
              </p:custDataLst>
            </p:nvPr>
          </p:nvSpPr>
          <p:spPr bwMode="auto">
            <a:xfrm>
              <a:off x="5812571" y="5073978"/>
              <a:ext cx="0" cy="19308"/>
            </a:xfrm>
            <a:custGeom>
              <a:avLst/>
              <a:gdLst>
                <a:gd name="T0" fmla="*/ 2 h 3"/>
                <a:gd name="T1" fmla="*/ 0 h 3"/>
                <a:gd name="T2" fmla="*/ 2 h 3"/>
              </a:gdLst>
              <a:ahLst/>
              <a:cxnLst>
                <a:cxn ang="0">
                  <a:pos x="0" y="T0"/>
                </a:cxn>
                <a:cxn ang="0">
                  <a:pos x="0" y="T1"/>
                </a:cxn>
                <a:cxn ang="0">
                  <a:pos x="0" y="T2"/>
                </a:cxn>
              </a:cxnLst>
              <a:rect l="0" t="0" r="r" b="b"/>
              <a:pathLst>
                <a:path h="3">
                  <a:moveTo>
                    <a:pt x="0" y="2"/>
                  </a:moveTo>
                  <a:cubicBezTo>
                    <a:pt x="0" y="2"/>
                    <a:pt x="0" y="1"/>
                    <a:pt x="0" y="0"/>
                  </a:cubicBezTo>
                  <a:cubicBezTo>
                    <a:pt x="0" y="1"/>
                    <a:pt x="0" y="3"/>
                    <a:pt x="0" y="2"/>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87" name="Freeform 118"/>
            <p:cNvSpPr/>
            <p:nvPr>
              <p:custDataLst>
                <p:tags r:id="rId110"/>
              </p:custDataLst>
            </p:nvPr>
          </p:nvSpPr>
          <p:spPr bwMode="auto">
            <a:xfrm>
              <a:off x="5812571" y="507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88" name="Freeform 119"/>
            <p:cNvSpPr/>
            <p:nvPr>
              <p:custDataLst>
                <p:tags r:id="rId111"/>
              </p:custDataLst>
            </p:nvPr>
          </p:nvSpPr>
          <p:spPr bwMode="auto">
            <a:xfrm>
              <a:off x="5684654" y="50426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89" name="Freeform 120"/>
            <p:cNvSpPr/>
            <p:nvPr>
              <p:custDataLst>
                <p:tags r:id="rId112"/>
              </p:custDataLst>
            </p:nvPr>
          </p:nvSpPr>
          <p:spPr bwMode="auto">
            <a:xfrm>
              <a:off x="5684654" y="5035361"/>
              <a:ext cx="12069" cy="7241"/>
            </a:xfrm>
            <a:custGeom>
              <a:avLst/>
              <a:gdLst>
                <a:gd name="T0" fmla="*/ 1 w 2"/>
                <a:gd name="T1" fmla="*/ 1 h 1"/>
                <a:gd name="T2" fmla="*/ 2 w 2"/>
                <a:gd name="T3" fmla="*/ 0 h 1"/>
                <a:gd name="T4" fmla="*/ 0 w 2"/>
                <a:gd name="T5" fmla="*/ 1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2" y="1"/>
                    <a:pt x="2" y="0"/>
                  </a:cubicBezTo>
                  <a:cubicBezTo>
                    <a:pt x="1" y="1"/>
                    <a:pt x="1" y="1"/>
                    <a:pt x="0" y="1"/>
                  </a:cubicBezTo>
                  <a:cubicBezTo>
                    <a:pt x="0" y="1"/>
                    <a:pt x="1" y="1"/>
                    <a:pt x="1"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90" name="Freeform 121"/>
            <p:cNvSpPr/>
            <p:nvPr>
              <p:custDataLst>
                <p:tags r:id="rId113"/>
              </p:custDataLst>
            </p:nvPr>
          </p:nvSpPr>
          <p:spPr bwMode="auto">
            <a:xfrm>
              <a:off x="5650865" y="5035361"/>
              <a:ext cx="0" cy="724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1"/>
                    <a:pt x="0" y="0"/>
                  </a:cubicBezTo>
                  <a:cubicBezTo>
                    <a:pt x="0" y="0"/>
                    <a:pt x="0" y="0"/>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91" name="Freeform 122"/>
            <p:cNvSpPr/>
            <p:nvPr>
              <p:custDataLst>
                <p:tags r:id="rId114"/>
              </p:custDataLst>
            </p:nvPr>
          </p:nvSpPr>
          <p:spPr bwMode="auto">
            <a:xfrm>
              <a:off x="5395033" y="5042602"/>
              <a:ext cx="0" cy="4827"/>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92" name="Rectangle 123"/>
            <p:cNvSpPr>
              <a:spLocks noChangeArrowheads="1"/>
            </p:cNvSpPr>
            <p:nvPr>
              <p:custDataLst>
                <p:tags r:id="rId115"/>
              </p:custDataLst>
            </p:nvPr>
          </p:nvSpPr>
          <p:spPr bwMode="auto">
            <a:xfrm>
              <a:off x="5390206" y="5054669"/>
              <a:ext cx="2414" cy="2414"/>
            </a:xfrm>
            <a:prstGeom prst="rect">
              <a:avLst/>
            </a:prstGeom>
            <a:solidFill>
              <a:srgbClr val="C716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93" name="Freeform 124"/>
            <p:cNvSpPr/>
            <p:nvPr>
              <p:custDataLst>
                <p:tags r:id="rId116"/>
              </p:custDataLst>
            </p:nvPr>
          </p:nvSpPr>
          <p:spPr bwMode="auto">
            <a:xfrm>
              <a:off x="5382966" y="507880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94" name="Rectangle 125"/>
            <p:cNvSpPr>
              <a:spLocks noChangeArrowheads="1"/>
            </p:cNvSpPr>
            <p:nvPr>
              <p:custDataLst>
                <p:tags r:id="rId117"/>
              </p:custDataLst>
            </p:nvPr>
          </p:nvSpPr>
          <p:spPr bwMode="auto">
            <a:xfrm>
              <a:off x="5382966" y="5078804"/>
              <a:ext cx="2414" cy="2414"/>
            </a:xfrm>
            <a:prstGeom prst="rect">
              <a:avLst/>
            </a:prstGeom>
            <a:solidFill>
              <a:srgbClr val="C716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95" name="Freeform 126"/>
            <p:cNvSpPr/>
            <p:nvPr>
              <p:custDataLst>
                <p:tags r:id="rId118"/>
              </p:custDataLst>
            </p:nvPr>
          </p:nvSpPr>
          <p:spPr bwMode="auto">
            <a:xfrm>
              <a:off x="5382966" y="507880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96" name="Freeform 127"/>
            <p:cNvSpPr/>
            <p:nvPr>
              <p:custDataLst>
                <p:tags r:id="rId119"/>
              </p:custDataLst>
            </p:nvPr>
          </p:nvSpPr>
          <p:spPr bwMode="auto">
            <a:xfrm>
              <a:off x="5382966" y="5078804"/>
              <a:ext cx="7241" cy="14481"/>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1"/>
                    <a:pt x="1" y="1"/>
                  </a:cubicBezTo>
                  <a:cubicBezTo>
                    <a:pt x="0" y="0"/>
                    <a:pt x="0" y="2"/>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97" name="Freeform 128"/>
            <p:cNvSpPr/>
            <p:nvPr>
              <p:custDataLst>
                <p:tags r:id="rId120"/>
              </p:custDataLst>
            </p:nvPr>
          </p:nvSpPr>
          <p:spPr bwMode="auto">
            <a:xfrm>
              <a:off x="5382966" y="5105354"/>
              <a:ext cx="7241" cy="26550"/>
            </a:xfrm>
            <a:custGeom>
              <a:avLst/>
              <a:gdLst>
                <a:gd name="T0" fmla="*/ 0 w 1"/>
                <a:gd name="T1" fmla="*/ 0 h 4"/>
                <a:gd name="T2" fmla="*/ 0 w 1"/>
                <a:gd name="T3" fmla="*/ 2 h 4"/>
                <a:gd name="T4" fmla="*/ 1 w 1"/>
                <a:gd name="T5" fmla="*/ 4 h 4"/>
                <a:gd name="T6" fmla="*/ 1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1"/>
                    <a:pt x="1" y="2"/>
                    <a:pt x="0" y="2"/>
                  </a:cubicBezTo>
                  <a:cubicBezTo>
                    <a:pt x="1" y="4"/>
                    <a:pt x="1" y="2"/>
                    <a:pt x="1" y="4"/>
                  </a:cubicBezTo>
                  <a:cubicBezTo>
                    <a:pt x="1" y="2"/>
                    <a:pt x="0" y="3"/>
                    <a:pt x="1" y="1"/>
                  </a:cubicBezTo>
                  <a:cubicBezTo>
                    <a:pt x="0" y="2"/>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98" name="Freeform 129"/>
            <p:cNvSpPr/>
            <p:nvPr>
              <p:custDataLst>
                <p:tags r:id="rId121"/>
              </p:custDataLst>
            </p:nvPr>
          </p:nvSpPr>
          <p:spPr bwMode="auto">
            <a:xfrm>
              <a:off x="5390206" y="5098112"/>
              <a:ext cx="0" cy="14481"/>
            </a:xfrm>
            <a:custGeom>
              <a:avLst/>
              <a:gdLst>
                <a:gd name="T0" fmla="*/ 1 h 2"/>
                <a:gd name="T1" fmla="*/ 2 h 2"/>
                <a:gd name="T2" fmla="*/ 1 h 2"/>
              </a:gdLst>
              <a:ahLst/>
              <a:cxnLst>
                <a:cxn ang="0">
                  <a:pos x="0" y="T0"/>
                </a:cxn>
                <a:cxn ang="0">
                  <a:pos x="0" y="T1"/>
                </a:cxn>
                <a:cxn ang="0">
                  <a:pos x="0" y="T2"/>
                </a:cxn>
              </a:cxnLst>
              <a:rect l="0" t="0" r="r" b="b"/>
              <a:pathLst>
                <a:path h="2">
                  <a:moveTo>
                    <a:pt x="0" y="1"/>
                  </a:moveTo>
                  <a:cubicBezTo>
                    <a:pt x="0" y="0"/>
                    <a:pt x="0" y="1"/>
                    <a:pt x="0" y="2"/>
                  </a:cubicBezTo>
                  <a:cubicBezTo>
                    <a:pt x="0" y="1"/>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99" name="Freeform 130"/>
            <p:cNvSpPr/>
            <p:nvPr>
              <p:custDataLst>
                <p:tags r:id="rId122"/>
              </p:custDataLst>
            </p:nvPr>
          </p:nvSpPr>
          <p:spPr bwMode="auto">
            <a:xfrm>
              <a:off x="5382966" y="5131902"/>
              <a:ext cx="7241" cy="4827"/>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0" y="0"/>
                  </a:lnTo>
                  <a:lnTo>
                    <a:pt x="3" y="2"/>
                  </a:lnTo>
                  <a:lnTo>
                    <a:pt x="3" y="0"/>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00" name="Freeform 131"/>
            <p:cNvSpPr/>
            <p:nvPr>
              <p:custDataLst>
                <p:tags r:id="rId123"/>
              </p:custDataLst>
            </p:nvPr>
          </p:nvSpPr>
          <p:spPr bwMode="auto">
            <a:xfrm>
              <a:off x="5382966" y="5143969"/>
              <a:ext cx="0" cy="7241"/>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0"/>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01" name="Freeform 132"/>
            <p:cNvSpPr/>
            <p:nvPr>
              <p:custDataLst>
                <p:tags r:id="rId124"/>
              </p:custDataLst>
            </p:nvPr>
          </p:nvSpPr>
          <p:spPr bwMode="auto">
            <a:xfrm>
              <a:off x="5382966" y="5163278"/>
              <a:ext cx="7241" cy="7241"/>
            </a:xfrm>
            <a:custGeom>
              <a:avLst/>
              <a:gdLst>
                <a:gd name="T0" fmla="*/ 0 w 1"/>
                <a:gd name="T1" fmla="*/ 0 h 1"/>
                <a:gd name="T2" fmla="*/ 1 w 1"/>
                <a:gd name="T3" fmla="*/ 0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1" y="1"/>
                    <a:pt x="1" y="0"/>
                  </a:cubicBezTo>
                  <a:cubicBezTo>
                    <a:pt x="1" y="0"/>
                    <a:pt x="1" y="0"/>
                    <a:pt x="1" y="0"/>
                  </a:cubicBezTo>
                  <a:cubicBezTo>
                    <a:pt x="0" y="0"/>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02" name="Freeform 133"/>
            <p:cNvSpPr/>
            <p:nvPr>
              <p:custDataLst>
                <p:tags r:id="rId125"/>
              </p:custDataLst>
            </p:nvPr>
          </p:nvSpPr>
          <p:spPr bwMode="auto">
            <a:xfrm>
              <a:off x="5390206" y="5206721"/>
              <a:ext cx="0" cy="724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1"/>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03" name="Freeform 134"/>
            <p:cNvSpPr/>
            <p:nvPr>
              <p:custDataLst>
                <p:tags r:id="rId126"/>
              </p:custDataLst>
            </p:nvPr>
          </p:nvSpPr>
          <p:spPr bwMode="auto">
            <a:xfrm>
              <a:off x="5395033" y="5201895"/>
              <a:ext cx="7241" cy="12069"/>
            </a:xfrm>
            <a:custGeom>
              <a:avLst/>
              <a:gdLst>
                <a:gd name="T0" fmla="*/ 0 w 1"/>
                <a:gd name="T1" fmla="*/ 2 h 2"/>
                <a:gd name="T2" fmla="*/ 0 w 1"/>
                <a:gd name="T3" fmla="*/ 0 h 2"/>
                <a:gd name="T4" fmla="*/ 0 w 1"/>
                <a:gd name="T5" fmla="*/ 2 h 2"/>
              </a:gdLst>
              <a:ahLst/>
              <a:cxnLst>
                <a:cxn ang="0">
                  <a:pos x="T0" y="T1"/>
                </a:cxn>
                <a:cxn ang="0">
                  <a:pos x="T2" y="T3"/>
                </a:cxn>
                <a:cxn ang="0">
                  <a:pos x="T4" y="T5"/>
                </a:cxn>
              </a:cxnLst>
              <a:rect l="0" t="0" r="r" b="b"/>
              <a:pathLst>
                <a:path w="1" h="2">
                  <a:moveTo>
                    <a:pt x="0" y="2"/>
                  </a:moveTo>
                  <a:cubicBezTo>
                    <a:pt x="1" y="1"/>
                    <a:pt x="0" y="1"/>
                    <a:pt x="0" y="0"/>
                  </a:cubicBezTo>
                  <a:cubicBezTo>
                    <a:pt x="0" y="1"/>
                    <a:pt x="0" y="1"/>
                    <a:pt x="0" y="2"/>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04" name="Freeform 135"/>
            <p:cNvSpPr/>
            <p:nvPr>
              <p:custDataLst>
                <p:tags r:id="rId127"/>
              </p:custDataLst>
            </p:nvPr>
          </p:nvSpPr>
          <p:spPr bwMode="auto">
            <a:xfrm>
              <a:off x="5382966" y="5213961"/>
              <a:ext cx="7241" cy="7241"/>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0" y="1"/>
                    <a:pt x="1" y="0"/>
                    <a:pt x="1" y="0"/>
                  </a:cubicBezTo>
                  <a:cubicBezTo>
                    <a:pt x="0" y="0"/>
                    <a:pt x="0" y="1"/>
                    <a:pt x="1"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05" name="Freeform 136"/>
            <p:cNvSpPr/>
            <p:nvPr>
              <p:custDataLst>
                <p:tags r:id="rId128"/>
              </p:custDataLst>
            </p:nvPr>
          </p:nvSpPr>
          <p:spPr bwMode="auto">
            <a:xfrm>
              <a:off x="5382966" y="5221202"/>
              <a:ext cx="7241" cy="24135"/>
            </a:xfrm>
            <a:custGeom>
              <a:avLst/>
              <a:gdLst>
                <a:gd name="T0" fmla="*/ 1 w 1"/>
                <a:gd name="T1" fmla="*/ 2 h 4"/>
                <a:gd name="T2" fmla="*/ 0 w 1"/>
                <a:gd name="T3" fmla="*/ 2 h 4"/>
                <a:gd name="T4" fmla="*/ 0 w 1"/>
                <a:gd name="T5" fmla="*/ 4 h 4"/>
                <a:gd name="T6" fmla="*/ 1 w 1"/>
                <a:gd name="T7" fmla="*/ 4 h 4"/>
                <a:gd name="T8" fmla="*/ 1 w 1"/>
                <a:gd name="T9" fmla="*/ 1 h 4"/>
                <a:gd name="T10" fmla="*/ 0 w 1"/>
                <a:gd name="T11" fmla="*/ 0 h 4"/>
                <a:gd name="T12" fmla="*/ 1 w 1"/>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 h="4">
                  <a:moveTo>
                    <a:pt x="1" y="2"/>
                  </a:moveTo>
                  <a:cubicBezTo>
                    <a:pt x="1" y="2"/>
                    <a:pt x="1" y="2"/>
                    <a:pt x="0" y="2"/>
                  </a:cubicBezTo>
                  <a:cubicBezTo>
                    <a:pt x="0" y="3"/>
                    <a:pt x="0" y="3"/>
                    <a:pt x="0" y="4"/>
                  </a:cubicBezTo>
                  <a:cubicBezTo>
                    <a:pt x="1" y="4"/>
                    <a:pt x="1" y="3"/>
                    <a:pt x="1" y="4"/>
                  </a:cubicBezTo>
                  <a:cubicBezTo>
                    <a:pt x="1" y="2"/>
                    <a:pt x="0" y="2"/>
                    <a:pt x="1" y="1"/>
                  </a:cubicBezTo>
                  <a:cubicBezTo>
                    <a:pt x="0" y="0"/>
                    <a:pt x="0" y="0"/>
                    <a:pt x="0" y="0"/>
                  </a:cubicBezTo>
                  <a:cubicBezTo>
                    <a:pt x="0" y="1"/>
                    <a:pt x="1" y="1"/>
                    <a:pt x="1" y="2"/>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06" name="Freeform 137"/>
            <p:cNvSpPr/>
            <p:nvPr>
              <p:custDataLst>
                <p:tags r:id="rId129"/>
              </p:custDataLst>
            </p:nvPr>
          </p:nvSpPr>
          <p:spPr bwMode="auto">
            <a:xfrm>
              <a:off x="5395033" y="5213961"/>
              <a:ext cx="0" cy="12069"/>
            </a:xfrm>
            <a:custGeom>
              <a:avLst/>
              <a:gdLst>
                <a:gd name="T0" fmla="*/ 0 h 2"/>
                <a:gd name="T1" fmla="*/ 1 h 2"/>
                <a:gd name="T2" fmla="*/ 2 h 2"/>
                <a:gd name="T3" fmla="*/ 0 h 2"/>
              </a:gdLst>
              <a:ahLst/>
              <a:cxnLst>
                <a:cxn ang="0">
                  <a:pos x="0" y="T0"/>
                </a:cxn>
                <a:cxn ang="0">
                  <a:pos x="0" y="T1"/>
                </a:cxn>
                <a:cxn ang="0">
                  <a:pos x="0" y="T2"/>
                </a:cxn>
                <a:cxn ang="0">
                  <a:pos x="0" y="T3"/>
                </a:cxn>
              </a:cxnLst>
              <a:rect l="0" t="0" r="r" b="b"/>
              <a:pathLst>
                <a:path h="2">
                  <a:moveTo>
                    <a:pt x="0" y="0"/>
                  </a:moveTo>
                  <a:cubicBezTo>
                    <a:pt x="0" y="1"/>
                    <a:pt x="0" y="1"/>
                    <a:pt x="0" y="1"/>
                  </a:cubicBezTo>
                  <a:cubicBezTo>
                    <a:pt x="0" y="1"/>
                    <a:pt x="0" y="1"/>
                    <a:pt x="0" y="2"/>
                  </a:cubicBezTo>
                  <a:cubicBezTo>
                    <a:pt x="0" y="1"/>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07" name="Rectangle 138"/>
            <p:cNvSpPr>
              <a:spLocks noChangeArrowheads="1"/>
            </p:cNvSpPr>
            <p:nvPr>
              <p:custDataLst>
                <p:tags r:id="rId130"/>
              </p:custDataLst>
            </p:nvPr>
          </p:nvSpPr>
          <p:spPr bwMode="auto">
            <a:xfrm>
              <a:off x="5390206" y="5271885"/>
              <a:ext cx="2414" cy="7241"/>
            </a:xfrm>
            <a:prstGeom prst="rect">
              <a:avLst/>
            </a:prstGeom>
            <a:solidFill>
              <a:srgbClr val="C716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08" name="Freeform 139"/>
            <p:cNvSpPr/>
            <p:nvPr>
              <p:custDataLst>
                <p:tags r:id="rId131"/>
              </p:custDataLst>
            </p:nvPr>
          </p:nvSpPr>
          <p:spPr bwMode="auto">
            <a:xfrm>
              <a:off x="5390206" y="5279126"/>
              <a:ext cx="0" cy="4827"/>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09" name="Freeform 140"/>
            <p:cNvSpPr/>
            <p:nvPr>
              <p:custDataLst>
                <p:tags r:id="rId132"/>
              </p:custDataLst>
            </p:nvPr>
          </p:nvSpPr>
          <p:spPr bwMode="auto">
            <a:xfrm>
              <a:off x="5390206" y="5279126"/>
              <a:ext cx="0" cy="4827"/>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10" name="Freeform 141"/>
            <p:cNvSpPr/>
            <p:nvPr>
              <p:custDataLst>
                <p:tags r:id="rId133"/>
              </p:custDataLst>
            </p:nvPr>
          </p:nvSpPr>
          <p:spPr bwMode="auto">
            <a:xfrm>
              <a:off x="5390206" y="5296021"/>
              <a:ext cx="0" cy="7241"/>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0"/>
                    <a:pt x="0" y="0"/>
                  </a:cubicBezTo>
                  <a:cubicBezTo>
                    <a:pt x="0" y="0"/>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11" name="Freeform 142"/>
            <p:cNvSpPr/>
            <p:nvPr>
              <p:custDataLst>
                <p:tags r:id="rId134"/>
              </p:custDataLst>
            </p:nvPr>
          </p:nvSpPr>
          <p:spPr bwMode="auto">
            <a:xfrm>
              <a:off x="5414342" y="5361186"/>
              <a:ext cx="0" cy="724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12" name="Freeform 143"/>
            <p:cNvSpPr/>
            <p:nvPr>
              <p:custDataLst>
                <p:tags r:id="rId135"/>
              </p:custDataLst>
            </p:nvPr>
          </p:nvSpPr>
          <p:spPr bwMode="auto">
            <a:xfrm>
              <a:off x="5409514" y="5368426"/>
              <a:ext cx="4827" cy="12069"/>
            </a:xfrm>
            <a:custGeom>
              <a:avLst/>
              <a:gdLst>
                <a:gd name="T0" fmla="*/ 0 w 1"/>
                <a:gd name="T1" fmla="*/ 1 h 2"/>
                <a:gd name="T2" fmla="*/ 1 w 1"/>
                <a:gd name="T3" fmla="*/ 2 h 2"/>
                <a:gd name="T4" fmla="*/ 0 w 1"/>
                <a:gd name="T5" fmla="*/ 0 h 2"/>
                <a:gd name="T6" fmla="*/ 0 w 1"/>
                <a:gd name="T7" fmla="*/ 1 h 2"/>
              </a:gdLst>
              <a:ahLst/>
              <a:cxnLst>
                <a:cxn ang="0">
                  <a:pos x="T0" y="T1"/>
                </a:cxn>
                <a:cxn ang="0">
                  <a:pos x="T2" y="T3"/>
                </a:cxn>
                <a:cxn ang="0">
                  <a:pos x="T4" y="T5"/>
                </a:cxn>
                <a:cxn ang="0">
                  <a:pos x="T6" y="T7"/>
                </a:cxn>
              </a:cxnLst>
              <a:rect l="0" t="0" r="r" b="b"/>
              <a:pathLst>
                <a:path w="1" h="2">
                  <a:moveTo>
                    <a:pt x="0" y="1"/>
                  </a:moveTo>
                  <a:cubicBezTo>
                    <a:pt x="1" y="2"/>
                    <a:pt x="1" y="2"/>
                    <a:pt x="1" y="2"/>
                  </a:cubicBezTo>
                  <a:cubicBezTo>
                    <a:pt x="1" y="1"/>
                    <a:pt x="1" y="1"/>
                    <a:pt x="0" y="0"/>
                  </a:cubicBezTo>
                  <a:cubicBezTo>
                    <a:pt x="0" y="0"/>
                    <a:pt x="1"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13" name="Freeform 144"/>
            <p:cNvSpPr/>
            <p:nvPr>
              <p:custDataLst>
                <p:tags r:id="rId136"/>
              </p:custDataLst>
            </p:nvPr>
          </p:nvSpPr>
          <p:spPr bwMode="auto">
            <a:xfrm>
              <a:off x="5479507" y="5431177"/>
              <a:ext cx="19308" cy="0"/>
            </a:xfrm>
            <a:custGeom>
              <a:avLst/>
              <a:gdLst>
                <a:gd name="T0" fmla="*/ 0 w 3"/>
                <a:gd name="T1" fmla="*/ 0 w 3"/>
                <a:gd name="T2" fmla="*/ 3 w 3"/>
                <a:gd name="T3" fmla="*/ 3 w 3"/>
                <a:gd name="T4" fmla="*/ 2 w 3"/>
                <a:gd name="T5" fmla="*/ 2 w 3"/>
                <a:gd name="T6" fmla="*/ 0 w 3"/>
              </a:gdLst>
              <a:ahLst/>
              <a:cxnLst>
                <a:cxn ang="0">
                  <a:pos x="T0" y="0"/>
                </a:cxn>
                <a:cxn ang="0">
                  <a:pos x="T1" y="0"/>
                </a:cxn>
                <a:cxn ang="0">
                  <a:pos x="T2" y="0"/>
                </a:cxn>
                <a:cxn ang="0">
                  <a:pos x="T3" y="0"/>
                </a:cxn>
                <a:cxn ang="0">
                  <a:pos x="T4" y="0"/>
                </a:cxn>
                <a:cxn ang="0">
                  <a:pos x="T5" y="0"/>
                </a:cxn>
                <a:cxn ang="0">
                  <a:pos x="T6" y="0"/>
                </a:cxn>
              </a:cxnLst>
              <a:rect l="0" t="0" r="r" b="b"/>
              <a:pathLst>
                <a:path w="3">
                  <a:moveTo>
                    <a:pt x="0" y="0"/>
                  </a:moveTo>
                  <a:cubicBezTo>
                    <a:pt x="0" y="0"/>
                    <a:pt x="0" y="0"/>
                    <a:pt x="0" y="0"/>
                  </a:cubicBezTo>
                  <a:cubicBezTo>
                    <a:pt x="1" y="0"/>
                    <a:pt x="2" y="0"/>
                    <a:pt x="3" y="0"/>
                  </a:cubicBezTo>
                  <a:cubicBezTo>
                    <a:pt x="3" y="0"/>
                    <a:pt x="3" y="0"/>
                    <a:pt x="3" y="0"/>
                  </a:cubicBezTo>
                  <a:cubicBezTo>
                    <a:pt x="2" y="0"/>
                    <a:pt x="2" y="0"/>
                    <a:pt x="2" y="0"/>
                  </a:cubicBezTo>
                  <a:cubicBezTo>
                    <a:pt x="2" y="0"/>
                    <a:pt x="2" y="0"/>
                    <a:pt x="2" y="0"/>
                  </a:cubicBezTo>
                  <a:cubicBezTo>
                    <a:pt x="1" y="0"/>
                    <a:pt x="1"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14" name="Freeform 145"/>
            <p:cNvSpPr/>
            <p:nvPr>
              <p:custDataLst>
                <p:tags r:id="rId137"/>
              </p:custDataLst>
            </p:nvPr>
          </p:nvSpPr>
          <p:spPr bwMode="auto">
            <a:xfrm>
              <a:off x="5812571" y="5423937"/>
              <a:ext cx="4827"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15" name="Rectangle 146"/>
            <p:cNvSpPr>
              <a:spLocks noChangeArrowheads="1"/>
            </p:cNvSpPr>
            <p:nvPr>
              <p:custDataLst>
                <p:tags r:id="rId138"/>
              </p:custDataLst>
            </p:nvPr>
          </p:nvSpPr>
          <p:spPr bwMode="auto">
            <a:xfrm>
              <a:off x="3177017" y="1475433"/>
              <a:ext cx="200322" cy="806113"/>
            </a:xfrm>
            <a:prstGeom prst="rect">
              <a:avLst/>
            </a:prstGeom>
            <a:solidFill>
              <a:srgbClr val="A8B5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16" name="Freeform 147"/>
            <p:cNvSpPr>
              <a:spLocks noEditPoints="1"/>
            </p:cNvSpPr>
            <p:nvPr>
              <p:custDataLst>
                <p:tags r:id="rId139"/>
              </p:custDataLst>
            </p:nvPr>
          </p:nvSpPr>
          <p:spPr bwMode="auto">
            <a:xfrm>
              <a:off x="3160121" y="1456124"/>
              <a:ext cx="236524" cy="844729"/>
            </a:xfrm>
            <a:custGeom>
              <a:avLst/>
              <a:gdLst>
                <a:gd name="T0" fmla="*/ 98 w 98"/>
                <a:gd name="T1" fmla="*/ 350 h 350"/>
                <a:gd name="T2" fmla="*/ 0 w 98"/>
                <a:gd name="T3" fmla="*/ 350 h 350"/>
                <a:gd name="T4" fmla="*/ 0 w 98"/>
                <a:gd name="T5" fmla="*/ 0 h 350"/>
                <a:gd name="T6" fmla="*/ 98 w 98"/>
                <a:gd name="T7" fmla="*/ 0 h 350"/>
                <a:gd name="T8" fmla="*/ 98 w 98"/>
                <a:gd name="T9" fmla="*/ 350 h 350"/>
                <a:gd name="T10" fmla="*/ 15 w 98"/>
                <a:gd name="T11" fmla="*/ 336 h 350"/>
                <a:gd name="T12" fmla="*/ 82 w 98"/>
                <a:gd name="T13" fmla="*/ 336 h 350"/>
                <a:gd name="T14" fmla="*/ 82 w 98"/>
                <a:gd name="T15" fmla="*/ 16 h 350"/>
                <a:gd name="T16" fmla="*/ 15 w 98"/>
                <a:gd name="T17" fmla="*/ 16 h 350"/>
                <a:gd name="T18" fmla="*/ 15 w 98"/>
                <a:gd name="T19" fmla="*/ 336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350">
                  <a:moveTo>
                    <a:pt x="98" y="350"/>
                  </a:moveTo>
                  <a:lnTo>
                    <a:pt x="0" y="350"/>
                  </a:lnTo>
                  <a:lnTo>
                    <a:pt x="0" y="0"/>
                  </a:lnTo>
                  <a:lnTo>
                    <a:pt x="98" y="0"/>
                  </a:lnTo>
                  <a:lnTo>
                    <a:pt x="98" y="350"/>
                  </a:lnTo>
                  <a:close/>
                  <a:moveTo>
                    <a:pt x="15" y="336"/>
                  </a:moveTo>
                  <a:lnTo>
                    <a:pt x="82" y="336"/>
                  </a:lnTo>
                  <a:lnTo>
                    <a:pt x="82" y="16"/>
                  </a:lnTo>
                  <a:lnTo>
                    <a:pt x="15" y="16"/>
                  </a:lnTo>
                  <a:lnTo>
                    <a:pt x="15" y="336"/>
                  </a:ln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17" name="Rectangle 148"/>
            <p:cNvSpPr>
              <a:spLocks noChangeArrowheads="1"/>
            </p:cNvSpPr>
            <p:nvPr>
              <p:custDataLst>
                <p:tags r:id="rId140"/>
              </p:custDataLst>
            </p:nvPr>
          </p:nvSpPr>
          <p:spPr bwMode="auto">
            <a:xfrm>
              <a:off x="3177017" y="2375672"/>
              <a:ext cx="200322" cy="523733"/>
            </a:xfrm>
            <a:prstGeom prst="rect">
              <a:avLst/>
            </a:prstGeom>
            <a:solidFill>
              <a:srgbClr val="A8B5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18" name="Freeform 149"/>
            <p:cNvSpPr>
              <a:spLocks noEditPoints="1"/>
            </p:cNvSpPr>
            <p:nvPr>
              <p:custDataLst>
                <p:tags r:id="rId141"/>
              </p:custDataLst>
            </p:nvPr>
          </p:nvSpPr>
          <p:spPr bwMode="auto">
            <a:xfrm>
              <a:off x="3160121" y="2356363"/>
              <a:ext cx="236524" cy="562349"/>
            </a:xfrm>
            <a:custGeom>
              <a:avLst/>
              <a:gdLst>
                <a:gd name="T0" fmla="*/ 98 w 98"/>
                <a:gd name="T1" fmla="*/ 233 h 233"/>
                <a:gd name="T2" fmla="*/ 0 w 98"/>
                <a:gd name="T3" fmla="*/ 233 h 233"/>
                <a:gd name="T4" fmla="*/ 0 w 98"/>
                <a:gd name="T5" fmla="*/ 0 h 233"/>
                <a:gd name="T6" fmla="*/ 98 w 98"/>
                <a:gd name="T7" fmla="*/ 0 h 233"/>
                <a:gd name="T8" fmla="*/ 98 w 98"/>
                <a:gd name="T9" fmla="*/ 233 h 233"/>
                <a:gd name="T10" fmla="*/ 15 w 98"/>
                <a:gd name="T11" fmla="*/ 217 h 233"/>
                <a:gd name="T12" fmla="*/ 82 w 98"/>
                <a:gd name="T13" fmla="*/ 217 h 233"/>
                <a:gd name="T14" fmla="*/ 82 w 98"/>
                <a:gd name="T15" fmla="*/ 14 h 233"/>
                <a:gd name="T16" fmla="*/ 15 w 98"/>
                <a:gd name="T17" fmla="*/ 14 h 233"/>
                <a:gd name="T18" fmla="*/ 15 w 98"/>
                <a:gd name="T19" fmla="*/ 21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233">
                  <a:moveTo>
                    <a:pt x="98" y="233"/>
                  </a:moveTo>
                  <a:lnTo>
                    <a:pt x="0" y="233"/>
                  </a:lnTo>
                  <a:lnTo>
                    <a:pt x="0" y="0"/>
                  </a:lnTo>
                  <a:lnTo>
                    <a:pt x="98" y="0"/>
                  </a:lnTo>
                  <a:lnTo>
                    <a:pt x="98" y="233"/>
                  </a:lnTo>
                  <a:close/>
                  <a:moveTo>
                    <a:pt x="15" y="217"/>
                  </a:moveTo>
                  <a:lnTo>
                    <a:pt x="82" y="217"/>
                  </a:lnTo>
                  <a:lnTo>
                    <a:pt x="82" y="14"/>
                  </a:lnTo>
                  <a:lnTo>
                    <a:pt x="15" y="14"/>
                  </a:lnTo>
                  <a:lnTo>
                    <a:pt x="15" y="217"/>
                  </a:ln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19" name="Rectangle 150"/>
            <p:cNvSpPr>
              <a:spLocks noChangeArrowheads="1"/>
            </p:cNvSpPr>
            <p:nvPr>
              <p:custDataLst>
                <p:tags r:id="rId142"/>
              </p:custDataLst>
            </p:nvPr>
          </p:nvSpPr>
          <p:spPr bwMode="auto">
            <a:xfrm>
              <a:off x="3177017" y="2991117"/>
              <a:ext cx="200322" cy="733708"/>
            </a:xfrm>
            <a:prstGeom prst="rect">
              <a:avLst/>
            </a:prstGeom>
            <a:solidFill>
              <a:srgbClr val="A8B5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20" name="Freeform 151"/>
            <p:cNvSpPr>
              <a:spLocks noEditPoints="1"/>
            </p:cNvSpPr>
            <p:nvPr>
              <p:custDataLst>
                <p:tags r:id="rId143"/>
              </p:custDataLst>
            </p:nvPr>
          </p:nvSpPr>
          <p:spPr bwMode="auto">
            <a:xfrm>
              <a:off x="3160121" y="2971810"/>
              <a:ext cx="236524" cy="772323"/>
            </a:xfrm>
            <a:custGeom>
              <a:avLst/>
              <a:gdLst>
                <a:gd name="T0" fmla="*/ 98 w 98"/>
                <a:gd name="T1" fmla="*/ 320 h 320"/>
                <a:gd name="T2" fmla="*/ 0 w 98"/>
                <a:gd name="T3" fmla="*/ 320 h 320"/>
                <a:gd name="T4" fmla="*/ 0 w 98"/>
                <a:gd name="T5" fmla="*/ 0 h 320"/>
                <a:gd name="T6" fmla="*/ 98 w 98"/>
                <a:gd name="T7" fmla="*/ 0 h 320"/>
                <a:gd name="T8" fmla="*/ 98 w 98"/>
                <a:gd name="T9" fmla="*/ 320 h 320"/>
                <a:gd name="T10" fmla="*/ 15 w 98"/>
                <a:gd name="T11" fmla="*/ 304 h 320"/>
                <a:gd name="T12" fmla="*/ 82 w 98"/>
                <a:gd name="T13" fmla="*/ 304 h 320"/>
                <a:gd name="T14" fmla="*/ 82 w 98"/>
                <a:gd name="T15" fmla="*/ 15 h 320"/>
                <a:gd name="T16" fmla="*/ 15 w 98"/>
                <a:gd name="T17" fmla="*/ 15 h 320"/>
                <a:gd name="T18" fmla="*/ 15 w 98"/>
                <a:gd name="T19" fmla="*/ 30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320">
                  <a:moveTo>
                    <a:pt x="98" y="320"/>
                  </a:moveTo>
                  <a:lnTo>
                    <a:pt x="0" y="320"/>
                  </a:lnTo>
                  <a:lnTo>
                    <a:pt x="0" y="0"/>
                  </a:lnTo>
                  <a:lnTo>
                    <a:pt x="98" y="0"/>
                  </a:lnTo>
                  <a:lnTo>
                    <a:pt x="98" y="320"/>
                  </a:lnTo>
                  <a:close/>
                  <a:moveTo>
                    <a:pt x="15" y="304"/>
                  </a:moveTo>
                  <a:lnTo>
                    <a:pt x="82" y="304"/>
                  </a:lnTo>
                  <a:lnTo>
                    <a:pt x="82" y="15"/>
                  </a:lnTo>
                  <a:lnTo>
                    <a:pt x="15" y="15"/>
                  </a:lnTo>
                  <a:lnTo>
                    <a:pt x="15" y="304"/>
                  </a:ln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21" name="Rectangle 152"/>
            <p:cNvSpPr>
              <a:spLocks noChangeArrowheads="1"/>
            </p:cNvSpPr>
            <p:nvPr>
              <p:custDataLst>
                <p:tags r:id="rId144"/>
              </p:custDataLst>
            </p:nvPr>
          </p:nvSpPr>
          <p:spPr bwMode="auto">
            <a:xfrm>
              <a:off x="2831884" y="2728045"/>
              <a:ext cx="200322" cy="1035397"/>
            </a:xfrm>
            <a:prstGeom prst="rect">
              <a:avLst/>
            </a:prstGeom>
            <a:solidFill>
              <a:srgbClr val="A8B5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22" name="Freeform 153"/>
            <p:cNvSpPr>
              <a:spLocks noEditPoints="1"/>
            </p:cNvSpPr>
            <p:nvPr>
              <p:custDataLst>
                <p:tags r:id="rId145"/>
              </p:custDataLst>
            </p:nvPr>
          </p:nvSpPr>
          <p:spPr bwMode="auto">
            <a:xfrm>
              <a:off x="2812576" y="2708736"/>
              <a:ext cx="236524" cy="1074013"/>
            </a:xfrm>
            <a:custGeom>
              <a:avLst/>
              <a:gdLst>
                <a:gd name="T0" fmla="*/ 98 w 98"/>
                <a:gd name="T1" fmla="*/ 445 h 445"/>
                <a:gd name="T2" fmla="*/ 0 w 98"/>
                <a:gd name="T3" fmla="*/ 445 h 445"/>
                <a:gd name="T4" fmla="*/ 0 w 98"/>
                <a:gd name="T5" fmla="*/ 0 h 445"/>
                <a:gd name="T6" fmla="*/ 98 w 98"/>
                <a:gd name="T7" fmla="*/ 0 h 445"/>
                <a:gd name="T8" fmla="*/ 98 w 98"/>
                <a:gd name="T9" fmla="*/ 445 h 445"/>
                <a:gd name="T10" fmla="*/ 16 w 98"/>
                <a:gd name="T11" fmla="*/ 429 h 445"/>
                <a:gd name="T12" fmla="*/ 85 w 98"/>
                <a:gd name="T13" fmla="*/ 429 h 445"/>
                <a:gd name="T14" fmla="*/ 85 w 98"/>
                <a:gd name="T15" fmla="*/ 13 h 445"/>
                <a:gd name="T16" fmla="*/ 16 w 98"/>
                <a:gd name="T17" fmla="*/ 13 h 445"/>
                <a:gd name="T18" fmla="*/ 16 w 98"/>
                <a:gd name="T19" fmla="*/ 42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45">
                  <a:moveTo>
                    <a:pt x="98" y="445"/>
                  </a:moveTo>
                  <a:lnTo>
                    <a:pt x="0" y="445"/>
                  </a:lnTo>
                  <a:lnTo>
                    <a:pt x="0" y="0"/>
                  </a:lnTo>
                  <a:lnTo>
                    <a:pt x="98" y="0"/>
                  </a:lnTo>
                  <a:lnTo>
                    <a:pt x="98" y="445"/>
                  </a:lnTo>
                  <a:close/>
                  <a:moveTo>
                    <a:pt x="16" y="429"/>
                  </a:moveTo>
                  <a:lnTo>
                    <a:pt x="85" y="429"/>
                  </a:lnTo>
                  <a:lnTo>
                    <a:pt x="85" y="13"/>
                  </a:lnTo>
                  <a:lnTo>
                    <a:pt x="16" y="13"/>
                  </a:lnTo>
                  <a:lnTo>
                    <a:pt x="16" y="429"/>
                  </a:ln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23" name="Rectangle 154"/>
            <p:cNvSpPr>
              <a:spLocks noChangeArrowheads="1"/>
            </p:cNvSpPr>
            <p:nvPr>
              <p:custDataLst>
                <p:tags r:id="rId146"/>
              </p:custDataLst>
            </p:nvPr>
          </p:nvSpPr>
          <p:spPr bwMode="auto">
            <a:xfrm>
              <a:off x="2831884" y="2037780"/>
              <a:ext cx="200322" cy="593723"/>
            </a:xfrm>
            <a:prstGeom prst="rect">
              <a:avLst/>
            </a:prstGeom>
            <a:solidFill>
              <a:srgbClr val="A8B5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24" name="Freeform 155"/>
            <p:cNvSpPr>
              <a:spLocks noEditPoints="1"/>
            </p:cNvSpPr>
            <p:nvPr>
              <p:custDataLst>
                <p:tags r:id="rId147"/>
              </p:custDataLst>
            </p:nvPr>
          </p:nvSpPr>
          <p:spPr bwMode="auto">
            <a:xfrm>
              <a:off x="2812576" y="2018472"/>
              <a:ext cx="236524" cy="632340"/>
            </a:xfrm>
            <a:custGeom>
              <a:avLst/>
              <a:gdLst>
                <a:gd name="T0" fmla="*/ 98 w 98"/>
                <a:gd name="T1" fmla="*/ 262 h 262"/>
                <a:gd name="T2" fmla="*/ 0 w 98"/>
                <a:gd name="T3" fmla="*/ 262 h 262"/>
                <a:gd name="T4" fmla="*/ 0 w 98"/>
                <a:gd name="T5" fmla="*/ 0 h 262"/>
                <a:gd name="T6" fmla="*/ 98 w 98"/>
                <a:gd name="T7" fmla="*/ 0 h 262"/>
                <a:gd name="T8" fmla="*/ 98 w 98"/>
                <a:gd name="T9" fmla="*/ 262 h 262"/>
                <a:gd name="T10" fmla="*/ 16 w 98"/>
                <a:gd name="T11" fmla="*/ 249 h 262"/>
                <a:gd name="T12" fmla="*/ 85 w 98"/>
                <a:gd name="T13" fmla="*/ 249 h 262"/>
                <a:gd name="T14" fmla="*/ 85 w 98"/>
                <a:gd name="T15" fmla="*/ 13 h 262"/>
                <a:gd name="T16" fmla="*/ 16 w 98"/>
                <a:gd name="T17" fmla="*/ 13 h 262"/>
                <a:gd name="T18" fmla="*/ 16 w 98"/>
                <a:gd name="T19" fmla="*/ 24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262">
                  <a:moveTo>
                    <a:pt x="98" y="262"/>
                  </a:moveTo>
                  <a:lnTo>
                    <a:pt x="0" y="262"/>
                  </a:lnTo>
                  <a:lnTo>
                    <a:pt x="0" y="0"/>
                  </a:lnTo>
                  <a:lnTo>
                    <a:pt x="98" y="0"/>
                  </a:lnTo>
                  <a:lnTo>
                    <a:pt x="98" y="262"/>
                  </a:lnTo>
                  <a:close/>
                  <a:moveTo>
                    <a:pt x="16" y="249"/>
                  </a:moveTo>
                  <a:lnTo>
                    <a:pt x="85" y="249"/>
                  </a:lnTo>
                  <a:lnTo>
                    <a:pt x="85" y="13"/>
                  </a:lnTo>
                  <a:lnTo>
                    <a:pt x="16" y="13"/>
                  </a:lnTo>
                  <a:lnTo>
                    <a:pt x="16" y="249"/>
                  </a:ln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25" name="Rectangle 156"/>
            <p:cNvSpPr>
              <a:spLocks noChangeArrowheads="1"/>
            </p:cNvSpPr>
            <p:nvPr>
              <p:custDataLst>
                <p:tags r:id="rId148"/>
              </p:custDataLst>
            </p:nvPr>
          </p:nvSpPr>
          <p:spPr bwMode="auto">
            <a:xfrm>
              <a:off x="2831884" y="1149608"/>
              <a:ext cx="200322" cy="791632"/>
            </a:xfrm>
            <a:prstGeom prst="rect">
              <a:avLst/>
            </a:prstGeom>
            <a:solidFill>
              <a:srgbClr val="A8B5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26" name="Freeform 157"/>
            <p:cNvSpPr>
              <a:spLocks noEditPoints="1"/>
            </p:cNvSpPr>
            <p:nvPr>
              <p:custDataLst>
                <p:tags r:id="rId149"/>
              </p:custDataLst>
            </p:nvPr>
          </p:nvSpPr>
          <p:spPr bwMode="auto">
            <a:xfrm>
              <a:off x="2812576" y="1130300"/>
              <a:ext cx="236524" cy="830248"/>
            </a:xfrm>
            <a:custGeom>
              <a:avLst/>
              <a:gdLst>
                <a:gd name="T0" fmla="*/ 98 w 98"/>
                <a:gd name="T1" fmla="*/ 344 h 344"/>
                <a:gd name="T2" fmla="*/ 0 w 98"/>
                <a:gd name="T3" fmla="*/ 344 h 344"/>
                <a:gd name="T4" fmla="*/ 0 w 98"/>
                <a:gd name="T5" fmla="*/ 0 h 344"/>
                <a:gd name="T6" fmla="*/ 98 w 98"/>
                <a:gd name="T7" fmla="*/ 0 h 344"/>
                <a:gd name="T8" fmla="*/ 98 w 98"/>
                <a:gd name="T9" fmla="*/ 344 h 344"/>
                <a:gd name="T10" fmla="*/ 16 w 98"/>
                <a:gd name="T11" fmla="*/ 331 h 344"/>
                <a:gd name="T12" fmla="*/ 85 w 98"/>
                <a:gd name="T13" fmla="*/ 331 h 344"/>
                <a:gd name="T14" fmla="*/ 85 w 98"/>
                <a:gd name="T15" fmla="*/ 16 h 344"/>
                <a:gd name="T16" fmla="*/ 16 w 98"/>
                <a:gd name="T17" fmla="*/ 16 h 344"/>
                <a:gd name="T18" fmla="*/ 16 w 98"/>
                <a:gd name="T19" fmla="*/ 33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344">
                  <a:moveTo>
                    <a:pt x="98" y="344"/>
                  </a:moveTo>
                  <a:lnTo>
                    <a:pt x="0" y="344"/>
                  </a:lnTo>
                  <a:lnTo>
                    <a:pt x="0" y="0"/>
                  </a:lnTo>
                  <a:lnTo>
                    <a:pt x="98" y="0"/>
                  </a:lnTo>
                  <a:lnTo>
                    <a:pt x="98" y="344"/>
                  </a:lnTo>
                  <a:close/>
                  <a:moveTo>
                    <a:pt x="16" y="331"/>
                  </a:moveTo>
                  <a:lnTo>
                    <a:pt x="85" y="331"/>
                  </a:lnTo>
                  <a:lnTo>
                    <a:pt x="85" y="16"/>
                  </a:lnTo>
                  <a:lnTo>
                    <a:pt x="16" y="16"/>
                  </a:lnTo>
                  <a:lnTo>
                    <a:pt x="16" y="331"/>
                  </a:ln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27" name="Freeform 158"/>
            <p:cNvSpPr/>
            <p:nvPr>
              <p:custDataLst>
                <p:tags r:id="rId150"/>
              </p:custDataLst>
            </p:nvPr>
          </p:nvSpPr>
          <p:spPr bwMode="auto">
            <a:xfrm>
              <a:off x="3420781" y="1967789"/>
              <a:ext cx="504425" cy="395816"/>
            </a:xfrm>
            <a:custGeom>
              <a:avLst/>
              <a:gdLst>
                <a:gd name="T0" fmla="*/ 44 w 79"/>
                <a:gd name="T1" fmla="*/ 43 h 62"/>
                <a:gd name="T2" fmla="*/ 4 w 79"/>
                <a:gd name="T3" fmla="*/ 57 h 62"/>
                <a:gd name="T4" fmla="*/ 29 w 79"/>
                <a:gd name="T5" fmla="*/ 22 h 62"/>
                <a:gd name="T6" fmla="*/ 79 w 79"/>
                <a:gd name="T7" fmla="*/ 0 h 62"/>
                <a:gd name="T8" fmla="*/ 44 w 79"/>
                <a:gd name="T9" fmla="*/ 43 h 62"/>
              </a:gdLst>
              <a:ahLst/>
              <a:cxnLst>
                <a:cxn ang="0">
                  <a:pos x="T0" y="T1"/>
                </a:cxn>
                <a:cxn ang="0">
                  <a:pos x="T2" y="T3"/>
                </a:cxn>
                <a:cxn ang="0">
                  <a:pos x="T4" y="T5"/>
                </a:cxn>
                <a:cxn ang="0">
                  <a:pos x="T6" y="T7"/>
                </a:cxn>
                <a:cxn ang="0">
                  <a:pos x="T8" y="T9"/>
                </a:cxn>
              </a:cxnLst>
              <a:rect l="0" t="0" r="r" b="b"/>
              <a:pathLst>
                <a:path w="79" h="62">
                  <a:moveTo>
                    <a:pt x="44" y="43"/>
                  </a:moveTo>
                  <a:cubicBezTo>
                    <a:pt x="23" y="58"/>
                    <a:pt x="9" y="62"/>
                    <a:pt x="4" y="57"/>
                  </a:cubicBezTo>
                  <a:cubicBezTo>
                    <a:pt x="0" y="51"/>
                    <a:pt x="8" y="38"/>
                    <a:pt x="29" y="22"/>
                  </a:cubicBezTo>
                  <a:cubicBezTo>
                    <a:pt x="49" y="7"/>
                    <a:pt x="79" y="0"/>
                    <a:pt x="79" y="0"/>
                  </a:cubicBezTo>
                  <a:cubicBezTo>
                    <a:pt x="79" y="0"/>
                    <a:pt x="65" y="27"/>
                    <a:pt x="44" y="43"/>
                  </a:cubicBezTo>
                  <a:close/>
                </a:path>
              </a:pathLst>
            </a:custGeom>
            <a:solidFill>
              <a:srgbClr val="A8B5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28" name="Freeform 159"/>
            <p:cNvSpPr>
              <a:spLocks noEditPoints="1"/>
            </p:cNvSpPr>
            <p:nvPr>
              <p:custDataLst>
                <p:tags r:id="rId151"/>
              </p:custDataLst>
            </p:nvPr>
          </p:nvSpPr>
          <p:spPr bwMode="auto">
            <a:xfrm>
              <a:off x="3413541" y="1941240"/>
              <a:ext cx="550280" cy="422366"/>
            </a:xfrm>
            <a:custGeom>
              <a:avLst/>
              <a:gdLst>
                <a:gd name="T0" fmla="*/ 11 w 86"/>
                <a:gd name="T1" fmla="*/ 66 h 66"/>
                <a:gd name="T2" fmla="*/ 3 w 86"/>
                <a:gd name="T3" fmla="*/ 62 h 66"/>
                <a:gd name="T4" fmla="*/ 6 w 86"/>
                <a:gd name="T5" fmla="*/ 46 h 66"/>
                <a:gd name="T6" fmla="*/ 28 w 86"/>
                <a:gd name="T7" fmla="*/ 24 h 66"/>
                <a:gd name="T8" fmla="*/ 80 w 86"/>
                <a:gd name="T9" fmla="*/ 1 h 66"/>
                <a:gd name="T10" fmla="*/ 86 w 86"/>
                <a:gd name="T11" fmla="*/ 0 h 66"/>
                <a:gd name="T12" fmla="*/ 83 w 86"/>
                <a:gd name="T13" fmla="*/ 5 h 66"/>
                <a:gd name="T14" fmla="*/ 47 w 86"/>
                <a:gd name="T15" fmla="*/ 49 h 66"/>
                <a:gd name="T16" fmla="*/ 11 w 86"/>
                <a:gd name="T17" fmla="*/ 66 h 66"/>
                <a:gd name="T18" fmla="*/ 74 w 86"/>
                <a:gd name="T19" fmla="*/ 8 h 66"/>
                <a:gd name="T20" fmla="*/ 31 w 86"/>
                <a:gd name="T21" fmla="*/ 29 h 66"/>
                <a:gd name="T22" fmla="*/ 10 w 86"/>
                <a:gd name="T23" fmla="*/ 49 h 66"/>
                <a:gd name="T24" fmla="*/ 8 w 86"/>
                <a:gd name="T25" fmla="*/ 59 h 66"/>
                <a:gd name="T26" fmla="*/ 11 w 86"/>
                <a:gd name="T27" fmla="*/ 60 h 66"/>
                <a:gd name="T28" fmla="*/ 43 w 86"/>
                <a:gd name="T29" fmla="*/ 44 h 66"/>
                <a:gd name="T30" fmla="*/ 74 w 86"/>
                <a:gd name="T31" fmla="*/ 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66">
                  <a:moveTo>
                    <a:pt x="11" y="66"/>
                  </a:moveTo>
                  <a:cubicBezTo>
                    <a:pt x="7" y="66"/>
                    <a:pt x="4" y="64"/>
                    <a:pt x="3" y="62"/>
                  </a:cubicBezTo>
                  <a:cubicBezTo>
                    <a:pt x="1" y="60"/>
                    <a:pt x="0" y="54"/>
                    <a:pt x="6" y="46"/>
                  </a:cubicBezTo>
                  <a:cubicBezTo>
                    <a:pt x="10" y="39"/>
                    <a:pt x="18" y="32"/>
                    <a:pt x="28" y="24"/>
                  </a:cubicBezTo>
                  <a:cubicBezTo>
                    <a:pt x="49" y="8"/>
                    <a:pt x="79" y="1"/>
                    <a:pt x="80" y="1"/>
                  </a:cubicBezTo>
                  <a:cubicBezTo>
                    <a:pt x="86" y="0"/>
                    <a:pt x="86" y="0"/>
                    <a:pt x="86" y="0"/>
                  </a:cubicBezTo>
                  <a:cubicBezTo>
                    <a:pt x="83" y="5"/>
                    <a:pt x="83" y="5"/>
                    <a:pt x="83" y="5"/>
                  </a:cubicBezTo>
                  <a:cubicBezTo>
                    <a:pt x="82" y="6"/>
                    <a:pt x="68" y="33"/>
                    <a:pt x="47" y="49"/>
                  </a:cubicBezTo>
                  <a:cubicBezTo>
                    <a:pt x="32" y="60"/>
                    <a:pt x="20" y="66"/>
                    <a:pt x="11" y="66"/>
                  </a:cubicBezTo>
                  <a:close/>
                  <a:moveTo>
                    <a:pt x="74" y="8"/>
                  </a:moveTo>
                  <a:cubicBezTo>
                    <a:pt x="65" y="11"/>
                    <a:pt x="45" y="18"/>
                    <a:pt x="31" y="29"/>
                  </a:cubicBezTo>
                  <a:cubicBezTo>
                    <a:pt x="22" y="36"/>
                    <a:pt x="14" y="43"/>
                    <a:pt x="10" y="49"/>
                  </a:cubicBezTo>
                  <a:cubicBezTo>
                    <a:pt x="7" y="53"/>
                    <a:pt x="6" y="57"/>
                    <a:pt x="8" y="59"/>
                  </a:cubicBezTo>
                  <a:cubicBezTo>
                    <a:pt x="8" y="60"/>
                    <a:pt x="10" y="60"/>
                    <a:pt x="11" y="60"/>
                  </a:cubicBezTo>
                  <a:cubicBezTo>
                    <a:pt x="15" y="60"/>
                    <a:pt x="24" y="59"/>
                    <a:pt x="43" y="44"/>
                  </a:cubicBezTo>
                  <a:cubicBezTo>
                    <a:pt x="58" y="34"/>
                    <a:pt x="69" y="17"/>
                    <a:pt x="74" y="8"/>
                  </a:cubicBez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29" name="Freeform 160"/>
            <p:cNvSpPr/>
            <p:nvPr>
              <p:custDataLst>
                <p:tags r:id="rId152"/>
              </p:custDataLst>
            </p:nvPr>
          </p:nvSpPr>
          <p:spPr bwMode="auto">
            <a:xfrm>
              <a:off x="3440089" y="2390153"/>
              <a:ext cx="460981" cy="248593"/>
            </a:xfrm>
            <a:custGeom>
              <a:avLst/>
              <a:gdLst>
                <a:gd name="T0" fmla="*/ 27 w 72"/>
                <a:gd name="T1" fmla="*/ 29 h 39"/>
                <a:gd name="T2" fmla="*/ 2 w 72"/>
                <a:gd name="T3" fmla="*/ 5 h 39"/>
                <a:gd name="T4" fmla="*/ 37 w 72"/>
                <a:gd name="T5" fmla="*/ 10 h 39"/>
                <a:gd name="T6" fmla="*/ 72 w 72"/>
                <a:gd name="T7" fmla="*/ 39 h 39"/>
                <a:gd name="T8" fmla="*/ 27 w 72"/>
                <a:gd name="T9" fmla="*/ 29 h 39"/>
              </a:gdLst>
              <a:ahLst/>
              <a:cxnLst>
                <a:cxn ang="0">
                  <a:pos x="T0" y="T1"/>
                </a:cxn>
                <a:cxn ang="0">
                  <a:pos x="T2" y="T3"/>
                </a:cxn>
                <a:cxn ang="0">
                  <a:pos x="T4" y="T5"/>
                </a:cxn>
                <a:cxn ang="0">
                  <a:pos x="T6" y="T7"/>
                </a:cxn>
                <a:cxn ang="0">
                  <a:pos x="T8" y="T9"/>
                </a:cxn>
              </a:cxnLst>
              <a:rect l="0" t="0" r="r" b="b"/>
              <a:pathLst>
                <a:path w="72" h="39">
                  <a:moveTo>
                    <a:pt x="27" y="29"/>
                  </a:moveTo>
                  <a:cubicBezTo>
                    <a:pt x="8" y="20"/>
                    <a:pt x="0" y="11"/>
                    <a:pt x="2" y="5"/>
                  </a:cubicBezTo>
                  <a:cubicBezTo>
                    <a:pt x="5" y="0"/>
                    <a:pt x="17" y="1"/>
                    <a:pt x="37" y="10"/>
                  </a:cubicBezTo>
                  <a:cubicBezTo>
                    <a:pt x="56" y="20"/>
                    <a:pt x="72" y="39"/>
                    <a:pt x="72" y="39"/>
                  </a:cubicBezTo>
                  <a:cubicBezTo>
                    <a:pt x="72" y="39"/>
                    <a:pt x="47" y="39"/>
                    <a:pt x="27" y="29"/>
                  </a:cubicBezTo>
                  <a:close/>
                </a:path>
              </a:pathLst>
            </a:custGeom>
            <a:solidFill>
              <a:srgbClr val="A8B5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30" name="Freeform 161"/>
            <p:cNvSpPr>
              <a:spLocks noEditPoints="1"/>
            </p:cNvSpPr>
            <p:nvPr>
              <p:custDataLst>
                <p:tags r:id="rId153"/>
              </p:custDataLst>
            </p:nvPr>
          </p:nvSpPr>
          <p:spPr bwMode="auto">
            <a:xfrm>
              <a:off x="3413541" y="2382913"/>
              <a:ext cx="526145" cy="275140"/>
            </a:xfrm>
            <a:custGeom>
              <a:avLst/>
              <a:gdLst>
                <a:gd name="T0" fmla="*/ 82 w 82"/>
                <a:gd name="T1" fmla="*/ 43 h 43"/>
                <a:gd name="T2" fmla="*/ 76 w 82"/>
                <a:gd name="T3" fmla="*/ 43 h 43"/>
                <a:gd name="T4" fmla="*/ 30 w 82"/>
                <a:gd name="T5" fmla="*/ 33 h 43"/>
                <a:gd name="T6" fmla="*/ 4 w 82"/>
                <a:gd name="T7" fmla="*/ 5 h 43"/>
                <a:gd name="T8" fmla="*/ 14 w 82"/>
                <a:gd name="T9" fmla="*/ 0 h 43"/>
                <a:gd name="T10" fmla="*/ 42 w 82"/>
                <a:gd name="T11" fmla="*/ 9 h 43"/>
                <a:gd name="T12" fmla="*/ 78 w 82"/>
                <a:gd name="T13" fmla="*/ 39 h 43"/>
                <a:gd name="T14" fmla="*/ 82 w 82"/>
                <a:gd name="T15" fmla="*/ 43 h 43"/>
                <a:gd name="T16" fmla="*/ 14 w 82"/>
                <a:gd name="T17" fmla="*/ 6 h 43"/>
                <a:gd name="T18" fmla="*/ 9 w 82"/>
                <a:gd name="T19" fmla="*/ 8 h 43"/>
                <a:gd name="T20" fmla="*/ 33 w 82"/>
                <a:gd name="T21" fmla="*/ 28 h 43"/>
                <a:gd name="T22" fmla="*/ 69 w 82"/>
                <a:gd name="T23" fmla="*/ 37 h 43"/>
                <a:gd name="T24" fmla="*/ 39 w 82"/>
                <a:gd name="T25" fmla="*/ 14 h 43"/>
                <a:gd name="T26" fmla="*/ 14 w 82"/>
                <a:gd name="T27" fmla="*/ 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43">
                  <a:moveTo>
                    <a:pt x="82" y="43"/>
                  </a:moveTo>
                  <a:cubicBezTo>
                    <a:pt x="76" y="43"/>
                    <a:pt x="76" y="43"/>
                    <a:pt x="76" y="43"/>
                  </a:cubicBezTo>
                  <a:cubicBezTo>
                    <a:pt x="75" y="43"/>
                    <a:pt x="50" y="43"/>
                    <a:pt x="30" y="33"/>
                  </a:cubicBezTo>
                  <a:cubicBezTo>
                    <a:pt x="10" y="23"/>
                    <a:pt x="0" y="13"/>
                    <a:pt x="4" y="5"/>
                  </a:cubicBezTo>
                  <a:cubicBezTo>
                    <a:pt x="5" y="3"/>
                    <a:pt x="7" y="0"/>
                    <a:pt x="14" y="0"/>
                  </a:cubicBezTo>
                  <a:cubicBezTo>
                    <a:pt x="21" y="0"/>
                    <a:pt x="30" y="3"/>
                    <a:pt x="42" y="9"/>
                  </a:cubicBezTo>
                  <a:cubicBezTo>
                    <a:pt x="61" y="18"/>
                    <a:pt x="78" y="38"/>
                    <a:pt x="78" y="39"/>
                  </a:cubicBezTo>
                  <a:lnTo>
                    <a:pt x="82" y="43"/>
                  </a:lnTo>
                  <a:close/>
                  <a:moveTo>
                    <a:pt x="14" y="6"/>
                  </a:moveTo>
                  <a:cubicBezTo>
                    <a:pt x="11" y="6"/>
                    <a:pt x="9" y="7"/>
                    <a:pt x="9" y="8"/>
                  </a:cubicBezTo>
                  <a:cubicBezTo>
                    <a:pt x="8" y="10"/>
                    <a:pt x="12" y="18"/>
                    <a:pt x="33" y="28"/>
                  </a:cubicBezTo>
                  <a:cubicBezTo>
                    <a:pt x="45" y="34"/>
                    <a:pt x="60" y="36"/>
                    <a:pt x="69" y="37"/>
                  </a:cubicBezTo>
                  <a:cubicBezTo>
                    <a:pt x="63" y="31"/>
                    <a:pt x="52" y="20"/>
                    <a:pt x="39" y="14"/>
                  </a:cubicBezTo>
                  <a:cubicBezTo>
                    <a:pt x="29" y="9"/>
                    <a:pt x="20" y="6"/>
                    <a:pt x="14" y="6"/>
                  </a:cubicBez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31" name="Freeform 162"/>
            <p:cNvSpPr/>
            <p:nvPr>
              <p:custDataLst>
                <p:tags r:id="rId154"/>
              </p:custDataLst>
            </p:nvPr>
          </p:nvSpPr>
          <p:spPr bwMode="auto">
            <a:xfrm>
              <a:off x="3452157" y="2300854"/>
              <a:ext cx="499597" cy="132743"/>
            </a:xfrm>
            <a:custGeom>
              <a:avLst/>
              <a:gdLst>
                <a:gd name="T0" fmla="*/ 33 w 78"/>
                <a:gd name="T1" fmla="*/ 21 h 21"/>
                <a:gd name="T2" fmla="*/ 0 w 78"/>
                <a:gd name="T3" fmla="*/ 10 h 21"/>
                <a:gd name="T4" fmla="*/ 33 w 78"/>
                <a:gd name="T5" fmla="*/ 0 h 21"/>
                <a:gd name="T6" fmla="*/ 78 w 78"/>
                <a:gd name="T7" fmla="*/ 11 h 21"/>
                <a:gd name="T8" fmla="*/ 33 w 78"/>
                <a:gd name="T9" fmla="*/ 21 h 21"/>
              </a:gdLst>
              <a:ahLst/>
              <a:cxnLst>
                <a:cxn ang="0">
                  <a:pos x="T0" y="T1"/>
                </a:cxn>
                <a:cxn ang="0">
                  <a:pos x="T2" y="T3"/>
                </a:cxn>
                <a:cxn ang="0">
                  <a:pos x="T4" y="T5"/>
                </a:cxn>
                <a:cxn ang="0">
                  <a:pos x="T6" y="T7"/>
                </a:cxn>
                <a:cxn ang="0">
                  <a:pos x="T8" y="T9"/>
                </a:cxn>
              </a:cxnLst>
              <a:rect l="0" t="0" r="r" b="b"/>
              <a:pathLst>
                <a:path w="78" h="21">
                  <a:moveTo>
                    <a:pt x="33" y="21"/>
                  </a:moveTo>
                  <a:cubicBezTo>
                    <a:pt x="12" y="21"/>
                    <a:pt x="0" y="16"/>
                    <a:pt x="0" y="10"/>
                  </a:cubicBezTo>
                  <a:cubicBezTo>
                    <a:pt x="0" y="4"/>
                    <a:pt x="12" y="0"/>
                    <a:pt x="33" y="0"/>
                  </a:cubicBezTo>
                  <a:cubicBezTo>
                    <a:pt x="55" y="0"/>
                    <a:pt x="78" y="11"/>
                    <a:pt x="78" y="11"/>
                  </a:cubicBezTo>
                  <a:cubicBezTo>
                    <a:pt x="78" y="11"/>
                    <a:pt x="55" y="21"/>
                    <a:pt x="33" y="21"/>
                  </a:cubicBezTo>
                  <a:close/>
                </a:path>
              </a:pathLst>
            </a:custGeom>
            <a:solidFill>
              <a:srgbClr val="A8B5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32" name="Freeform 163"/>
            <p:cNvSpPr>
              <a:spLocks noEditPoints="1"/>
            </p:cNvSpPr>
            <p:nvPr>
              <p:custDataLst>
                <p:tags r:id="rId155"/>
              </p:custDataLst>
            </p:nvPr>
          </p:nvSpPr>
          <p:spPr bwMode="auto">
            <a:xfrm>
              <a:off x="3432849" y="2281546"/>
              <a:ext cx="562349" cy="171360"/>
            </a:xfrm>
            <a:custGeom>
              <a:avLst/>
              <a:gdLst>
                <a:gd name="T0" fmla="*/ 37 w 88"/>
                <a:gd name="T1" fmla="*/ 27 h 27"/>
                <a:gd name="T2" fmla="*/ 36 w 88"/>
                <a:gd name="T3" fmla="*/ 27 h 27"/>
                <a:gd name="T4" fmla="*/ 0 w 88"/>
                <a:gd name="T5" fmla="*/ 13 h 27"/>
                <a:gd name="T6" fmla="*/ 35 w 88"/>
                <a:gd name="T7" fmla="*/ 0 h 27"/>
                <a:gd name="T8" fmla="*/ 36 w 88"/>
                <a:gd name="T9" fmla="*/ 0 h 27"/>
                <a:gd name="T10" fmla="*/ 82 w 88"/>
                <a:gd name="T11" fmla="*/ 11 h 27"/>
                <a:gd name="T12" fmla="*/ 88 w 88"/>
                <a:gd name="T13" fmla="*/ 14 h 27"/>
                <a:gd name="T14" fmla="*/ 82 w 88"/>
                <a:gd name="T15" fmla="*/ 16 h 27"/>
                <a:gd name="T16" fmla="*/ 37 w 88"/>
                <a:gd name="T17" fmla="*/ 27 h 27"/>
                <a:gd name="T18" fmla="*/ 35 w 88"/>
                <a:gd name="T19" fmla="*/ 6 h 27"/>
                <a:gd name="T20" fmla="*/ 6 w 88"/>
                <a:gd name="T21" fmla="*/ 13 h 27"/>
                <a:gd name="T22" fmla="*/ 36 w 88"/>
                <a:gd name="T23" fmla="*/ 21 h 27"/>
                <a:gd name="T24" fmla="*/ 37 w 88"/>
                <a:gd name="T25" fmla="*/ 21 h 27"/>
                <a:gd name="T26" fmla="*/ 73 w 88"/>
                <a:gd name="T27" fmla="*/ 14 h 27"/>
                <a:gd name="T28" fmla="*/ 36 w 88"/>
                <a:gd name="T29" fmla="*/ 6 h 27"/>
                <a:gd name="T30" fmla="*/ 35 w 88"/>
                <a:gd name="T31"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27">
                  <a:moveTo>
                    <a:pt x="37" y="27"/>
                  </a:moveTo>
                  <a:cubicBezTo>
                    <a:pt x="36" y="27"/>
                    <a:pt x="36" y="27"/>
                    <a:pt x="36" y="27"/>
                  </a:cubicBezTo>
                  <a:cubicBezTo>
                    <a:pt x="14" y="26"/>
                    <a:pt x="0" y="21"/>
                    <a:pt x="0" y="13"/>
                  </a:cubicBezTo>
                  <a:cubicBezTo>
                    <a:pt x="0" y="5"/>
                    <a:pt x="13" y="0"/>
                    <a:pt x="35" y="0"/>
                  </a:cubicBezTo>
                  <a:cubicBezTo>
                    <a:pt x="36" y="0"/>
                    <a:pt x="36" y="0"/>
                    <a:pt x="36" y="0"/>
                  </a:cubicBezTo>
                  <a:cubicBezTo>
                    <a:pt x="58" y="0"/>
                    <a:pt x="81" y="11"/>
                    <a:pt x="82" y="11"/>
                  </a:cubicBezTo>
                  <a:cubicBezTo>
                    <a:pt x="88" y="14"/>
                    <a:pt x="88" y="14"/>
                    <a:pt x="88" y="14"/>
                  </a:cubicBezTo>
                  <a:cubicBezTo>
                    <a:pt x="82" y="16"/>
                    <a:pt x="82" y="16"/>
                    <a:pt x="82" y="16"/>
                  </a:cubicBezTo>
                  <a:cubicBezTo>
                    <a:pt x="81" y="17"/>
                    <a:pt x="58" y="27"/>
                    <a:pt x="37" y="27"/>
                  </a:cubicBezTo>
                  <a:close/>
                  <a:moveTo>
                    <a:pt x="35" y="6"/>
                  </a:moveTo>
                  <a:cubicBezTo>
                    <a:pt x="13" y="6"/>
                    <a:pt x="6" y="11"/>
                    <a:pt x="6" y="13"/>
                  </a:cubicBezTo>
                  <a:cubicBezTo>
                    <a:pt x="6" y="15"/>
                    <a:pt x="14" y="21"/>
                    <a:pt x="36" y="21"/>
                  </a:cubicBezTo>
                  <a:cubicBezTo>
                    <a:pt x="37" y="21"/>
                    <a:pt x="37" y="21"/>
                    <a:pt x="37" y="21"/>
                  </a:cubicBezTo>
                  <a:cubicBezTo>
                    <a:pt x="50" y="21"/>
                    <a:pt x="65" y="17"/>
                    <a:pt x="73" y="14"/>
                  </a:cubicBezTo>
                  <a:cubicBezTo>
                    <a:pt x="65" y="11"/>
                    <a:pt x="50" y="6"/>
                    <a:pt x="36" y="6"/>
                  </a:cubicBezTo>
                  <a:lnTo>
                    <a:pt x="35" y="6"/>
                  </a:ln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33" name="Freeform 164"/>
            <p:cNvSpPr/>
            <p:nvPr>
              <p:custDataLst>
                <p:tags r:id="rId156"/>
              </p:custDataLst>
            </p:nvPr>
          </p:nvSpPr>
          <p:spPr bwMode="auto">
            <a:xfrm>
              <a:off x="2269537" y="2592888"/>
              <a:ext cx="511664" cy="448913"/>
            </a:xfrm>
            <a:custGeom>
              <a:avLst/>
              <a:gdLst>
                <a:gd name="T0" fmla="*/ 35 w 80"/>
                <a:gd name="T1" fmla="*/ 23 h 70"/>
                <a:gd name="T2" fmla="*/ 75 w 80"/>
                <a:gd name="T3" fmla="*/ 6 h 70"/>
                <a:gd name="T4" fmla="*/ 52 w 80"/>
                <a:gd name="T5" fmla="*/ 43 h 70"/>
                <a:gd name="T6" fmla="*/ 0 w 80"/>
                <a:gd name="T7" fmla="*/ 70 h 70"/>
                <a:gd name="T8" fmla="*/ 35 w 80"/>
                <a:gd name="T9" fmla="*/ 23 h 70"/>
              </a:gdLst>
              <a:ahLst/>
              <a:cxnLst>
                <a:cxn ang="0">
                  <a:pos x="T0" y="T1"/>
                </a:cxn>
                <a:cxn ang="0">
                  <a:pos x="T2" y="T3"/>
                </a:cxn>
                <a:cxn ang="0">
                  <a:pos x="T4" y="T5"/>
                </a:cxn>
                <a:cxn ang="0">
                  <a:pos x="T6" y="T7"/>
                </a:cxn>
                <a:cxn ang="0">
                  <a:pos x="T8" y="T9"/>
                </a:cxn>
              </a:cxnLst>
              <a:rect l="0" t="0" r="r" b="b"/>
              <a:pathLst>
                <a:path w="80" h="70">
                  <a:moveTo>
                    <a:pt x="35" y="23"/>
                  </a:moveTo>
                  <a:cubicBezTo>
                    <a:pt x="56" y="5"/>
                    <a:pt x="71" y="0"/>
                    <a:pt x="75" y="6"/>
                  </a:cubicBezTo>
                  <a:cubicBezTo>
                    <a:pt x="80" y="12"/>
                    <a:pt x="73" y="26"/>
                    <a:pt x="52" y="43"/>
                  </a:cubicBezTo>
                  <a:cubicBezTo>
                    <a:pt x="31" y="61"/>
                    <a:pt x="0" y="70"/>
                    <a:pt x="0" y="70"/>
                  </a:cubicBezTo>
                  <a:cubicBezTo>
                    <a:pt x="0" y="70"/>
                    <a:pt x="14" y="41"/>
                    <a:pt x="35" y="23"/>
                  </a:cubicBezTo>
                  <a:close/>
                </a:path>
              </a:pathLst>
            </a:custGeom>
            <a:solidFill>
              <a:srgbClr val="A8B5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34" name="Freeform 165"/>
            <p:cNvSpPr>
              <a:spLocks noEditPoints="1"/>
            </p:cNvSpPr>
            <p:nvPr>
              <p:custDataLst>
                <p:tags r:id="rId157"/>
              </p:custDataLst>
            </p:nvPr>
          </p:nvSpPr>
          <p:spPr bwMode="auto">
            <a:xfrm>
              <a:off x="2238160" y="2600129"/>
              <a:ext cx="569589" cy="473048"/>
            </a:xfrm>
            <a:custGeom>
              <a:avLst/>
              <a:gdLst>
                <a:gd name="T0" fmla="*/ 0 w 89"/>
                <a:gd name="T1" fmla="*/ 74 h 74"/>
                <a:gd name="T2" fmla="*/ 3 w 89"/>
                <a:gd name="T3" fmla="*/ 68 h 74"/>
                <a:gd name="T4" fmla="*/ 38 w 89"/>
                <a:gd name="T5" fmla="*/ 20 h 74"/>
                <a:gd name="T6" fmla="*/ 75 w 89"/>
                <a:gd name="T7" fmla="*/ 0 h 74"/>
                <a:gd name="T8" fmla="*/ 83 w 89"/>
                <a:gd name="T9" fmla="*/ 3 h 74"/>
                <a:gd name="T10" fmla="*/ 59 w 89"/>
                <a:gd name="T11" fmla="*/ 45 h 74"/>
                <a:gd name="T12" fmla="*/ 6 w 89"/>
                <a:gd name="T13" fmla="*/ 72 h 74"/>
                <a:gd name="T14" fmla="*/ 0 w 89"/>
                <a:gd name="T15" fmla="*/ 74 h 74"/>
                <a:gd name="T16" fmla="*/ 75 w 89"/>
                <a:gd name="T17" fmla="*/ 6 h 74"/>
                <a:gd name="T18" fmla="*/ 42 w 89"/>
                <a:gd name="T19" fmla="*/ 24 h 74"/>
                <a:gd name="T20" fmla="*/ 11 w 89"/>
                <a:gd name="T21" fmla="*/ 64 h 74"/>
                <a:gd name="T22" fmla="*/ 55 w 89"/>
                <a:gd name="T23" fmla="*/ 40 h 74"/>
                <a:gd name="T24" fmla="*/ 78 w 89"/>
                <a:gd name="T25" fmla="*/ 7 h 74"/>
                <a:gd name="T26" fmla="*/ 75 w 89"/>
                <a:gd name="T27"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74">
                  <a:moveTo>
                    <a:pt x="0" y="74"/>
                  </a:moveTo>
                  <a:cubicBezTo>
                    <a:pt x="3" y="68"/>
                    <a:pt x="3" y="68"/>
                    <a:pt x="3" y="68"/>
                  </a:cubicBezTo>
                  <a:cubicBezTo>
                    <a:pt x="3" y="67"/>
                    <a:pt x="17" y="38"/>
                    <a:pt x="38" y="20"/>
                  </a:cubicBezTo>
                  <a:cubicBezTo>
                    <a:pt x="53" y="7"/>
                    <a:pt x="66" y="0"/>
                    <a:pt x="75" y="0"/>
                  </a:cubicBezTo>
                  <a:cubicBezTo>
                    <a:pt x="79" y="0"/>
                    <a:pt x="81" y="2"/>
                    <a:pt x="83" y="3"/>
                  </a:cubicBezTo>
                  <a:cubicBezTo>
                    <a:pt x="89" y="11"/>
                    <a:pt x="80" y="26"/>
                    <a:pt x="59" y="45"/>
                  </a:cubicBezTo>
                  <a:cubicBezTo>
                    <a:pt x="38" y="63"/>
                    <a:pt x="7" y="72"/>
                    <a:pt x="6" y="72"/>
                  </a:cubicBezTo>
                  <a:lnTo>
                    <a:pt x="0" y="74"/>
                  </a:lnTo>
                  <a:close/>
                  <a:moveTo>
                    <a:pt x="75" y="6"/>
                  </a:moveTo>
                  <a:cubicBezTo>
                    <a:pt x="68" y="6"/>
                    <a:pt x="55" y="12"/>
                    <a:pt x="42" y="24"/>
                  </a:cubicBezTo>
                  <a:cubicBezTo>
                    <a:pt x="27" y="36"/>
                    <a:pt x="16" y="55"/>
                    <a:pt x="11" y="64"/>
                  </a:cubicBezTo>
                  <a:cubicBezTo>
                    <a:pt x="21" y="61"/>
                    <a:pt x="41" y="53"/>
                    <a:pt x="55" y="40"/>
                  </a:cubicBezTo>
                  <a:cubicBezTo>
                    <a:pt x="77" y="22"/>
                    <a:pt x="81" y="10"/>
                    <a:pt x="78" y="7"/>
                  </a:cubicBezTo>
                  <a:cubicBezTo>
                    <a:pt x="78" y="6"/>
                    <a:pt x="76" y="6"/>
                    <a:pt x="75" y="6"/>
                  </a:cubicBez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35" name="Freeform 166"/>
            <p:cNvSpPr/>
            <p:nvPr>
              <p:custDataLst>
                <p:tags r:id="rId158"/>
              </p:custDataLst>
            </p:nvPr>
          </p:nvSpPr>
          <p:spPr bwMode="auto">
            <a:xfrm>
              <a:off x="2238160" y="2510829"/>
              <a:ext cx="518906" cy="197907"/>
            </a:xfrm>
            <a:custGeom>
              <a:avLst/>
              <a:gdLst>
                <a:gd name="T0" fmla="*/ 48 w 81"/>
                <a:gd name="T1" fmla="*/ 5 h 31"/>
                <a:gd name="T2" fmla="*/ 80 w 81"/>
                <a:gd name="T3" fmla="*/ 23 h 31"/>
                <a:gd name="T4" fmla="*/ 43 w 81"/>
                <a:gd name="T5" fmla="*/ 26 h 31"/>
                <a:gd name="T6" fmla="*/ 0 w 81"/>
                <a:gd name="T7" fmla="*/ 5 h 31"/>
                <a:gd name="T8" fmla="*/ 48 w 81"/>
                <a:gd name="T9" fmla="*/ 5 h 31"/>
              </a:gdLst>
              <a:ahLst/>
              <a:cxnLst>
                <a:cxn ang="0">
                  <a:pos x="T0" y="T1"/>
                </a:cxn>
                <a:cxn ang="0">
                  <a:pos x="T2" y="T3"/>
                </a:cxn>
                <a:cxn ang="0">
                  <a:pos x="T4" y="T5"/>
                </a:cxn>
                <a:cxn ang="0">
                  <a:pos x="T6" y="T7"/>
                </a:cxn>
                <a:cxn ang="0">
                  <a:pos x="T8" y="T9"/>
                </a:cxn>
              </a:cxnLst>
              <a:rect l="0" t="0" r="r" b="b"/>
              <a:pathLst>
                <a:path w="81" h="31">
                  <a:moveTo>
                    <a:pt x="48" y="5"/>
                  </a:moveTo>
                  <a:cubicBezTo>
                    <a:pt x="70" y="9"/>
                    <a:pt x="81" y="17"/>
                    <a:pt x="80" y="23"/>
                  </a:cubicBezTo>
                  <a:cubicBezTo>
                    <a:pt x="78" y="29"/>
                    <a:pt x="65" y="31"/>
                    <a:pt x="43" y="26"/>
                  </a:cubicBezTo>
                  <a:cubicBezTo>
                    <a:pt x="21" y="21"/>
                    <a:pt x="0" y="5"/>
                    <a:pt x="0" y="5"/>
                  </a:cubicBezTo>
                  <a:cubicBezTo>
                    <a:pt x="0" y="5"/>
                    <a:pt x="26" y="0"/>
                    <a:pt x="48" y="5"/>
                  </a:cubicBezTo>
                  <a:close/>
                </a:path>
              </a:pathLst>
            </a:custGeom>
            <a:solidFill>
              <a:srgbClr val="A8B5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36" name="Freeform 167"/>
            <p:cNvSpPr>
              <a:spLocks noEditPoints="1"/>
            </p:cNvSpPr>
            <p:nvPr>
              <p:custDataLst>
                <p:tags r:id="rId159"/>
              </p:custDataLst>
            </p:nvPr>
          </p:nvSpPr>
          <p:spPr bwMode="auto">
            <a:xfrm>
              <a:off x="2194717" y="2510829"/>
              <a:ext cx="574416" cy="205150"/>
            </a:xfrm>
            <a:custGeom>
              <a:avLst/>
              <a:gdLst>
                <a:gd name="T0" fmla="*/ 72 w 90"/>
                <a:gd name="T1" fmla="*/ 32 h 32"/>
                <a:gd name="T2" fmla="*/ 50 w 90"/>
                <a:gd name="T3" fmla="*/ 29 h 32"/>
                <a:gd name="T4" fmla="*/ 5 w 90"/>
                <a:gd name="T5" fmla="*/ 7 h 32"/>
                <a:gd name="T6" fmla="*/ 0 w 90"/>
                <a:gd name="T7" fmla="*/ 4 h 32"/>
                <a:gd name="T8" fmla="*/ 7 w 90"/>
                <a:gd name="T9" fmla="*/ 2 h 32"/>
                <a:gd name="T10" fmla="*/ 34 w 90"/>
                <a:gd name="T11" fmla="*/ 0 h 32"/>
                <a:gd name="T12" fmla="*/ 56 w 90"/>
                <a:gd name="T13" fmla="*/ 2 h 32"/>
                <a:gd name="T14" fmla="*/ 81 w 90"/>
                <a:gd name="T15" fmla="*/ 11 h 32"/>
                <a:gd name="T16" fmla="*/ 90 w 90"/>
                <a:gd name="T17" fmla="*/ 24 h 32"/>
                <a:gd name="T18" fmla="*/ 72 w 90"/>
                <a:gd name="T19" fmla="*/ 32 h 32"/>
                <a:gd name="T20" fmla="*/ 15 w 90"/>
                <a:gd name="T21" fmla="*/ 7 h 32"/>
                <a:gd name="T22" fmla="*/ 51 w 90"/>
                <a:gd name="T23" fmla="*/ 23 h 32"/>
                <a:gd name="T24" fmla="*/ 72 w 90"/>
                <a:gd name="T25" fmla="*/ 26 h 32"/>
                <a:gd name="T26" fmla="*/ 84 w 90"/>
                <a:gd name="T27" fmla="*/ 22 h 32"/>
                <a:gd name="T28" fmla="*/ 78 w 90"/>
                <a:gd name="T29" fmla="*/ 16 h 32"/>
                <a:gd name="T30" fmla="*/ 55 w 90"/>
                <a:gd name="T31" fmla="*/ 7 h 32"/>
                <a:gd name="T32" fmla="*/ 34 w 90"/>
                <a:gd name="T33" fmla="*/ 5 h 32"/>
                <a:gd name="T34" fmla="*/ 15 w 90"/>
                <a:gd name="T35"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32">
                  <a:moveTo>
                    <a:pt x="72" y="32"/>
                  </a:moveTo>
                  <a:cubicBezTo>
                    <a:pt x="65" y="32"/>
                    <a:pt x="58" y="31"/>
                    <a:pt x="50" y="29"/>
                  </a:cubicBezTo>
                  <a:cubicBezTo>
                    <a:pt x="27" y="24"/>
                    <a:pt x="6" y="8"/>
                    <a:pt x="5" y="7"/>
                  </a:cubicBezTo>
                  <a:cubicBezTo>
                    <a:pt x="0" y="4"/>
                    <a:pt x="0" y="4"/>
                    <a:pt x="0" y="4"/>
                  </a:cubicBezTo>
                  <a:cubicBezTo>
                    <a:pt x="7" y="2"/>
                    <a:pt x="7" y="2"/>
                    <a:pt x="7" y="2"/>
                  </a:cubicBezTo>
                  <a:cubicBezTo>
                    <a:pt x="7" y="2"/>
                    <a:pt x="19" y="0"/>
                    <a:pt x="34" y="0"/>
                  </a:cubicBezTo>
                  <a:cubicBezTo>
                    <a:pt x="42" y="0"/>
                    <a:pt x="50" y="0"/>
                    <a:pt x="56" y="2"/>
                  </a:cubicBezTo>
                  <a:cubicBezTo>
                    <a:pt x="67" y="4"/>
                    <a:pt x="75" y="7"/>
                    <a:pt x="81" y="11"/>
                  </a:cubicBezTo>
                  <a:cubicBezTo>
                    <a:pt x="89" y="16"/>
                    <a:pt x="90" y="21"/>
                    <a:pt x="90" y="24"/>
                  </a:cubicBezTo>
                  <a:cubicBezTo>
                    <a:pt x="89" y="27"/>
                    <a:pt x="85" y="32"/>
                    <a:pt x="72" y="32"/>
                  </a:cubicBezTo>
                  <a:close/>
                  <a:moveTo>
                    <a:pt x="15" y="7"/>
                  </a:moveTo>
                  <a:cubicBezTo>
                    <a:pt x="22" y="12"/>
                    <a:pt x="37" y="20"/>
                    <a:pt x="51" y="23"/>
                  </a:cubicBezTo>
                  <a:cubicBezTo>
                    <a:pt x="59" y="25"/>
                    <a:pt x="66" y="26"/>
                    <a:pt x="72" y="26"/>
                  </a:cubicBezTo>
                  <a:cubicBezTo>
                    <a:pt x="80" y="26"/>
                    <a:pt x="84" y="24"/>
                    <a:pt x="84" y="22"/>
                  </a:cubicBezTo>
                  <a:cubicBezTo>
                    <a:pt x="84" y="21"/>
                    <a:pt x="83" y="19"/>
                    <a:pt x="78" y="16"/>
                  </a:cubicBezTo>
                  <a:cubicBezTo>
                    <a:pt x="73" y="12"/>
                    <a:pt x="65" y="10"/>
                    <a:pt x="55" y="7"/>
                  </a:cubicBezTo>
                  <a:cubicBezTo>
                    <a:pt x="49" y="6"/>
                    <a:pt x="42" y="5"/>
                    <a:pt x="34" y="5"/>
                  </a:cubicBezTo>
                  <a:cubicBezTo>
                    <a:pt x="27" y="5"/>
                    <a:pt x="19" y="6"/>
                    <a:pt x="15" y="7"/>
                  </a:cubicBez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37" name="Freeform 168"/>
            <p:cNvSpPr/>
            <p:nvPr>
              <p:custDataLst>
                <p:tags r:id="rId160"/>
              </p:custDataLst>
            </p:nvPr>
          </p:nvSpPr>
          <p:spPr bwMode="auto">
            <a:xfrm>
              <a:off x="1931645" y="3073177"/>
              <a:ext cx="1469829" cy="1496377"/>
            </a:xfrm>
            <a:custGeom>
              <a:avLst/>
              <a:gdLst>
                <a:gd name="T0" fmla="*/ 230 w 230"/>
                <a:gd name="T1" fmla="*/ 148 h 234"/>
                <a:gd name="T2" fmla="*/ 146 w 230"/>
                <a:gd name="T3" fmla="*/ 19 h 234"/>
                <a:gd name="T4" fmla="*/ 114 w 230"/>
                <a:gd name="T5" fmla="*/ 0 h 234"/>
                <a:gd name="T6" fmla="*/ 83 w 230"/>
                <a:gd name="T7" fmla="*/ 19 h 234"/>
                <a:gd name="T8" fmla="*/ 0 w 230"/>
                <a:gd name="T9" fmla="*/ 146 h 234"/>
                <a:gd name="T10" fmla="*/ 116 w 230"/>
                <a:gd name="T11" fmla="*/ 234 h 234"/>
                <a:gd name="T12" fmla="*/ 230 w 230"/>
                <a:gd name="T13" fmla="*/ 148 h 234"/>
              </a:gdLst>
              <a:ahLst/>
              <a:cxnLst>
                <a:cxn ang="0">
                  <a:pos x="T0" y="T1"/>
                </a:cxn>
                <a:cxn ang="0">
                  <a:pos x="T2" y="T3"/>
                </a:cxn>
                <a:cxn ang="0">
                  <a:pos x="T4" y="T5"/>
                </a:cxn>
                <a:cxn ang="0">
                  <a:pos x="T6" y="T7"/>
                </a:cxn>
                <a:cxn ang="0">
                  <a:pos x="T8" y="T9"/>
                </a:cxn>
                <a:cxn ang="0">
                  <a:pos x="T10" y="T11"/>
                </a:cxn>
                <a:cxn ang="0">
                  <a:pos x="T12" y="T13"/>
                </a:cxn>
              </a:cxnLst>
              <a:rect l="0" t="0" r="r" b="b"/>
              <a:pathLst>
                <a:path w="230" h="234">
                  <a:moveTo>
                    <a:pt x="230" y="148"/>
                  </a:moveTo>
                  <a:cubicBezTo>
                    <a:pt x="146" y="19"/>
                    <a:pt x="146" y="19"/>
                    <a:pt x="146" y="19"/>
                  </a:cubicBezTo>
                  <a:cubicBezTo>
                    <a:pt x="138" y="7"/>
                    <a:pt x="127" y="0"/>
                    <a:pt x="114" y="0"/>
                  </a:cubicBezTo>
                  <a:cubicBezTo>
                    <a:pt x="102" y="0"/>
                    <a:pt x="90" y="7"/>
                    <a:pt x="83" y="19"/>
                  </a:cubicBezTo>
                  <a:cubicBezTo>
                    <a:pt x="0" y="146"/>
                    <a:pt x="0" y="146"/>
                    <a:pt x="0" y="146"/>
                  </a:cubicBezTo>
                  <a:cubicBezTo>
                    <a:pt x="116" y="234"/>
                    <a:pt x="116" y="234"/>
                    <a:pt x="116" y="234"/>
                  </a:cubicBezTo>
                  <a:lnTo>
                    <a:pt x="230" y="148"/>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38" name="Freeform 169"/>
            <p:cNvSpPr>
              <a:spLocks noEditPoints="1"/>
            </p:cNvSpPr>
            <p:nvPr>
              <p:custDataLst>
                <p:tags r:id="rId161"/>
              </p:custDataLst>
            </p:nvPr>
          </p:nvSpPr>
          <p:spPr bwMode="auto">
            <a:xfrm>
              <a:off x="1893028" y="3041800"/>
              <a:ext cx="1547062" cy="1563955"/>
            </a:xfrm>
            <a:custGeom>
              <a:avLst/>
              <a:gdLst>
                <a:gd name="T0" fmla="*/ 120 w 242"/>
                <a:gd name="T1" fmla="*/ 0 h 245"/>
                <a:gd name="T2" fmla="*/ 0 w 242"/>
                <a:gd name="T3" fmla="*/ 152 h 245"/>
                <a:gd name="T4" fmla="*/ 242 w 242"/>
                <a:gd name="T5" fmla="*/ 154 h 245"/>
                <a:gd name="T6" fmla="*/ 175 w 242"/>
                <a:gd name="T7" fmla="*/ 68 h 245"/>
                <a:gd name="T8" fmla="*/ 184 w 242"/>
                <a:gd name="T9" fmla="*/ 186 h 245"/>
                <a:gd name="T10" fmla="*/ 175 w 242"/>
                <a:gd name="T11" fmla="*/ 68 h 245"/>
                <a:gd name="T12" fmla="*/ 162 w 242"/>
                <a:gd name="T13" fmla="*/ 202 h 245"/>
                <a:gd name="T14" fmla="*/ 171 w 242"/>
                <a:gd name="T15" fmla="*/ 62 h 245"/>
                <a:gd name="T16" fmla="*/ 188 w 242"/>
                <a:gd name="T17" fmla="*/ 88 h 245"/>
                <a:gd name="T18" fmla="*/ 196 w 242"/>
                <a:gd name="T19" fmla="*/ 177 h 245"/>
                <a:gd name="T20" fmla="*/ 188 w 242"/>
                <a:gd name="T21" fmla="*/ 88 h 245"/>
                <a:gd name="T22" fmla="*/ 209 w 242"/>
                <a:gd name="T23" fmla="*/ 121 h 245"/>
                <a:gd name="T24" fmla="*/ 200 w 242"/>
                <a:gd name="T25" fmla="*/ 174 h 245"/>
                <a:gd name="T26" fmla="*/ 213 w 242"/>
                <a:gd name="T27" fmla="*/ 127 h 245"/>
                <a:gd name="T28" fmla="*/ 222 w 242"/>
                <a:gd name="T29" fmla="*/ 157 h 245"/>
                <a:gd name="T30" fmla="*/ 213 w 242"/>
                <a:gd name="T31" fmla="*/ 127 h 245"/>
                <a:gd name="T32" fmla="*/ 158 w 242"/>
                <a:gd name="T33" fmla="*/ 205 h 245"/>
                <a:gd name="T34" fmla="*/ 149 w 242"/>
                <a:gd name="T35" fmla="*/ 29 h 245"/>
                <a:gd name="T36" fmla="*/ 146 w 242"/>
                <a:gd name="T37" fmla="*/ 24 h 245"/>
                <a:gd name="T38" fmla="*/ 137 w 242"/>
                <a:gd name="T39" fmla="*/ 222 h 245"/>
                <a:gd name="T40" fmla="*/ 146 w 242"/>
                <a:gd name="T41" fmla="*/ 24 h 245"/>
                <a:gd name="T42" fmla="*/ 108 w 242"/>
                <a:gd name="T43" fmla="*/ 13 h 245"/>
                <a:gd name="T44" fmla="*/ 99 w 242"/>
                <a:gd name="T45" fmla="*/ 215 h 245"/>
                <a:gd name="T46" fmla="*/ 111 w 242"/>
                <a:gd name="T47" fmla="*/ 11 h 245"/>
                <a:gd name="T48" fmla="*/ 120 w 242"/>
                <a:gd name="T49" fmla="*/ 232 h 245"/>
                <a:gd name="T50" fmla="*/ 111 w 242"/>
                <a:gd name="T51" fmla="*/ 11 h 245"/>
                <a:gd name="T52" fmla="*/ 133 w 242"/>
                <a:gd name="T53" fmla="*/ 13 h 245"/>
                <a:gd name="T54" fmla="*/ 124 w 242"/>
                <a:gd name="T55" fmla="*/ 231 h 245"/>
                <a:gd name="T56" fmla="*/ 93 w 242"/>
                <a:gd name="T57" fmla="*/ 27 h 245"/>
                <a:gd name="T58" fmla="*/ 95 w 242"/>
                <a:gd name="T59" fmla="*/ 212 h 245"/>
                <a:gd name="T60" fmla="*/ 86 w 242"/>
                <a:gd name="T61" fmla="*/ 37 h 245"/>
                <a:gd name="T62" fmla="*/ 35 w 242"/>
                <a:gd name="T63" fmla="*/ 115 h 245"/>
                <a:gd name="T64" fmla="*/ 44 w 242"/>
                <a:gd name="T65" fmla="*/ 174 h 245"/>
                <a:gd name="T66" fmla="*/ 35 w 242"/>
                <a:gd name="T67" fmla="*/ 115 h 245"/>
                <a:gd name="T68" fmla="*/ 22 w 242"/>
                <a:gd name="T69" fmla="*/ 158 h 245"/>
                <a:gd name="T70" fmla="*/ 31 w 242"/>
                <a:gd name="T71" fmla="*/ 121 h 245"/>
                <a:gd name="T72" fmla="*/ 48 w 242"/>
                <a:gd name="T73" fmla="*/ 96 h 245"/>
                <a:gd name="T74" fmla="*/ 57 w 242"/>
                <a:gd name="T75" fmla="*/ 184 h 245"/>
                <a:gd name="T76" fmla="*/ 48 w 242"/>
                <a:gd name="T77" fmla="*/ 96 h 245"/>
                <a:gd name="T78" fmla="*/ 69 w 242"/>
                <a:gd name="T79" fmla="*/ 62 h 245"/>
                <a:gd name="T80" fmla="*/ 61 w 242"/>
                <a:gd name="T81" fmla="*/ 186 h 245"/>
                <a:gd name="T82" fmla="*/ 73 w 242"/>
                <a:gd name="T83" fmla="*/ 57 h 245"/>
                <a:gd name="T84" fmla="*/ 82 w 242"/>
                <a:gd name="T85" fmla="*/ 203 h 245"/>
                <a:gd name="T86" fmla="*/ 73 w 242"/>
                <a:gd name="T87" fmla="*/ 57 h 245"/>
                <a:gd name="T88" fmla="*/ 19 w 242"/>
                <a:gd name="T89" fmla="*/ 155 h 245"/>
                <a:gd name="T90" fmla="*/ 19 w 242"/>
                <a:gd name="T91" fmla="*/ 140 h 245"/>
                <a:gd name="T92" fmla="*/ 226 w 242"/>
                <a:gd name="T93" fmla="*/ 146 h 245"/>
                <a:gd name="T94" fmla="*/ 226 w 242"/>
                <a:gd name="T95" fmla="*/ 15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2" h="245">
                  <a:moveTo>
                    <a:pt x="156" y="22"/>
                  </a:moveTo>
                  <a:cubicBezTo>
                    <a:pt x="147" y="8"/>
                    <a:pt x="134" y="0"/>
                    <a:pt x="120" y="0"/>
                  </a:cubicBezTo>
                  <a:cubicBezTo>
                    <a:pt x="106" y="0"/>
                    <a:pt x="93" y="8"/>
                    <a:pt x="85" y="22"/>
                  </a:cubicBezTo>
                  <a:cubicBezTo>
                    <a:pt x="0" y="152"/>
                    <a:pt x="0" y="152"/>
                    <a:pt x="0" y="152"/>
                  </a:cubicBezTo>
                  <a:cubicBezTo>
                    <a:pt x="122" y="245"/>
                    <a:pt x="122" y="245"/>
                    <a:pt x="122" y="245"/>
                  </a:cubicBezTo>
                  <a:cubicBezTo>
                    <a:pt x="242" y="154"/>
                    <a:pt x="242" y="154"/>
                    <a:pt x="242" y="154"/>
                  </a:cubicBezTo>
                  <a:lnTo>
                    <a:pt x="156" y="22"/>
                  </a:lnTo>
                  <a:close/>
                  <a:moveTo>
                    <a:pt x="175" y="68"/>
                  </a:moveTo>
                  <a:cubicBezTo>
                    <a:pt x="184" y="82"/>
                    <a:pt x="184" y="82"/>
                    <a:pt x="184" y="82"/>
                  </a:cubicBezTo>
                  <a:cubicBezTo>
                    <a:pt x="184" y="186"/>
                    <a:pt x="184" y="186"/>
                    <a:pt x="184" y="186"/>
                  </a:cubicBezTo>
                  <a:cubicBezTo>
                    <a:pt x="175" y="193"/>
                    <a:pt x="175" y="193"/>
                    <a:pt x="175" y="193"/>
                  </a:cubicBezTo>
                  <a:lnTo>
                    <a:pt x="175" y="68"/>
                  </a:lnTo>
                  <a:close/>
                  <a:moveTo>
                    <a:pt x="171" y="196"/>
                  </a:moveTo>
                  <a:cubicBezTo>
                    <a:pt x="162" y="202"/>
                    <a:pt x="162" y="202"/>
                    <a:pt x="162" y="202"/>
                  </a:cubicBezTo>
                  <a:cubicBezTo>
                    <a:pt x="162" y="49"/>
                    <a:pt x="162" y="49"/>
                    <a:pt x="162" y="49"/>
                  </a:cubicBezTo>
                  <a:cubicBezTo>
                    <a:pt x="171" y="62"/>
                    <a:pt x="171" y="62"/>
                    <a:pt x="171" y="62"/>
                  </a:cubicBezTo>
                  <a:lnTo>
                    <a:pt x="171" y="196"/>
                  </a:lnTo>
                  <a:close/>
                  <a:moveTo>
                    <a:pt x="188" y="88"/>
                  </a:moveTo>
                  <a:cubicBezTo>
                    <a:pt x="196" y="101"/>
                    <a:pt x="196" y="101"/>
                    <a:pt x="196" y="101"/>
                  </a:cubicBezTo>
                  <a:cubicBezTo>
                    <a:pt x="196" y="177"/>
                    <a:pt x="196" y="177"/>
                    <a:pt x="196" y="177"/>
                  </a:cubicBezTo>
                  <a:cubicBezTo>
                    <a:pt x="188" y="183"/>
                    <a:pt x="188" y="183"/>
                    <a:pt x="188" y="183"/>
                  </a:cubicBezTo>
                  <a:lnTo>
                    <a:pt x="188" y="88"/>
                  </a:lnTo>
                  <a:close/>
                  <a:moveTo>
                    <a:pt x="200" y="107"/>
                  </a:moveTo>
                  <a:cubicBezTo>
                    <a:pt x="209" y="121"/>
                    <a:pt x="209" y="121"/>
                    <a:pt x="209" y="121"/>
                  </a:cubicBezTo>
                  <a:cubicBezTo>
                    <a:pt x="209" y="167"/>
                    <a:pt x="209" y="167"/>
                    <a:pt x="209" y="167"/>
                  </a:cubicBezTo>
                  <a:cubicBezTo>
                    <a:pt x="200" y="174"/>
                    <a:pt x="200" y="174"/>
                    <a:pt x="200" y="174"/>
                  </a:cubicBezTo>
                  <a:lnTo>
                    <a:pt x="200" y="107"/>
                  </a:lnTo>
                  <a:close/>
                  <a:moveTo>
                    <a:pt x="213" y="127"/>
                  </a:moveTo>
                  <a:cubicBezTo>
                    <a:pt x="222" y="140"/>
                    <a:pt x="222" y="140"/>
                    <a:pt x="222" y="140"/>
                  </a:cubicBezTo>
                  <a:cubicBezTo>
                    <a:pt x="222" y="157"/>
                    <a:pt x="222" y="157"/>
                    <a:pt x="222" y="157"/>
                  </a:cubicBezTo>
                  <a:cubicBezTo>
                    <a:pt x="213" y="164"/>
                    <a:pt x="213" y="164"/>
                    <a:pt x="213" y="164"/>
                  </a:cubicBezTo>
                  <a:lnTo>
                    <a:pt x="213" y="127"/>
                  </a:lnTo>
                  <a:close/>
                  <a:moveTo>
                    <a:pt x="158" y="43"/>
                  </a:moveTo>
                  <a:cubicBezTo>
                    <a:pt x="158" y="205"/>
                    <a:pt x="158" y="205"/>
                    <a:pt x="158" y="205"/>
                  </a:cubicBezTo>
                  <a:cubicBezTo>
                    <a:pt x="149" y="212"/>
                    <a:pt x="149" y="212"/>
                    <a:pt x="149" y="212"/>
                  </a:cubicBezTo>
                  <a:cubicBezTo>
                    <a:pt x="149" y="29"/>
                    <a:pt x="149" y="29"/>
                    <a:pt x="149" y="29"/>
                  </a:cubicBezTo>
                  <a:lnTo>
                    <a:pt x="158" y="43"/>
                  </a:lnTo>
                  <a:close/>
                  <a:moveTo>
                    <a:pt x="146" y="24"/>
                  </a:moveTo>
                  <a:cubicBezTo>
                    <a:pt x="146" y="215"/>
                    <a:pt x="146" y="215"/>
                    <a:pt x="146" y="215"/>
                  </a:cubicBezTo>
                  <a:cubicBezTo>
                    <a:pt x="137" y="222"/>
                    <a:pt x="137" y="222"/>
                    <a:pt x="137" y="222"/>
                  </a:cubicBezTo>
                  <a:cubicBezTo>
                    <a:pt x="137" y="15"/>
                    <a:pt x="137" y="15"/>
                    <a:pt x="137" y="15"/>
                  </a:cubicBezTo>
                  <a:cubicBezTo>
                    <a:pt x="140" y="17"/>
                    <a:pt x="143" y="20"/>
                    <a:pt x="146" y="24"/>
                  </a:cubicBezTo>
                  <a:close/>
                  <a:moveTo>
                    <a:pt x="99" y="19"/>
                  </a:moveTo>
                  <a:cubicBezTo>
                    <a:pt x="101" y="17"/>
                    <a:pt x="104" y="15"/>
                    <a:pt x="108" y="13"/>
                  </a:cubicBezTo>
                  <a:cubicBezTo>
                    <a:pt x="108" y="222"/>
                    <a:pt x="108" y="222"/>
                    <a:pt x="108" y="222"/>
                  </a:cubicBezTo>
                  <a:cubicBezTo>
                    <a:pt x="99" y="215"/>
                    <a:pt x="99" y="215"/>
                    <a:pt x="99" y="215"/>
                  </a:cubicBezTo>
                  <a:lnTo>
                    <a:pt x="99" y="19"/>
                  </a:lnTo>
                  <a:close/>
                  <a:moveTo>
                    <a:pt x="111" y="11"/>
                  </a:moveTo>
                  <a:cubicBezTo>
                    <a:pt x="114" y="10"/>
                    <a:pt x="117" y="10"/>
                    <a:pt x="120" y="10"/>
                  </a:cubicBezTo>
                  <a:cubicBezTo>
                    <a:pt x="120" y="232"/>
                    <a:pt x="120" y="232"/>
                    <a:pt x="120" y="232"/>
                  </a:cubicBezTo>
                  <a:cubicBezTo>
                    <a:pt x="111" y="225"/>
                    <a:pt x="111" y="225"/>
                    <a:pt x="111" y="225"/>
                  </a:cubicBezTo>
                  <a:lnTo>
                    <a:pt x="111" y="11"/>
                  </a:lnTo>
                  <a:close/>
                  <a:moveTo>
                    <a:pt x="124" y="10"/>
                  </a:moveTo>
                  <a:cubicBezTo>
                    <a:pt x="127" y="11"/>
                    <a:pt x="130" y="12"/>
                    <a:pt x="133" y="13"/>
                  </a:cubicBezTo>
                  <a:cubicBezTo>
                    <a:pt x="133" y="225"/>
                    <a:pt x="133" y="225"/>
                    <a:pt x="133" y="225"/>
                  </a:cubicBezTo>
                  <a:cubicBezTo>
                    <a:pt x="124" y="231"/>
                    <a:pt x="124" y="231"/>
                    <a:pt x="124" y="231"/>
                  </a:cubicBezTo>
                  <a:lnTo>
                    <a:pt x="124" y="10"/>
                  </a:lnTo>
                  <a:close/>
                  <a:moveTo>
                    <a:pt x="93" y="27"/>
                  </a:moveTo>
                  <a:cubicBezTo>
                    <a:pt x="93" y="26"/>
                    <a:pt x="94" y="25"/>
                    <a:pt x="95" y="24"/>
                  </a:cubicBezTo>
                  <a:cubicBezTo>
                    <a:pt x="95" y="212"/>
                    <a:pt x="95" y="212"/>
                    <a:pt x="95" y="212"/>
                  </a:cubicBezTo>
                  <a:cubicBezTo>
                    <a:pt x="86" y="206"/>
                    <a:pt x="86" y="206"/>
                    <a:pt x="86" y="206"/>
                  </a:cubicBezTo>
                  <a:cubicBezTo>
                    <a:pt x="86" y="37"/>
                    <a:pt x="86" y="37"/>
                    <a:pt x="86" y="37"/>
                  </a:cubicBezTo>
                  <a:lnTo>
                    <a:pt x="93" y="27"/>
                  </a:lnTo>
                  <a:close/>
                  <a:moveTo>
                    <a:pt x="35" y="115"/>
                  </a:moveTo>
                  <a:cubicBezTo>
                    <a:pt x="44" y="101"/>
                    <a:pt x="44" y="101"/>
                    <a:pt x="44" y="101"/>
                  </a:cubicBezTo>
                  <a:cubicBezTo>
                    <a:pt x="44" y="174"/>
                    <a:pt x="44" y="174"/>
                    <a:pt x="44" y="174"/>
                  </a:cubicBezTo>
                  <a:cubicBezTo>
                    <a:pt x="35" y="167"/>
                    <a:pt x="35" y="167"/>
                    <a:pt x="35" y="167"/>
                  </a:cubicBezTo>
                  <a:lnTo>
                    <a:pt x="35" y="115"/>
                  </a:lnTo>
                  <a:close/>
                  <a:moveTo>
                    <a:pt x="31" y="164"/>
                  </a:moveTo>
                  <a:cubicBezTo>
                    <a:pt x="22" y="158"/>
                    <a:pt x="22" y="158"/>
                    <a:pt x="22" y="158"/>
                  </a:cubicBezTo>
                  <a:cubicBezTo>
                    <a:pt x="22" y="135"/>
                    <a:pt x="22" y="135"/>
                    <a:pt x="22" y="135"/>
                  </a:cubicBezTo>
                  <a:cubicBezTo>
                    <a:pt x="31" y="121"/>
                    <a:pt x="31" y="121"/>
                    <a:pt x="31" y="121"/>
                  </a:cubicBezTo>
                  <a:lnTo>
                    <a:pt x="31" y="164"/>
                  </a:lnTo>
                  <a:close/>
                  <a:moveTo>
                    <a:pt x="48" y="96"/>
                  </a:moveTo>
                  <a:cubicBezTo>
                    <a:pt x="57" y="82"/>
                    <a:pt x="57" y="82"/>
                    <a:pt x="57" y="82"/>
                  </a:cubicBezTo>
                  <a:cubicBezTo>
                    <a:pt x="57" y="184"/>
                    <a:pt x="57" y="184"/>
                    <a:pt x="57" y="184"/>
                  </a:cubicBezTo>
                  <a:cubicBezTo>
                    <a:pt x="48" y="177"/>
                    <a:pt x="48" y="177"/>
                    <a:pt x="48" y="177"/>
                  </a:cubicBezTo>
                  <a:lnTo>
                    <a:pt x="48" y="96"/>
                  </a:lnTo>
                  <a:close/>
                  <a:moveTo>
                    <a:pt x="61" y="76"/>
                  </a:moveTo>
                  <a:cubicBezTo>
                    <a:pt x="69" y="62"/>
                    <a:pt x="69" y="62"/>
                    <a:pt x="69" y="62"/>
                  </a:cubicBezTo>
                  <a:cubicBezTo>
                    <a:pt x="69" y="193"/>
                    <a:pt x="69" y="193"/>
                    <a:pt x="69" y="193"/>
                  </a:cubicBezTo>
                  <a:cubicBezTo>
                    <a:pt x="61" y="186"/>
                    <a:pt x="61" y="186"/>
                    <a:pt x="61" y="186"/>
                  </a:cubicBezTo>
                  <a:lnTo>
                    <a:pt x="61" y="76"/>
                  </a:lnTo>
                  <a:close/>
                  <a:moveTo>
                    <a:pt x="73" y="57"/>
                  </a:moveTo>
                  <a:cubicBezTo>
                    <a:pt x="82" y="43"/>
                    <a:pt x="82" y="43"/>
                    <a:pt x="82" y="43"/>
                  </a:cubicBezTo>
                  <a:cubicBezTo>
                    <a:pt x="82" y="203"/>
                    <a:pt x="82" y="203"/>
                    <a:pt x="82" y="203"/>
                  </a:cubicBezTo>
                  <a:cubicBezTo>
                    <a:pt x="73" y="196"/>
                    <a:pt x="73" y="196"/>
                    <a:pt x="73" y="196"/>
                  </a:cubicBezTo>
                  <a:lnTo>
                    <a:pt x="73" y="57"/>
                  </a:lnTo>
                  <a:close/>
                  <a:moveTo>
                    <a:pt x="19" y="140"/>
                  </a:moveTo>
                  <a:cubicBezTo>
                    <a:pt x="19" y="155"/>
                    <a:pt x="19" y="155"/>
                    <a:pt x="19" y="155"/>
                  </a:cubicBezTo>
                  <a:cubicBezTo>
                    <a:pt x="12" y="150"/>
                    <a:pt x="12" y="150"/>
                    <a:pt x="12" y="150"/>
                  </a:cubicBezTo>
                  <a:lnTo>
                    <a:pt x="19" y="140"/>
                  </a:lnTo>
                  <a:close/>
                  <a:moveTo>
                    <a:pt x="226" y="154"/>
                  </a:moveTo>
                  <a:cubicBezTo>
                    <a:pt x="226" y="146"/>
                    <a:pt x="226" y="146"/>
                    <a:pt x="226" y="146"/>
                  </a:cubicBezTo>
                  <a:cubicBezTo>
                    <a:pt x="229" y="152"/>
                    <a:pt x="229" y="152"/>
                    <a:pt x="229" y="152"/>
                  </a:cubicBezTo>
                  <a:lnTo>
                    <a:pt x="226" y="154"/>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39" name="Freeform 170"/>
            <p:cNvSpPr/>
            <p:nvPr>
              <p:custDataLst>
                <p:tags r:id="rId162"/>
              </p:custDataLst>
            </p:nvPr>
          </p:nvSpPr>
          <p:spPr bwMode="auto">
            <a:xfrm>
              <a:off x="1381364" y="4007206"/>
              <a:ext cx="2000802" cy="1090908"/>
            </a:xfrm>
            <a:custGeom>
              <a:avLst/>
              <a:gdLst>
                <a:gd name="T0" fmla="*/ 202 w 313"/>
                <a:gd name="T1" fmla="*/ 88 h 171"/>
                <a:gd name="T2" fmla="*/ 202 w 313"/>
                <a:gd name="T3" fmla="*/ 88 h 171"/>
                <a:gd name="T4" fmla="*/ 87 w 313"/>
                <a:gd name="T5" fmla="*/ 0 h 171"/>
                <a:gd name="T6" fmla="*/ 9 w 313"/>
                <a:gd name="T7" fmla="*/ 119 h 171"/>
                <a:gd name="T8" fmla="*/ 5 w 313"/>
                <a:gd name="T9" fmla="*/ 155 h 171"/>
                <a:gd name="T10" fmla="*/ 37 w 313"/>
                <a:gd name="T11" fmla="*/ 171 h 171"/>
                <a:gd name="T12" fmla="*/ 313 w 313"/>
                <a:gd name="T13" fmla="*/ 171 h 171"/>
                <a:gd name="T14" fmla="*/ 202 w 313"/>
                <a:gd name="T15" fmla="*/ 88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 h="171">
                  <a:moveTo>
                    <a:pt x="202" y="88"/>
                  </a:moveTo>
                  <a:cubicBezTo>
                    <a:pt x="202" y="88"/>
                    <a:pt x="202" y="88"/>
                    <a:pt x="202" y="88"/>
                  </a:cubicBezTo>
                  <a:cubicBezTo>
                    <a:pt x="87" y="0"/>
                    <a:pt x="87" y="0"/>
                    <a:pt x="87" y="0"/>
                  </a:cubicBezTo>
                  <a:cubicBezTo>
                    <a:pt x="9" y="119"/>
                    <a:pt x="9" y="119"/>
                    <a:pt x="9" y="119"/>
                  </a:cubicBezTo>
                  <a:cubicBezTo>
                    <a:pt x="1" y="132"/>
                    <a:pt x="0" y="145"/>
                    <a:pt x="5" y="155"/>
                  </a:cubicBezTo>
                  <a:cubicBezTo>
                    <a:pt x="11" y="165"/>
                    <a:pt x="22" y="171"/>
                    <a:pt x="37" y="171"/>
                  </a:cubicBezTo>
                  <a:cubicBezTo>
                    <a:pt x="313" y="171"/>
                    <a:pt x="313" y="171"/>
                    <a:pt x="313" y="171"/>
                  </a:cubicBezTo>
                  <a:cubicBezTo>
                    <a:pt x="202" y="88"/>
                    <a:pt x="202" y="88"/>
                    <a:pt x="202" y="88"/>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41" name="Freeform 172"/>
            <p:cNvSpPr>
              <a:spLocks noEditPoints="1"/>
            </p:cNvSpPr>
            <p:nvPr>
              <p:custDataLst>
                <p:tags r:id="rId163"/>
              </p:custDataLst>
            </p:nvPr>
          </p:nvSpPr>
          <p:spPr bwMode="auto">
            <a:xfrm>
              <a:off x="1349988" y="3961349"/>
              <a:ext cx="2121478" cy="1170554"/>
            </a:xfrm>
            <a:custGeom>
              <a:avLst/>
              <a:gdLst>
                <a:gd name="T0" fmla="*/ 10 w 332"/>
                <a:gd name="T1" fmla="*/ 124 h 183"/>
                <a:gd name="T2" fmla="*/ 42 w 332"/>
                <a:gd name="T3" fmla="*/ 183 h 183"/>
                <a:gd name="T4" fmla="*/ 90 w 332"/>
                <a:gd name="T5" fmla="*/ 0 h 183"/>
                <a:gd name="T6" fmla="*/ 303 w 332"/>
                <a:gd name="T7" fmla="*/ 173 h 183"/>
                <a:gd name="T8" fmla="*/ 89 w 332"/>
                <a:gd name="T9" fmla="*/ 19 h 183"/>
                <a:gd name="T10" fmla="*/ 40 w 332"/>
                <a:gd name="T11" fmla="*/ 173 h 183"/>
                <a:gd name="T12" fmla="*/ 12 w 332"/>
                <a:gd name="T13" fmla="*/ 141 h 183"/>
                <a:gd name="T14" fmla="*/ 42 w 332"/>
                <a:gd name="T15" fmla="*/ 173 h 183"/>
                <a:gd name="T16" fmla="*/ 14 w 332"/>
                <a:gd name="T17" fmla="*/ 137 h 183"/>
                <a:gd name="T18" fmla="*/ 76 w 332"/>
                <a:gd name="T19" fmla="*/ 173 h 183"/>
                <a:gd name="T20" fmla="*/ 14 w 332"/>
                <a:gd name="T21" fmla="*/ 137 h 183"/>
                <a:gd name="T22" fmla="*/ 25 w 332"/>
                <a:gd name="T23" fmla="*/ 119 h 183"/>
                <a:gd name="T24" fmla="*/ 82 w 332"/>
                <a:gd name="T25" fmla="*/ 173 h 183"/>
                <a:gd name="T26" fmla="*/ 27 w 332"/>
                <a:gd name="T27" fmla="*/ 115 h 183"/>
                <a:gd name="T28" fmla="*/ 118 w 332"/>
                <a:gd name="T29" fmla="*/ 173 h 183"/>
                <a:gd name="T30" fmla="*/ 27 w 332"/>
                <a:gd name="T31" fmla="*/ 115 h 183"/>
                <a:gd name="T32" fmla="*/ 39 w 332"/>
                <a:gd name="T33" fmla="*/ 97 h 183"/>
                <a:gd name="T34" fmla="*/ 125 w 332"/>
                <a:gd name="T35" fmla="*/ 173 h 183"/>
                <a:gd name="T36" fmla="*/ 41 w 332"/>
                <a:gd name="T37" fmla="*/ 94 h 183"/>
                <a:gd name="T38" fmla="*/ 160 w 332"/>
                <a:gd name="T39" fmla="*/ 173 h 183"/>
                <a:gd name="T40" fmla="*/ 41 w 332"/>
                <a:gd name="T41" fmla="*/ 94 h 183"/>
                <a:gd name="T42" fmla="*/ 53 w 332"/>
                <a:gd name="T43" fmla="*/ 76 h 183"/>
                <a:gd name="T44" fmla="*/ 167 w 332"/>
                <a:gd name="T45" fmla="*/ 173 h 183"/>
                <a:gd name="T46" fmla="*/ 55 w 332"/>
                <a:gd name="T47" fmla="*/ 73 h 183"/>
                <a:gd name="T48" fmla="*/ 203 w 332"/>
                <a:gd name="T49" fmla="*/ 173 h 183"/>
                <a:gd name="T50" fmla="*/ 55 w 332"/>
                <a:gd name="T51" fmla="*/ 73 h 183"/>
                <a:gd name="T52" fmla="*/ 66 w 332"/>
                <a:gd name="T53" fmla="*/ 54 h 183"/>
                <a:gd name="T54" fmla="*/ 209 w 332"/>
                <a:gd name="T55" fmla="*/ 173 h 183"/>
                <a:gd name="T56" fmla="*/ 69 w 332"/>
                <a:gd name="T57" fmla="*/ 51 h 183"/>
                <a:gd name="T58" fmla="*/ 245 w 332"/>
                <a:gd name="T59" fmla="*/ 173 h 183"/>
                <a:gd name="T60" fmla="*/ 69 w 332"/>
                <a:gd name="T61" fmla="*/ 51 h 183"/>
                <a:gd name="T62" fmla="*/ 80 w 332"/>
                <a:gd name="T63" fmla="*/ 33 h 183"/>
                <a:gd name="T64" fmla="*/ 251 w 332"/>
                <a:gd name="T65" fmla="*/ 173 h 183"/>
                <a:gd name="T66" fmla="*/ 82 w 332"/>
                <a:gd name="T67" fmla="*/ 30 h 183"/>
                <a:gd name="T68" fmla="*/ 287 w 332"/>
                <a:gd name="T69" fmla="*/ 173 h 183"/>
                <a:gd name="T70" fmla="*/ 82 w 332"/>
                <a:gd name="T71" fmla="*/ 30 h 183"/>
                <a:gd name="T72" fmla="*/ 13 w 332"/>
                <a:gd name="T73" fmla="*/ 158 h 183"/>
                <a:gd name="T74" fmla="*/ 14 w 332"/>
                <a:gd name="T75" fmla="*/ 16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2" h="183">
                  <a:moveTo>
                    <a:pt x="90" y="0"/>
                  </a:moveTo>
                  <a:cubicBezTo>
                    <a:pt x="10" y="124"/>
                    <a:pt x="10" y="124"/>
                    <a:pt x="10" y="124"/>
                  </a:cubicBezTo>
                  <a:cubicBezTo>
                    <a:pt x="1" y="138"/>
                    <a:pt x="0" y="152"/>
                    <a:pt x="6" y="164"/>
                  </a:cubicBezTo>
                  <a:cubicBezTo>
                    <a:pt x="12" y="176"/>
                    <a:pt x="26" y="183"/>
                    <a:pt x="42" y="183"/>
                  </a:cubicBezTo>
                  <a:cubicBezTo>
                    <a:pt x="332" y="183"/>
                    <a:pt x="332" y="183"/>
                    <a:pt x="332" y="183"/>
                  </a:cubicBezTo>
                  <a:lnTo>
                    <a:pt x="90" y="0"/>
                  </a:lnTo>
                  <a:close/>
                  <a:moveTo>
                    <a:pt x="93" y="14"/>
                  </a:moveTo>
                  <a:cubicBezTo>
                    <a:pt x="303" y="173"/>
                    <a:pt x="303" y="173"/>
                    <a:pt x="303" y="173"/>
                  </a:cubicBezTo>
                  <a:cubicBezTo>
                    <a:pt x="293" y="173"/>
                    <a:pt x="293" y="173"/>
                    <a:pt x="293" y="173"/>
                  </a:cubicBezTo>
                  <a:cubicBezTo>
                    <a:pt x="89" y="19"/>
                    <a:pt x="89" y="19"/>
                    <a:pt x="89" y="19"/>
                  </a:cubicBezTo>
                  <a:lnTo>
                    <a:pt x="93" y="14"/>
                  </a:lnTo>
                  <a:close/>
                  <a:moveTo>
                    <a:pt x="40" y="173"/>
                  </a:moveTo>
                  <a:cubicBezTo>
                    <a:pt x="12" y="152"/>
                    <a:pt x="12" y="152"/>
                    <a:pt x="12" y="152"/>
                  </a:cubicBezTo>
                  <a:cubicBezTo>
                    <a:pt x="11" y="148"/>
                    <a:pt x="12" y="145"/>
                    <a:pt x="12" y="141"/>
                  </a:cubicBezTo>
                  <a:cubicBezTo>
                    <a:pt x="55" y="173"/>
                    <a:pt x="55" y="173"/>
                    <a:pt x="55" y="173"/>
                  </a:cubicBezTo>
                  <a:cubicBezTo>
                    <a:pt x="42" y="173"/>
                    <a:pt x="42" y="173"/>
                    <a:pt x="42" y="173"/>
                  </a:cubicBezTo>
                  <a:cubicBezTo>
                    <a:pt x="42" y="173"/>
                    <a:pt x="41" y="173"/>
                    <a:pt x="40" y="173"/>
                  </a:cubicBezTo>
                  <a:close/>
                  <a:moveTo>
                    <a:pt x="14" y="137"/>
                  </a:moveTo>
                  <a:cubicBezTo>
                    <a:pt x="15" y="135"/>
                    <a:pt x="16" y="132"/>
                    <a:pt x="18" y="129"/>
                  </a:cubicBezTo>
                  <a:cubicBezTo>
                    <a:pt x="76" y="173"/>
                    <a:pt x="76" y="173"/>
                    <a:pt x="76" y="173"/>
                  </a:cubicBezTo>
                  <a:cubicBezTo>
                    <a:pt x="61" y="173"/>
                    <a:pt x="61" y="173"/>
                    <a:pt x="61" y="173"/>
                  </a:cubicBezTo>
                  <a:lnTo>
                    <a:pt x="14" y="137"/>
                  </a:lnTo>
                  <a:close/>
                  <a:moveTo>
                    <a:pt x="20" y="126"/>
                  </a:moveTo>
                  <a:cubicBezTo>
                    <a:pt x="25" y="119"/>
                    <a:pt x="25" y="119"/>
                    <a:pt x="25" y="119"/>
                  </a:cubicBezTo>
                  <a:cubicBezTo>
                    <a:pt x="97" y="173"/>
                    <a:pt x="97" y="173"/>
                    <a:pt x="97" y="173"/>
                  </a:cubicBezTo>
                  <a:cubicBezTo>
                    <a:pt x="82" y="173"/>
                    <a:pt x="82" y="173"/>
                    <a:pt x="82" y="173"/>
                  </a:cubicBezTo>
                  <a:lnTo>
                    <a:pt x="20" y="126"/>
                  </a:lnTo>
                  <a:close/>
                  <a:moveTo>
                    <a:pt x="27" y="115"/>
                  </a:moveTo>
                  <a:cubicBezTo>
                    <a:pt x="32" y="108"/>
                    <a:pt x="32" y="108"/>
                    <a:pt x="32" y="108"/>
                  </a:cubicBezTo>
                  <a:cubicBezTo>
                    <a:pt x="118" y="173"/>
                    <a:pt x="118" y="173"/>
                    <a:pt x="118" y="173"/>
                  </a:cubicBezTo>
                  <a:cubicBezTo>
                    <a:pt x="104" y="173"/>
                    <a:pt x="104" y="173"/>
                    <a:pt x="104" y="173"/>
                  </a:cubicBezTo>
                  <a:lnTo>
                    <a:pt x="27" y="115"/>
                  </a:lnTo>
                  <a:close/>
                  <a:moveTo>
                    <a:pt x="34" y="105"/>
                  </a:moveTo>
                  <a:cubicBezTo>
                    <a:pt x="39" y="97"/>
                    <a:pt x="39" y="97"/>
                    <a:pt x="39" y="97"/>
                  </a:cubicBezTo>
                  <a:cubicBezTo>
                    <a:pt x="139" y="173"/>
                    <a:pt x="139" y="173"/>
                    <a:pt x="139" y="173"/>
                  </a:cubicBezTo>
                  <a:cubicBezTo>
                    <a:pt x="125" y="173"/>
                    <a:pt x="125" y="173"/>
                    <a:pt x="125" y="173"/>
                  </a:cubicBezTo>
                  <a:lnTo>
                    <a:pt x="34" y="105"/>
                  </a:lnTo>
                  <a:close/>
                  <a:moveTo>
                    <a:pt x="41" y="94"/>
                  </a:moveTo>
                  <a:cubicBezTo>
                    <a:pt x="46" y="86"/>
                    <a:pt x="46" y="86"/>
                    <a:pt x="46" y="86"/>
                  </a:cubicBezTo>
                  <a:cubicBezTo>
                    <a:pt x="160" y="173"/>
                    <a:pt x="160" y="173"/>
                    <a:pt x="160" y="173"/>
                  </a:cubicBezTo>
                  <a:cubicBezTo>
                    <a:pt x="146" y="173"/>
                    <a:pt x="146" y="173"/>
                    <a:pt x="146" y="173"/>
                  </a:cubicBezTo>
                  <a:lnTo>
                    <a:pt x="41" y="94"/>
                  </a:lnTo>
                  <a:close/>
                  <a:moveTo>
                    <a:pt x="48" y="83"/>
                  </a:moveTo>
                  <a:cubicBezTo>
                    <a:pt x="53" y="76"/>
                    <a:pt x="53" y="76"/>
                    <a:pt x="53" y="76"/>
                  </a:cubicBezTo>
                  <a:cubicBezTo>
                    <a:pt x="182" y="173"/>
                    <a:pt x="182" y="173"/>
                    <a:pt x="182" y="173"/>
                  </a:cubicBezTo>
                  <a:cubicBezTo>
                    <a:pt x="167" y="173"/>
                    <a:pt x="167" y="173"/>
                    <a:pt x="167" y="173"/>
                  </a:cubicBezTo>
                  <a:lnTo>
                    <a:pt x="48" y="83"/>
                  </a:lnTo>
                  <a:close/>
                  <a:moveTo>
                    <a:pt x="55" y="73"/>
                  </a:moveTo>
                  <a:cubicBezTo>
                    <a:pt x="60" y="65"/>
                    <a:pt x="60" y="65"/>
                    <a:pt x="60" y="65"/>
                  </a:cubicBezTo>
                  <a:cubicBezTo>
                    <a:pt x="203" y="173"/>
                    <a:pt x="203" y="173"/>
                    <a:pt x="203" y="173"/>
                  </a:cubicBezTo>
                  <a:cubicBezTo>
                    <a:pt x="188" y="173"/>
                    <a:pt x="188" y="173"/>
                    <a:pt x="188" y="173"/>
                  </a:cubicBezTo>
                  <a:lnTo>
                    <a:pt x="55" y="73"/>
                  </a:lnTo>
                  <a:close/>
                  <a:moveTo>
                    <a:pt x="62" y="62"/>
                  </a:moveTo>
                  <a:cubicBezTo>
                    <a:pt x="66" y="54"/>
                    <a:pt x="66" y="54"/>
                    <a:pt x="66" y="54"/>
                  </a:cubicBezTo>
                  <a:cubicBezTo>
                    <a:pt x="224" y="173"/>
                    <a:pt x="224" y="173"/>
                    <a:pt x="224" y="173"/>
                  </a:cubicBezTo>
                  <a:cubicBezTo>
                    <a:pt x="209" y="173"/>
                    <a:pt x="209" y="173"/>
                    <a:pt x="209" y="173"/>
                  </a:cubicBezTo>
                  <a:lnTo>
                    <a:pt x="62" y="62"/>
                  </a:lnTo>
                  <a:close/>
                  <a:moveTo>
                    <a:pt x="69" y="51"/>
                  </a:moveTo>
                  <a:cubicBezTo>
                    <a:pt x="73" y="44"/>
                    <a:pt x="73" y="44"/>
                    <a:pt x="73" y="44"/>
                  </a:cubicBezTo>
                  <a:cubicBezTo>
                    <a:pt x="245" y="173"/>
                    <a:pt x="245" y="173"/>
                    <a:pt x="245" y="173"/>
                  </a:cubicBezTo>
                  <a:cubicBezTo>
                    <a:pt x="230" y="173"/>
                    <a:pt x="230" y="173"/>
                    <a:pt x="230" y="173"/>
                  </a:cubicBezTo>
                  <a:lnTo>
                    <a:pt x="69" y="51"/>
                  </a:lnTo>
                  <a:close/>
                  <a:moveTo>
                    <a:pt x="75" y="41"/>
                  </a:moveTo>
                  <a:cubicBezTo>
                    <a:pt x="80" y="33"/>
                    <a:pt x="80" y="33"/>
                    <a:pt x="80" y="33"/>
                  </a:cubicBezTo>
                  <a:cubicBezTo>
                    <a:pt x="266" y="173"/>
                    <a:pt x="266" y="173"/>
                    <a:pt x="266" y="173"/>
                  </a:cubicBezTo>
                  <a:cubicBezTo>
                    <a:pt x="251" y="173"/>
                    <a:pt x="251" y="173"/>
                    <a:pt x="251" y="173"/>
                  </a:cubicBezTo>
                  <a:lnTo>
                    <a:pt x="75" y="41"/>
                  </a:lnTo>
                  <a:close/>
                  <a:moveTo>
                    <a:pt x="82" y="30"/>
                  </a:moveTo>
                  <a:cubicBezTo>
                    <a:pt x="87" y="22"/>
                    <a:pt x="87" y="22"/>
                    <a:pt x="87" y="22"/>
                  </a:cubicBezTo>
                  <a:cubicBezTo>
                    <a:pt x="287" y="173"/>
                    <a:pt x="287" y="173"/>
                    <a:pt x="287" y="173"/>
                  </a:cubicBezTo>
                  <a:cubicBezTo>
                    <a:pt x="272" y="173"/>
                    <a:pt x="272" y="173"/>
                    <a:pt x="272" y="173"/>
                  </a:cubicBezTo>
                  <a:lnTo>
                    <a:pt x="82" y="30"/>
                  </a:lnTo>
                  <a:close/>
                  <a:moveTo>
                    <a:pt x="14" y="160"/>
                  </a:moveTo>
                  <a:cubicBezTo>
                    <a:pt x="14" y="159"/>
                    <a:pt x="14" y="158"/>
                    <a:pt x="13" y="158"/>
                  </a:cubicBezTo>
                  <a:cubicBezTo>
                    <a:pt x="33" y="172"/>
                    <a:pt x="33" y="172"/>
                    <a:pt x="33" y="172"/>
                  </a:cubicBezTo>
                  <a:cubicBezTo>
                    <a:pt x="24" y="171"/>
                    <a:pt x="18" y="166"/>
                    <a:pt x="14" y="160"/>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40" name="Freeform 171"/>
            <p:cNvSpPr/>
            <p:nvPr>
              <p:custDataLst>
                <p:tags r:id="rId164"/>
              </p:custDataLst>
            </p:nvPr>
          </p:nvSpPr>
          <p:spPr bwMode="auto">
            <a:xfrm>
              <a:off x="2672593" y="4019273"/>
              <a:ext cx="1279161" cy="1078840"/>
            </a:xfrm>
            <a:custGeom>
              <a:avLst/>
              <a:gdLst>
                <a:gd name="T0" fmla="*/ 191 w 200"/>
                <a:gd name="T1" fmla="*/ 117 h 169"/>
                <a:gd name="T2" fmla="*/ 114 w 200"/>
                <a:gd name="T3" fmla="*/ 0 h 169"/>
                <a:gd name="T4" fmla="*/ 0 w 200"/>
                <a:gd name="T5" fmla="*/ 86 h 169"/>
                <a:gd name="T6" fmla="*/ 111 w 200"/>
                <a:gd name="T7" fmla="*/ 169 h 169"/>
                <a:gd name="T8" fmla="*/ 162 w 200"/>
                <a:gd name="T9" fmla="*/ 169 h 169"/>
                <a:gd name="T10" fmla="*/ 195 w 200"/>
                <a:gd name="T11" fmla="*/ 153 h 169"/>
                <a:gd name="T12" fmla="*/ 191 w 200"/>
                <a:gd name="T13" fmla="*/ 117 h 169"/>
              </a:gdLst>
              <a:ahLst/>
              <a:cxnLst>
                <a:cxn ang="0">
                  <a:pos x="T0" y="T1"/>
                </a:cxn>
                <a:cxn ang="0">
                  <a:pos x="T2" y="T3"/>
                </a:cxn>
                <a:cxn ang="0">
                  <a:pos x="T4" y="T5"/>
                </a:cxn>
                <a:cxn ang="0">
                  <a:pos x="T6" y="T7"/>
                </a:cxn>
                <a:cxn ang="0">
                  <a:pos x="T8" y="T9"/>
                </a:cxn>
                <a:cxn ang="0">
                  <a:pos x="T10" y="T11"/>
                </a:cxn>
                <a:cxn ang="0">
                  <a:pos x="T12" y="T13"/>
                </a:cxn>
              </a:cxnLst>
              <a:rect l="0" t="0" r="r" b="b"/>
              <a:pathLst>
                <a:path w="200" h="169">
                  <a:moveTo>
                    <a:pt x="191" y="117"/>
                  </a:moveTo>
                  <a:cubicBezTo>
                    <a:pt x="114" y="0"/>
                    <a:pt x="114" y="0"/>
                    <a:pt x="114" y="0"/>
                  </a:cubicBezTo>
                  <a:cubicBezTo>
                    <a:pt x="0" y="86"/>
                    <a:pt x="0" y="86"/>
                    <a:pt x="0" y="86"/>
                  </a:cubicBezTo>
                  <a:cubicBezTo>
                    <a:pt x="111" y="169"/>
                    <a:pt x="111" y="169"/>
                    <a:pt x="111" y="169"/>
                  </a:cubicBezTo>
                  <a:cubicBezTo>
                    <a:pt x="162" y="169"/>
                    <a:pt x="162" y="169"/>
                    <a:pt x="162" y="169"/>
                  </a:cubicBezTo>
                  <a:cubicBezTo>
                    <a:pt x="177" y="169"/>
                    <a:pt x="189" y="163"/>
                    <a:pt x="195" y="153"/>
                  </a:cubicBezTo>
                  <a:cubicBezTo>
                    <a:pt x="200" y="143"/>
                    <a:pt x="199" y="130"/>
                    <a:pt x="191" y="117"/>
                  </a:cubicBezTo>
                  <a:close/>
                </a:path>
              </a:pathLst>
            </a:custGeom>
            <a:solidFill>
              <a:srgbClr val="C2D9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42" name="Freeform 173"/>
            <p:cNvSpPr>
              <a:spLocks noEditPoints="1"/>
            </p:cNvSpPr>
            <p:nvPr>
              <p:custDataLst>
                <p:tags r:id="rId165"/>
              </p:custDataLst>
            </p:nvPr>
          </p:nvSpPr>
          <p:spPr bwMode="auto">
            <a:xfrm>
              <a:off x="2629149" y="3973416"/>
              <a:ext cx="1353981" cy="1158485"/>
            </a:xfrm>
            <a:custGeom>
              <a:avLst/>
              <a:gdLst>
                <a:gd name="T0" fmla="*/ 122 w 212"/>
                <a:gd name="T1" fmla="*/ 0 h 181"/>
                <a:gd name="T2" fmla="*/ 116 w 212"/>
                <a:gd name="T3" fmla="*/ 181 h 181"/>
                <a:gd name="T4" fmla="*/ 206 w 212"/>
                <a:gd name="T5" fmla="*/ 162 h 181"/>
                <a:gd name="T6" fmla="*/ 175 w 212"/>
                <a:gd name="T7" fmla="*/ 171 h 181"/>
                <a:gd name="T8" fmla="*/ 160 w 212"/>
                <a:gd name="T9" fmla="*/ 171 h 181"/>
                <a:gd name="T10" fmla="*/ 199 w 212"/>
                <a:gd name="T11" fmla="*/ 153 h 181"/>
                <a:gd name="T12" fmla="*/ 195 w 212"/>
                <a:gd name="T13" fmla="*/ 129 h 181"/>
                <a:gd name="T14" fmla="*/ 153 w 212"/>
                <a:gd name="T15" fmla="*/ 171 h 181"/>
                <a:gd name="T16" fmla="*/ 195 w 212"/>
                <a:gd name="T17" fmla="*/ 129 h 181"/>
                <a:gd name="T18" fmla="*/ 137 w 212"/>
                <a:gd name="T19" fmla="*/ 40 h 181"/>
                <a:gd name="T20" fmla="*/ 34 w 212"/>
                <a:gd name="T21" fmla="*/ 107 h 181"/>
                <a:gd name="T22" fmla="*/ 31 w 212"/>
                <a:gd name="T23" fmla="*/ 105 h 181"/>
                <a:gd name="T24" fmla="*/ 125 w 212"/>
                <a:gd name="T25" fmla="*/ 22 h 181"/>
                <a:gd name="T26" fmla="*/ 31 w 212"/>
                <a:gd name="T27" fmla="*/ 105 h 181"/>
                <a:gd name="T28" fmla="*/ 144 w 212"/>
                <a:gd name="T29" fmla="*/ 51 h 181"/>
                <a:gd name="T30" fmla="*/ 45 w 212"/>
                <a:gd name="T31" fmla="*/ 115 h 181"/>
                <a:gd name="T32" fmla="*/ 146 w 212"/>
                <a:gd name="T33" fmla="*/ 54 h 181"/>
                <a:gd name="T34" fmla="*/ 63 w 212"/>
                <a:gd name="T35" fmla="*/ 129 h 181"/>
                <a:gd name="T36" fmla="*/ 146 w 212"/>
                <a:gd name="T37" fmla="*/ 54 h 181"/>
                <a:gd name="T38" fmla="*/ 158 w 212"/>
                <a:gd name="T39" fmla="*/ 72 h 181"/>
                <a:gd name="T40" fmla="*/ 66 w 212"/>
                <a:gd name="T41" fmla="*/ 131 h 181"/>
                <a:gd name="T42" fmla="*/ 160 w 212"/>
                <a:gd name="T43" fmla="*/ 75 h 181"/>
                <a:gd name="T44" fmla="*/ 84 w 212"/>
                <a:gd name="T45" fmla="*/ 144 h 181"/>
                <a:gd name="T46" fmla="*/ 160 w 212"/>
                <a:gd name="T47" fmla="*/ 75 h 181"/>
                <a:gd name="T48" fmla="*/ 172 w 212"/>
                <a:gd name="T49" fmla="*/ 94 h 181"/>
                <a:gd name="T50" fmla="*/ 87 w 212"/>
                <a:gd name="T51" fmla="*/ 147 h 181"/>
                <a:gd name="T52" fmla="*/ 174 w 212"/>
                <a:gd name="T53" fmla="*/ 97 h 181"/>
                <a:gd name="T54" fmla="*/ 105 w 212"/>
                <a:gd name="T55" fmla="*/ 160 h 181"/>
                <a:gd name="T56" fmla="*/ 174 w 212"/>
                <a:gd name="T57" fmla="*/ 97 h 181"/>
                <a:gd name="T58" fmla="*/ 186 w 212"/>
                <a:gd name="T59" fmla="*/ 115 h 181"/>
                <a:gd name="T60" fmla="*/ 108 w 212"/>
                <a:gd name="T61" fmla="*/ 163 h 181"/>
                <a:gd name="T62" fmla="*/ 120 w 212"/>
                <a:gd name="T63" fmla="*/ 14 h 181"/>
                <a:gd name="T64" fmla="*/ 20 w 212"/>
                <a:gd name="T65" fmla="*/ 97 h 181"/>
                <a:gd name="T66" fmla="*/ 120 w 212"/>
                <a:gd name="T67" fmla="*/ 14 h 181"/>
                <a:gd name="T68" fmla="*/ 188 w 212"/>
                <a:gd name="T69" fmla="*/ 118 h 181"/>
                <a:gd name="T70" fmla="*/ 132 w 212"/>
                <a:gd name="T71" fmla="*/ 171 h 181"/>
                <a:gd name="T72" fmla="*/ 118 w 212"/>
                <a:gd name="T73" fmla="*/ 171 h 181"/>
                <a:gd name="T74" fmla="*/ 196 w 212"/>
                <a:gd name="T75" fmla="*/ 16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181">
                  <a:moveTo>
                    <a:pt x="202" y="122"/>
                  </a:moveTo>
                  <a:cubicBezTo>
                    <a:pt x="122" y="0"/>
                    <a:pt x="122" y="0"/>
                    <a:pt x="122" y="0"/>
                  </a:cubicBezTo>
                  <a:cubicBezTo>
                    <a:pt x="0" y="93"/>
                    <a:pt x="0" y="93"/>
                    <a:pt x="0" y="93"/>
                  </a:cubicBezTo>
                  <a:cubicBezTo>
                    <a:pt x="116" y="181"/>
                    <a:pt x="116" y="181"/>
                    <a:pt x="116" y="181"/>
                  </a:cubicBezTo>
                  <a:cubicBezTo>
                    <a:pt x="169" y="181"/>
                    <a:pt x="169" y="181"/>
                    <a:pt x="169" y="181"/>
                  </a:cubicBezTo>
                  <a:cubicBezTo>
                    <a:pt x="186" y="181"/>
                    <a:pt x="199" y="174"/>
                    <a:pt x="206" y="162"/>
                  </a:cubicBezTo>
                  <a:cubicBezTo>
                    <a:pt x="212" y="150"/>
                    <a:pt x="211" y="135"/>
                    <a:pt x="202" y="122"/>
                  </a:cubicBezTo>
                  <a:close/>
                  <a:moveTo>
                    <a:pt x="175" y="171"/>
                  </a:moveTo>
                  <a:cubicBezTo>
                    <a:pt x="173" y="171"/>
                    <a:pt x="171" y="171"/>
                    <a:pt x="169" y="171"/>
                  </a:cubicBezTo>
                  <a:cubicBezTo>
                    <a:pt x="160" y="171"/>
                    <a:pt x="160" y="171"/>
                    <a:pt x="160" y="171"/>
                  </a:cubicBezTo>
                  <a:cubicBezTo>
                    <a:pt x="200" y="141"/>
                    <a:pt x="200" y="141"/>
                    <a:pt x="200" y="141"/>
                  </a:cubicBezTo>
                  <a:cubicBezTo>
                    <a:pt x="200" y="145"/>
                    <a:pt x="200" y="149"/>
                    <a:pt x="199" y="153"/>
                  </a:cubicBezTo>
                  <a:lnTo>
                    <a:pt x="175" y="171"/>
                  </a:lnTo>
                  <a:close/>
                  <a:moveTo>
                    <a:pt x="195" y="129"/>
                  </a:moveTo>
                  <a:cubicBezTo>
                    <a:pt x="196" y="132"/>
                    <a:pt x="198" y="134"/>
                    <a:pt x="199" y="137"/>
                  </a:cubicBezTo>
                  <a:cubicBezTo>
                    <a:pt x="153" y="171"/>
                    <a:pt x="153" y="171"/>
                    <a:pt x="153" y="171"/>
                  </a:cubicBezTo>
                  <a:cubicBezTo>
                    <a:pt x="139" y="171"/>
                    <a:pt x="139" y="171"/>
                    <a:pt x="139" y="171"/>
                  </a:cubicBezTo>
                  <a:lnTo>
                    <a:pt x="195" y="129"/>
                  </a:lnTo>
                  <a:close/>
                  <a:moveTo>
                    <a:pt x="132" y="33"/>
                  </a:moveTo>
                  <a:cubicBezTo>
                    <a:pt x="137" y="40"/>
                    <a:pt x="137" y="40"/>
                    <a:pt x="137" y="40"/>
                  </a:cubicBezTo>
                  <a:cubicBezTo>
                    <a:pt x="41" y="113"/>
                    <a:pt x="41" y="113"/>
                    <a:pt x="41" y="113"/>
                  </a:cubicBezTo>
                  <a:cubicBezTo>
                    <a:pt x="34" y="107"/>
                    <a:pt x="34" y="107"/>
                    <a:pt x="34" y="107"/>
                  </a:cubicBezTo>
                  <a:lnTo>
                    <a:pt x="132" y="33"/>
                  </a:lnTo>
                  <a:close/>
                  <a:moveTo>
                    <a:pt x="31" y="105"/>
                  </a:moveTo>
                  <a:cubicBezTo>
                    <a:pt x="23" y="99"/>
                    <a:pt x="23" y="99"/>
                    <a:pt x="23" y="99"/>
                  </a:cubicBezTo>
                  <a:cubicBezTo>
                    <a:pt x="125" y="22"/>
                    <a:pt x="125" y="22"/>
                    <a:pt x="125" y="22"/>
                  </a:cubicBezTo>
                  <a:cubicBezTo>
                    <a:pt x="130" y="29"/>
                    <a:pt x="130" y="29"/>
                    <a:pt x="130" y="29"/>
                  </a:cubicBezTo>
                  <a:lnTo>
                    <a:pt x="31" y="105"/>
                  </a:lnTo>
                  <a:close/>
                  <a:moveTo>
                    <a:pt x="139" y="43"/>
                  </a:moveTo>
                  <a:cubicBezTo>
                    <a:pt x="144" y="51"/>
                    <a:pt x="144" y="51"/>
                    <a:pt x="144" y="51"/>
                  </a:cubicBezTo>
                  <a:cubicBezTo>
                    <a:pt x="52" y="121"/>
                    <a:pt x="52" y="121"/>
                    <a:pt x="52" y="121"/>
                  </a:cubicBezTo>
                  <a:cubicBezTo>
                    <a:pt x="45" y="115"/>
                    <a:pt x="45" y="115"/>
                    <a:pt x="45" y="115"/>
                  </a:cubicBezTo>
                  <a:lnTo>
                    <a:pt x="139" y="43"/>
                  </a:lnTo>
                  <a:close/>
                  <a:moveTo>
                    <a:pt x="146" y="54"/>
                  </a:moveTo>
                  <a:cubicBezTo>
                    <a:pt x="151" y="61"/>
                    <a:pt x="151" y="61"/>
                    <a:pt x="151" y="61"/>
                  </a:cubicBezTo>
                  <a:cubicBezTo>
                    <a:pt x="63" y="129"/>
                    <a:pt x="63" y="129"/>
                    <a:pt x="63" y="129"/>
                  </a:cubicBezTo>
                  <a:cubicBezTo>
                    <a:pt x="55" y="123"/>
                    <a:pt x="55" y="123"/>
                    <a:pt x="55" y="123"/>
                  </a:cubicBezTo>
                  <a:lnTo>
                    <a:pt x="146" y="54"/>
                  </a:lnTo>
                  <a:close/>
                  <a:moveTo>
                    <a:pt x="153" y="65"/>
                  </a:moveTo>
                  <a:cubicBezTo>
                    <a:pt x="158" y="72"/>
                    <a:pt x="158" y="72"/>
                    <a:pt x="158" y="72"/>
                  </a:cubicBezTo>
                  <a:cubicBezTo>
                    <a:pt x="73" y="137"/>
                    <a:pt x="73" y="137"/>
                    <a:pt x="73" y="137"/>
                  </a:cubicBezTo>
                  <a:cubicBezTo>
                    <a:pt x="66" y="131"/>
                    <a:pt x="66" y="131"/>
                    <a:pt x="66" y="131"/>
                  </a:cubicBezTo>
                  <a:lnTo>
                    <a:pt x="153" y="65"/>
                  </a:lnTo>
                  <a:close/>
                  <a:moveTo>
                    <a:pt x="160" y="75"/>
                  </a:moveTo>
                  <a:cubicBezTo>
                    <a:pt x="165" y="83"/>
                    <a:pt x="165" y="83"/>
                    <a:pt x="165" y="83"/>
                  </a:cubicBezTo>
                  <a:cubicBezTo>
                    <a:pt x="84" y="144"/>
                    <a:pt x="84" y="144"/>
                    <a:pt x="84" y="144"/>
                  </a:cubicBezTo>
                  <a:cubicBezTo>
                    <a:pt x="76" y="139"/>
                    <a:pt x="76" y="139"/>
                    <a:pt x="76" y="139"/>
                  </a:cubicBezTo>
                  <a:lnTo>
                    <a:pt x="160" y="75"/>
                  </a:lnTo>
                  <a:close/>
                  <a:moveTo>
                    <a:pt x="167" y="86"/>
                  </a:moveTo>
                  <a:cubicBezTo>
                    <a:pt x="172" y="94"/>
                    <a:pt x="172" y="94"/>
                    <a:pt x="172" y="94"/>
                  </a:cubicBezTo>
                  <a:cubicBezTo>
                    <a:pt x="94" y="152"/>
                    <a:pt x="94" y="152"/>
                    <a:pt x="94" y="152"/>
                  </a:cubicBezTo>
                  <a:cubicBezTo>
                    <a:pt x="87" y="147"/>
                    <a:pt x="87" y="147"/>
                    <a:pt x="87" y="147"/>
                  </a:cubicBezTo>
                  <a:lnTo>
                    <a:pt x="167" y="86"/>
                  </a:lnTo>
                  <a:close/>
                  <a:moveTo>
                    <a:pt x="174" y="97"/>
                  </a:moveTo>
                  <a:cubicBezTo>
                    <a:pt x="179" y="104"/>
                    <a:pt x="179" y="104"/>
                    <a:pt x="179" y="104"/>
                  </a:cubicBezTo>
                  <a:cubicBezTo>
                    <a:pt x="105" y="160"/>
                    <a:pt x="105" y="160"/>
                    <a:pt x="105" y="160"/>
                  </a:cubicBezTo>
                  <a:cubicBezTo>
                    <a:pt x="97" y="155"/>
                    <a:pt x="97" y="155"/>
                    <a:pt x="97" y="155"/>
                  </a:cubicBezTo>
                  <a:lnTo>
                    <a:pt x="174" y="97"/>
                  </a:lnTo>
                  <a:close/>
                  <a:moveTo>
                    <a:pt x="181" y="107"/>
                  </a:moveTo>
                  <a:cubicBezTo>
                    <a:pt x="186" y="115"/>
                    <a:pt x="186" y="115"/>
                    <a:pt x="186" y="115"/>
                  </a:cubicBezTo>
                  <a:cubicBezTo>
                    <a:pt x="115" y="168"/>
                    <a:pt x="115" y="168"/>
                    <a:pt x="115" y="168"/>
                  </a:cubicBezTo>
                  <a:cubicBezTo>
                    <a:pt x="108" y="163"/>
                    <a:pt x="108" y="163"/>
                    <a:pt x="108" y="163"/>
                  </a:cubicBezTo>
                  <a:lnTo>
                    <a:pt x="181" y="107"/>
                  </a:lnTo>
                  <a:close/>
                  <a:moveTo>
                    <a:pt x="120" y="14"/>
                  </a:moveTo>
                  <a:cubicBezTo>
                    <a:pt x="123" y="19"/>
                    <a:pt x="123" y="19"/>
                    <a:pt x="123" y="19"/>
                  </a:cubicBezTo>
                  <a:cubicBezTo>
                    <a:pt x="20" y="97"/>
                    <a:pt x="20" y="97"/>
                    <a:pt x="20" y="97"/>
                  </a:cubicBezTo>
                  <a:cubicBezTo>
                    <a:pt x="15" y="93"/>
                    <a:pt x="15" y="93"/>
                    <a:pt x="15" y="93"/>
                  </a:cubicBezTo>
                  <a:lnTo>
                    <a:pt x="120" y="14"/>
                  </a:lnTo>
                  <a:close/>
                  <a:moveTo>
                    <a:pt x="118" y="171"/>
                  </a:moveTo>
                  <a:cubicBezTo>
                    <a:pt x="188" y="118"/>
                    <a:pt x="188" y="118"/>
                    <a:pt x="188" y="118"/>
                  </a:cubicBezTo>
                  <a:cubicBezTo>
                    <a:pt x="193" y="126"/>
                    <a:pt x="193" y="126"/>
                    <a:pt x="193" y="126"/>
                  </a:cubicBezTo>
                  <a:cubicBezTo>
                    <a:pt x="132" y="171"/>
                    <a:pt x="132" y="171"/>
                    <a:pt x="132" y="171"/>
                  </a:cubicBezTo>
                  <a:cubicBezTo>
                    <a:pt x="119" y="171"/>
                    <a:pt x="119" y="171"/>
                    <a:pt x="119" y="171"/>
                  </a:cubicBezTo>
                  <a:lnTo>
                    <a:pt x="118" y="171"/>
                  </a:lnTo>
                  <a:close/>
                  <a:moveTo>
                    <a:pt x="184" y="169"/>
                  </a:moveTo>
                  <a:cubicBezTo>
                    <a:pt x="196" y="160"/>
                    <a:pt x="196" y="160"/>
                    <a:pt x="196" y="160"/>
                  </a:cubicBezTo>
                  <a:cubicBezTo>
                    <a:pt x="193" y="164"/>
                    <a:pt x="189" y="167"/>
                    <a:pt x="184" y="169"/>
                  </a:cubicBezTo>
                  <a:close/>
                </a:path>
              </a:pathLst>
            </a:custGeom>
            <a:solidFill>
              <a:srgbClr val="8EB2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43" name="Freeform 174"/>
            <p:cNvSpPr/>
            <p:nvPr>
              <p:custDataLst>
                <p:tags r:id="rId166"/>
              </p:custDataLst>
            </p:nvPr>
          </p:nvSpPr>
          <p:spPr bwMode="auto">
            <a:xfrm>
              <a:off x="2168170" y="3278325"/>
              <a:ext cx="2985515" cy="2377309"/>
            </a:xfrm>
            <a:custGeom>
              <a:avLst/>
              <a:gdLst>
                <a:gd name="T0" fmla="*/ 399 w 467"/>
                <a:gd name="T1" fmla="*/ 369 h 372"/>
                <a:gd name="T2" fmla="*/ 378 w 467"/>
                <a:gd name="T3" fmla="*/ 369 h 372"/>
                <a:gd name="T4" fmla="*/ 357 w 467"/>
                <a:gd name="T5" fmla="*/ 369 h 372"/>
                <a:gd name="T6" fmla="*/ 337 w 467"/>
                <a:gd name="T7" fmla="*/ 369 h 372"/>
                <a:gd name="T8" fmla="*/ 316 w 467"/>
                <a:gd name="T9" fmla="*/ 369 h 372"/>
                <a:gd name="T10" fmla="*/ 295 w 467"/>
                <a:gd name="T11" fmla="*/ 369 h 372"/>
                <a:gd name="T12" fmla="*/ 274 w 467"/>
                <a:gd name="T13" fmla="*/ 369 h 372"/>
                <a:gd name="T14" fmla="*/ 254 w 467"/>
                <a:gd name="T15" fmla="*/ 369 h 372"/>
                <a:gd name="T16" fmla="*/ 233 w 467"/>
                <a:gd name="T17" fmla="*/ 369 h 372"/>
                <a:gd name="T18" fmla="*/ 212 w 467"/>
                <a:gd name="T19" fmla="*/ 369 h 372"/>
                <a:gd name="T20" fmla="*/ 191 w 467"/>
                <a:gd name="T21" fmla="*/ 369 h 372"/>
                <a:gd name="T22" fmla="*/ 170 w 467"/>
                <a:gd name="T23" fmla="*/ 369 h 372"/>
                <a:gd name="T24" fmla="*/ 150 w 467"/>
                <a:gd name="T25" fmla="*/ 369 h 372"/>
                <a:gd name="T26" fmla="*/ 129 w 467"/>
                <a:gd name="T27" fmla="*/ 369 h 372"/>
                <a:gd name="T28" fmla="*/ 108 w 467"/>
                <a:gd name="T29" fmla="*/ 369 h 372"/>
                <a:gd name="T30" fmla="*/ 87 w 467"/>
                <a:gd name="T31" fmla="*/ 369 h 372"/>
                <a:gd name="T32" fmla="*/ 67 w 467"/>
                <a:gd name="T33" fmla="*/ 369 h 372"/>
                <a:gd name="T34" fmla="*/ 44 w 467"/>
                <a:gd name="T35" fmla="*/ 368 h 372"/>
                <a:gd name="T36" fmla="*/ 28 w 467"/>
                <a:gd name="T37" fmla="*/ 368 h 372"/>
                <a:gd name="T38" fmla="*/ 2 w 467"/>
                <a:gd name="T39" fmla="*/ 336 h 372"/>
                <a:gd name="T40" fmla="*/ 9 w 467"/>
                <a:gd name="T41" fmla="*/ 302 h 372"/>
                <a:gd name="T42" fmla="*/ 21 w 467"/>
                <a:gd name="T43" fmla="*/ 284 h 372"/>
                <a:gd name="T44" fmla="*/ 32 w 467"/>
                <a:gd name="T45" fmla="*/ 266 h 372"/>
                <a:gd name="T46" fmla="*/ 43 w 467"/>
                <a:gd name="T47" fmla="*/ 249 h 372"/>
                <a:gd name="T48" fmla="*/ 55 w 467"/>
                <a:gd name="T49" fmla="*/ 231 h 372"/>
                <a:gd name="T50" fmla="*/ 66 w 467"/>
                <a:gd name="T51" fmla="*/ 214 h 372"/>
                <a:gd name="T52" fmla="*/ 77 w 467"/>
                <a:gd name="T53" fmla="*/ 197 h 372"/>
                <a:gd name="T54" fmla="*/ 89 w 467"/>
                <a:gd name="T55" fmla="*/ 179 h 372"/>
                <a:gd name="T56" fmla="*/ 100 w 467"/>
                <a:gd name="T57" fmla="*/ 162 h 372"/>
                <a:gd name="T58" fmla="*/ 111 w 467"/>
                <a:gd name="T59" fmla="*/ 144 h 372"/>
                <a:gd name="T60" fmla="*/ 123 w 467"/>
                <a:gd name="T61" fmla="*/ 127 h 372"/>
                <a:gd name="T62" fmla="*/ 134 w 467"/>
                <a:gd name="T63" fmla="*/ 110 h 372"/>
                <a:gd name="T64" fmla="*/ 145 w 467"/>
                <a:gd name="T65" fmla="*/ 92 h 372"/>
                <a:gd name="T66" fmla="*/ 157 w 467"/>
                <a:gd name="T67" fmla="*/ 75 h 372"/>
                <a:gd name="T68" fmla="*/ 168 w 467"/>
                <a:gd name="T69" fmla="*/ 57 h 372"/>
                <a:gd name="T70" fmla="*/ 179 w 467"/>
                <a:gd name="T71" fmla="*/ 40 h 372"/>
                <a:gd name="T72" fmla="*/ 191 w 467"/>
                <a:gd name="T73" fmla="*/ 22 h 372"/>
                <a:gd name="T74" fmla="*/ 216 w 467"/>
                <a:gd name="T75" fmla="*/ 1 h 372"/>
                <a:gd name="T76" fmla="*/ 235 w 467"/>
                <a:gd name="T77" fmla="*/ 2 h 372"/>
                <a:gd name="T78" fmla="*/ 254 w 467"/>
                <a:gd name="T79" fmla="*/ 2 h 372"/>
                <a:gd name="T80" fmla="*/ 278 w 467"/>
                <a:gd name="T81" fmla="*/ 24 h 372"/>
                <a:gd name="T82" fmla="*/ 281 w 467"/>
                <a:gd name="T83" fmla="*/ 34 h 372"/>
                <a:gd name="T84" fmla="*/ 292 w 467"/>
                <a:gd name="T85" fmla="*/ 52 h 372"/>
                <a:gd name="T86" fmla="*/ 304 w 467"/>
                <a:gd name="T87" fmla="*/ 69 h 372"/>
                <a:gd name="T88" fmla="*/ 315 w 467"/>
                <a:gd name="T89" fmla="*/ 86 h 372"/>
                <a:gd name="T90" fmla="*/ 326 w 467"/>
                <a:gd name="T91" fmla="*/ 104 h 372"/>
                <a:gd name="T92" fmla="*/ 338 w 467"/>
                <a:gd name="T93" fmla="*/ 121 h 372"/>
                <a:gd name="T94" fmla="*/ 349 w 467"/>
                <a:gd name="T95" fmla="*/ 139 h 372"/>
                <a:gd name="T96" fmla="*/ 360 w 467"/>
                <a:gd name="T97" fmla="*/ 156 h 372"/>
                <a:gd name="T98" fmla="*/ 372 w 467"/>
                <a:gd name="T99" fmla="*/ 174 h 372"/>
                <a:gd name="T100" fmla="*/ 383 w 467"/>
                <a:gd name="T101" fmla="*/ 191 h 372"/>
                <a:gd name="T102" fmla="*/ 394 w 467"/>
                <a:gd name="T103" fmla="*/ 208 h 372"/>
                <a:gd name="T104" fmla="*/ 406 w 467"/>
                <a:gd name="T105" fmla="*/ 226 h 372"/>
                <a:gd name="T106" fmla="*/ 417 w 467"/>
                <a:gd name="T107" fmla="*/ 243 h 372"/>
                <a:gd name="T108" fmla="*/ 428 w 467"/>
                <a:gd name="T109" fmla="*/ 261 h 372"/>
                <a:gd name="T110" fmla="*/ 440 w 467"/>
                <a:gd name="T111" fmla="*/ 278 h 372"/>
                <a:gd name="T112" fmla="*/ 451 w 467"/>
                <a:gd name="T113" fmla="*/ 296 h 372"/>
                <a:gd name="T114" fmla="*/ 461 w 467"/>
                <a:gd name="T115" fmla="*/ 321 h 372"/>
                <a:gd name="T116" fmla="*/ 450 w 467"/>
                <a:gd name="T117" fmla="*/ 355 h 372"/>
                <a:gd name="T118" fmla="*/ 430 w 467"/>
                <a:gd name="T119" fmla="*/ 370 h 372"/>
                <a:gd name="T120" fmla="*/ 409 w 467"/>
                <a:gd name="T121"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7" h="372">
                  <a:moveTo>
                    <a:pt x="409" y="372"/>
                  </a:moveTo>
                  <a:cubicBezTo>
                    <a:pt x="406" y="372"/>
                    <a:pt x="402" y="371"/>
                    <a:pt x="399" y="369"/>
                  </a:cubicBezTo>
                  <a:cubicBezTo>
                    <a:pt x="396" y="371"/>
                    <a:pt x="392" y="372"/>
                    <a:pt x="389" y="372"/>
                  </a:cubicBezTo>
                  <a:cubicBezTo>
                    <a:pt x="385" y="372"/>
                    <a:pt x="381" y="371"/>
                    <a:pt x="378" y="369"/>
                  </a:cubicBezTo>
                  <a:cubicBezTo>
                    <a:pt x="375" y="371"/>
                    <a:pt x="372" y="372"/>
                    <a:pt x="368" y="372"/>
                  </a:cubicBezTo>
                  <a:cubicBezTo>
                    <a:pt x="364" y="372"/>
                    <a:pt x="361" y="371"/>
                    <a:pt x="357" y="369"/>
                  </a:cubicBezTo>
                  <a:cubicBezTo>
                    <a:pt x="354" y="371"/>
                    <a:pt x="351" y="372"/>
                    <a:pt x="347" y="372"/>
                  </a:cubicBezTo>
                  <a:cubicBezTo>
                    <a:pt x="343" y="372"/>
                    <a:pt x="340" y="371"/>
                    <a:pt x="337" y="369"/>
                  </a:cubicBezTo>
                  <a:cubicBezTo>
                    <a:pt x="334" y="371"/>
                    <a:pt x="330" y="372"/>
                    <a:pt x="326" y="372"/>
                  </a:cubicBezTo>
                  <a:cubicBezTo>
                    <a:pt x="323" y="372"/>
                    <a:pt x="319" y="371"/>
                    <a:pt x="316" y="369"/>
                  </a:cubicBezTo>
                  <a:cubicBezTo>
                    <a:pt x="313" y="371"/>
                    <a:pt x="309" y="372"/>
                    <a:pt x="306" y="372"/>
                  </a:cubicBezTo>
                  <a:cubicBezTo>
                    <a:pt x="302" y="372"/>
                    <a:pt x="298" y="371"/>
                    <a:pt x="295" y="369"/>
                  </a:cubicBezTo>
                  <a:cubicBezTo>
                    <a:pt x="292" y="371"/>
                    <a:pt x="288" y="372"/>
                    <a:pt x="285" y="372"/>
                  </a:cubicBezTo>
                  <a:cubicBezTo>
                    <a:pt x="281" y="372"/>
                    <a:pt x="277" y="371"/>
                    <a:pt x="274" y="369"/>
                  </a:cubicBezTo>
                  <a:cubicBezTo>
                    <a:pt x="271" y="371"/>
                    <a:pt x="268" y="372"/>
                    <a:pt x="264" y="372"/>
                  </a:cubicBezTo>
                  <a:cubicBezTo>
                    <a:pt x="260" y="372"/>
                    <a:pt x="257" y="371"/>
                    <a:pt x="254" y="369"/>
                  </a:cubicBezTo>
                  <a:cubicBezTo>
                    <a:pt x="250" y="371"/>
                    <a:pt x="247" y="372"/>
                    <a:pt x="243" y="372"/>
                  </a:cubicBezTo>
                  <a:cubicBezTo>
                    <a:pt x="239" y="372"/>
                    <a:pt x="236" y="371"/>
                    <a:pt x="233" y="369"/>
                  </a:cubicBezTo>
                  <a:cubicBezTo>
                    <a:pt x="230" y="371"/>
                    <a:pt x="226" y="372"/>
                    <a:pt x="222" y="372"/>
                  </a:cubicBezTo>
                  <a:cubicBezTo>
                    <a:pt x="219" y="372"/>
                    <a:pt x="215" y="371"/>
                    <a:pt x="212" y="369"/>
                  </a:cubicBezTo>
                  <a:cubicBezTo>
                    <a:pt x="209" y="371"/>
                    <a:pt x="205" y="372"/>
                    <a:pt x="202" y="372"/>
                  </a:cubicBezTo>
                  <a:cubicBezTo>
                    <a:pt x="198" y="372"/>
                    <a:pt x="194" y="371"/>
                    <a:pt x="191" y="369"/>
                  </a:cubicBezTo>
                  <a:cubicBezTo>
                    <a:pt x="188" y="371"/>
                    <a:pt x="185" y="372"/>
                    <a:pt x="181" y="372"/>
                  </a:cubicBezTo>
                  <a:cubicBezTo>
                    <a:pt x="177" y="372"/>
                    <a:pt x="174" y="371"/>
                    <a:pt x="170" y="369"/>
                  </a:cubicBezTo>
                  <a:cubicBezTo>
                    <a:pt x="167" y="371"/>
                    <a:pt x="164" y="372"/>
                    <a:pt x="160" y="372"/>
                  </a:cubicBezTo>
                  <a:cubicBezTo>
                    <a:pt x="156" y="372"/>
                    <a:pt x="153" y="371"/>
                    <a:pt x="150" y="369"/>
                  </a:cubicBezTo>
                  <a:cubicBezTo>
                    <a:pt x="147" y="371"/>
                    <a:pt x="143" y="372"/>
                    <a:pt x="139" y="372"/>
                  </a:cubicBezTo>
                  <a:cubicBezTo>
                    <a:pt x="136" y="372"/>
                    <a:pt x="132" y="371"/>
                    <a:pt x="129" y="369"/>
                  </a:cubicBezTo>
                  <a:cubicBezTo>
                    <a:pt x="126" y="371"/>
                    <a:pt x="122" y="372"/>
                    <a:pt x="119" y="372"/>
                  </a:cubicBezTo>
                  <a:cubicBezTo>
                    <a:pt x="115" y="372"/>
                    <a:pt x="111" y="371"/>
                    <a:pt x="108" y="369"/>
                  </a:cubicBezTo>
                  <a:cubicBezTo>
                    <a:pt x="105" y="371"/>
                    <a:pt x="101" y="372"/>
                    <a:pt x="98" y="372"/>
                  </a:cubicBezTo>
                  <a:cubicBezTo>
                    <a:pt x="94" y="372"/>
                    <a:pt x="90" y="371"/>
                    <a:pt x="87" y="369"/>
                  </a:cubicBezTo>
                  <a:cubicBezTo>
                    <a:pt x="84" y="371"/>
                    <a:pt x="81" y="372"/>
                    <a:pt x="77" y="372"/>
                  </a:cubicBezTo>
                  <a:cubicBezTo>
                    <a:pt x="73" y="372"/>
                    <a:pt x="70" y="371"/>
                    <a:pt x="67" y="369"/>
                  </a:cubicBezTo>
                  <a:cubicBezTo>
                    <a:pt x="63" y="371"/>
                    <a:pt x="60" y="372"/>
                    <a:pt x="56" y="372"/>
                  </a:cubicBezTo>
                  <a:cubicBezTo>
                    <a:pt x="52" y="372"/>
                    <a:pt x="47" y="370"/>
                    <a:pt x="44" y="368"/>
                  </a:cubicBezTo>
                  <a:cubicBezTo>
                    <a:pt x="41" y="369"/>
                    <a:pt x="38" y="369"/>
                    <a:pt x="36" y="369"/>
                  </a:cubicBezTo>
                  <a:cubicBezTo>
                    <a:pt x="33" y="369"/>
                    <a:pt x="30" y="369"/>
                    <a:pt x="28" y="368"/>
                  </a:cubicBezTo>
                  <a:cubicBezTo>
                    <a:pt x="21" y="365"/>
                    <a:pt x="16" y="359"/>
                    <a:pt x="15" y="353"/>
                  </a:cubicBezTo>
                  <a:cubicBezTo>
                    <a:pt x="8" y="350"/>
                    <a:pt x="3" y="344"/>
                    <a:pt x="2" y="336"/>
                  </a:cubicBezTo>
                  <a:cubicBezTo>
                    <a:pt x="0" y="330"/>
                    <a:pt x="2" y="323"/>
                    <a:pt x="7" y="318"/>
                  </a:cubicBezTo>
                  <a:cubicBezTo>
                    <a:pt x="5" y="313"/>
                    <a:pt x="6" y="307"/>
                    <a:pt x="9" y="302"/>
                  </a:cubicBezTo>
                  <a:cubicBezTo>
                    <a:pt x="11" y="299"/>
                    <a:pt x="14" y="296"/>
                    <a:pt x="17" y="294"/>
                  </a:cubicBezTo>
                  <a:cubicBezTo>
                    <a:pt x="18" y="290"/>
                    <a:pt x="19" y="287"/>
                    <a:pt x="21" y="284"/>
                  </a:cubicBezTo>
                  <a:cubicBezTo>
                    <a:pt x="23" y="281"/>
                    <a:pt x="25" y="278"/>
                    <a:pt x="29" y="277"/>
                  </a:cubicBezTo>
                  <a:cubicBezTo>
                    <a:pt x="29" y="273"/>
                    <a:pt x="30" y="269"/>
                    <a:pt x="32" y="266"/>
                  </a:cubicBezTo>
                  <a:cubicBezTo>
                    <a:pt x="34" y="263"/>
                    <a:pt x="37" y="261"/>
                    <a:pt x="40" y="259"/>
                  </a:cubicBezTo>
                  <a:cubicBezTo>
                    <a:pt x="40" y="256"/>
                    <a:pt x="41" y="252"/>
                    <a:pt x="43" y="249"/>
                  </a:cubicBezTo>
                  <a:cubicBezTo>
                    <a:pt x="45" y="246"/>
                    <a:pt x="48" y="243"/>
                    <a:pt x="51" y="242"/>
                  </a:cubicBezTo>
                  <a:cubicBezTo>
                    <a:pt x="52" y="238"/>
                    <a:pt x="53" y="235"/>
                    <a:pt x="55" y="231"/>
                  </a:cubicBezTo>
                  <a:cubicBezTo>
                    <a:pt x="57" y="228"/>
                    <a:pt x="59" y="226"/>
                    <a:pt x="63" y="224"/>
                  </a:cubicBezTo>
                  <a:cubicBezTo>
                    <a:pt x="63" y="221"/>
                    <a:pt x="64" y="217"/>
                    <a:pt x="66" y="214"/>
                  </a:cubicBezTo>
                  <a:cubicBezTo>
                    <a:pt x="68" y="211"/>
                    <a:pt x="71" y="209"/>
                    <a:pt x="74" y="207"/>
                  </a:cubicBezTo>
                  <a:cubicBezTo>
                    <a:pt x="74" y="203"/>
                    <a:pt x="75" y="200"/>
                    <a:pt x="77" y="197"/>
                  </a:cubicBezTo>
                  <a:cubicBezTo>
                    <a:pt x="79" y="194"/>
                    <a:pt x="82" y="191"/>
                    <a:pt x="85" y="189"/>
                  </a:cubicBezTo>
                  <a:cubicBezTo>
                    <a:pt x="86" y="186"/>
                    <a:pt x="87" y="182"/>
                    <a:pt x="89" y="179"/>
                  </a:cubicBezTo>
                  <a:cubicBezTo>
                    <a:pt x="91" y="176"/>
                    <a:pt x="93" y="174"/>
                    <a:pt x="97" y="172"/>
                  </a:cubicBezTo>
                  <a:cubicBezTo>
                    <a:pt x="97" y="168"/>
                    <a:pt x="98" y="165"/>
                    <a:pt x="100" y="162"/>
                  </a:cubicBezTo>
                  <a:cubicBezTo>
                    <a:pt x="102" y="159"/>
                    <a:pt x="105" y="156"/>
                    <a:pt x="108" y="155"/>
                  </a:cubicBezTo>
                  <a:cubicBezTo>
                    <a:pt x="108" y="151"/>
                    <a:pt x="109" y="148"/>
                    <a:pt x="111" y="144"/>
                  </a:cubicBezTo>
                  <a:cubicBezTo>
                    <a:pt x="113" y="141"/>
                    <a:pt x="116" y="139"/>
                    <a:pt x="119" y="137"/>
                  </a:cubicBezTo>
                  <a:cubicBezTo>
                    <a:pt x="120" y="134"/>
                    <a:pt x="121" y="130"/>
                    <a:pt x="123" y="127"/>
                  </a:cubicBezTo>
                  <a:cubicBezTo>
                    <a:pt x="125" y="124"/>
                    <a:pt x="127" y="121"/>
                    <a:pt x="131" y="120"/>
                  </a:cubicBezTo>
                  <a:cubicBezTo>
                    <a:pt x="131" y="116"/>
                    <a:pt x="132" y="113"/>
                    <a:pt x="134" y="110"/>
                  </a:cubicBezTo>
                  <a:cubicBezTo>
                    <a:pt x="136" y="107"/>
                    <a:pt x="139" y="104"/>
                    <a:pt x="142" y="102"/>
                  </a:cubicBezTo>
                  <a:cubicBezTo>
                    <a:pt x="142" y="99"/>
                    <a:pt x="143" y="95"/>
                    <a:pt x="145" y="92"/>
                  </a:cubicBezTo>
                  <a:cubicBezTo>
                    <a:pt x="147" y="89"/>
                    <a:pt x="150" y="87"/>
                    <a:pt x="153" y="85"/>
                  </a:cubicBezTo>
                  <a:cubicBezTo>
                    <a:pt x="154" y="81"/>
                    <a:pt x="155" y="78"/>
                    <a:pt x="157" y="75"/>
                  </a:cubicBezTo>
                  <a:cubicBezTo>
                    <a:pt x="159" y="72"/>
                    <a:pt x="161" y="69"/>
                    <a:pt x="165" y="68"/>
                  </a:cubicBezTo>
                  <a:cubicBezTo>
                    <a:pt x="165" y="64"/>
                    <a:pt x="166" y="60"/>
                    <a:pt x="168" y="57"/>
                  </a:cubicBezTo>
                  <a:cubicBezTo>
                    <a:pt x="170" y="54"/>
                    <a:pt x="173" y="52"/>
                    <a:pt x="176" y="50"/>
                  </a:cubicBezTo>
                  <a:cubicBezTo>
                    <a:pt x="176" y="47"/>
                    <a:pt x="177" y="43"/>
                    <a:pt x="179" y="40"/>
                  </a:cubicBezTo>
                  <a:cubicBezTo>
                    <a:pt x="181" y="37"/>
                    <a:pt x="184" y="34"/>
                    <a:pt x="187" y="33"/>
                  </a:cubicBezTo>
                  <a:cubicBezTo>
                    <a:pt x="188" y="29"/>
                    <a:pt x="189" y="25"/>
                    <a:pt x="191" y="22"/>
                  </a:cubicBezTo>
                  <a:cubicBezTo>
                    <a:pt x="194" y="17"/>
                    <a:pt x="199" y="14"/>
                    <a:pt x="204" y="13"/>
                  </a:cubicBezTo>
                  <a:cubicBezTo>
                    <a:pt x="206" y="8"/>
                    <a:pt x="211" y="3"/>
                    <a:pt x="216" y="1"/>
                  </a:cubicBezTo>
                  <a:cubicBezTo>
                    <a:pt x="219" y="0"/>
                    <a:pt x="222" y="0"/>
                    <a:pt x="224" y="0"/>
                  </a:cubicBezTo>
                  <a:cubicBezTo>
                    <a:pt x="228" y="0"/>
                    <a:pt x="232" y="1"/>
                    <a:pt x="235" y="2"/>
                  </a:cubicBezTo>
                  <a:cubicBezTo>
                    <a:pt x="238" y="1"/>
                    <a:pt x="241" y="0"/>
                    <a:pt x="245" y="0"/>
                  </a:cubicBezTo>
                  <a:cubicBezTo>
                    <a:pt x="248" y="0"/>
                    <a:pt x="251" y="1"/>
                    <a:pt x="254" y="2"/>
                  </a:cubicBezTo>
                  <a:cubicBezTo>
                    <a:pt x="259" y="5"/>
                    <a:pt x="263" y="9"/>
                    <a:pt x="265" y="15"/>
                  </a:cubicBezTo>
                  <a:cubicBezTo>
                    <a:pt x="270" y="16"/>
                    <a:pt x="275" y="19"/>
                    <a:pt x="278" y="24"/>
                  </a:cubicBezTo>
                  <a:cubicBezTo>
                    <a:pt x="278" y="24"/>
                    <a:pt x="278" y="24"/>
                    <a:pt x="278" y="24"/>
                  </a:cubicBezTo>
                  <a:cubicBezTo>
                    <a:pt x="280" y="27"/>
                    <a:pt x="281" y="31"/>
                    <a:pt x="281" y="34"/>
                  </a:cubicBezTo>
                  <a:cubicBezTo>
                    <a:pt x="284" y="36"/>
                    <a:pt x="287" y="38"/>
                    <a:pt x="289" y="41"/>
                  </a:cubicBezTo>
                  <a:cubicBezTo>
                    <a:pt x="291" y="45"/>
                    <a:pt x="292" y="48"/>
                    <a:pt x="292" y="52"/>
                  </a:cubicBezTo>
                  <a:cubicBezTo>
                    <a:pt x="296" y="53"/>
                    <a:pt x="298" y="56"/>
                    <a:pt x="300" y="59"/>
                  </a:cubicBezTo>
                  <a:cubicBezTo>
                    <a:pt x="302" y="62"/>
                    <a:pt x="304" y="65"/>
                    <a:pt x="304" y="69"/>
                  </a:cubicBezTo>
                  <a:cubicBezTo>
                    <a:pt x="307" y="71"/>
                    <a:pt x="310" y="73"/>
                    <a:pt x="312" y="76"/>
                  </a:cubicBezTo>
                  <a:cubicBezTo>
                    <a:pt x="314" y="79"/>
                    <a:pt x="315" y="83"/>
                    <a:pt x="315" y="86"/>
                  </a:cubicBezTo>
                  <a:cubicBezTo>
                    <a:pt x="318" y="88"/>
                    <a:pt x="321" y="91"/>
                    <a:pt x="323" y="94"/>
                  </a:cubicBezTo>
                  <a:cubicBezTo>
                    <a:pt x="325" y="97"/>
                    <a:pt x="326" y="100"/>
                    <a:pt x="326" y="104"/>
                  </a:cubicBezTo>
                  <a:cubicBezTo>
                    <a:pt x="330" y="106"/>
                    <a:pt x="332" y="108"/>
                    <a:pt x="334" y="111"/>
                  </a:cubicBezTo>
                  <a:cubicBezTo>
                    <a:pt x="336" y="114"/>
                    <a:pt x="338" y="118"/>
                    <a:pt x="338" y="121"/>
                  </a:cubicBezTo>
                  <a:cubicBezTo>
                    <a:pt x="341" y="123"/>
                    <a:pt x="344" y="125"/>
                    <a:pt x="346" y="129"/>
                  </a:cubicBezTo>
                  <a:cubicBezTo>
                    <a:pt x="348" y="132"/>
                    <a:pt x="349" y="135"/>
                    <a:pt x="349" y="139"/>
                  </a:cubicBezTo>
                  <a:cubicBezTo>
                    <a:pt x="352" y="140"/>
                    <a:pt x="355" y="143"/>
                    <a:pt x="357" y="146"/>
                  </a:cubicBezTo>
                  <a:cubicBezTo>
                    <a:pt x="359" y="149"/>
                    <a:pt x="360" y="153"/>
                    <a:pt x="360" y="156"/>
                  </a:cubicBezTo>
                  <a:cubicBezTo>
                    <a:pt x="364" y="158"/>
                    <a:pt x="366" y="160"/>
                    <a:pt x="368" y="163"/>
                  </a:cubicBezTo>
                  <a:cubicBezTo>
                    <a:pt x="370" y="166"/>
                    <a:pt x="372" y="170"/>
                    <a:pt x="372" y="174"/>
                  </a:cubicBezTo>
                  <a:cubicBezTo>
                    <a:pt x="375" y="175"/>
                    <a:pt x="378" y="178"/>
                    <a:pt x="380" y="181"/>
                  </a:cubicBezTo>
                  <a:cubicBezTo>
                    <a:pt x="382" y="184"/>
                    <a:pt x="383" y="187"/>
                    <a:pt x="383" y="191"/>
                  </a:cubicBezTo>
                  <a:cubicBezTo>
                    <a:pt x="386" y="193"/>
                    <a:pt x="389" y="195"/>
                    <a:pt x="391" y="198"/>
                  </a:cubicBezTo>
                  <a:cubicBezTo>
                    <a:pt x="393" y="201"/>
                    <a:pt x="394" y="205"/>
                    <a:pt x="394" y="208"/>
                  </a:cubicBezTo>
                  <a:cubicBezTo>
                    <a:pt x="398" y="210"/>
                    <a:pt x="400" y="213"/>
                    <a:pt x="402" y="216"/>
                  </a:cubicBezTo>
                  <a:cubicBezTo>
                    <a:pt x="404" y="219"/>
                    <a:pt x="405" y="222"/>
                    <a:pt x="406" y="226"/>
                  </a:cubicBezTo>
                  <a:cubicBezTo>
                    <a:pt x="409" y="227"/>
                    <a:pt x="412" y="230"/>
                    <a:pt x="414" y="233"/>
                  </a:cubicBezTo>
                  <a:cubicBezTo>
                    <a:pt x="416" y="236"/>
                    <a:pt x="417" y="240"/>
                    <a:pt x="417" y="243"/>
                  </a:cubicBezTo>
                  <a:cubicBezTo>
                    <a:pt x="420" y="245"/>
                    <a:pt x="423" y="247"/>
                    <a:pt x="425" y="250"/>
                  </a:cubicBezTo>
                  <a:cubicBezTo>
                    <a:pt x="427" y="254"/>
                    <a:pt x="428" y="257"/>
                    <a:pt x="428" y="261"/>
                  </a:cubicBezTo>
                  <a:cubicBezTo>
                    <a:pt x="432" y="262"/>
                    <a:pt x="434" y="265"/>
                    <a:pt x="436" y="268"/>
                  </a:cubicBezTo>
                  <a:cubicBezTo>
                    <a:pt x="438" y="271"/>
                    <a:pt x="439" y="274"/>
                    <a:pt x="440" y="278"/>
                  </a:cubicBezTo>
                  <a:cubicBezTo>
                    <a:pt x="443" y="280"/>
                    <a:pt x="446" y="282"/>
                    <a:pt x="448" y="285"/>
                  </a:cubicBezTo>
                  <a:cubicBezTo>
                    <a:pt x="450" y="288"/>
                    <a:pt x="451" y="292"/>
                    <a:pt x="451" y="296"/>
                  </a:cubicBezTo>
                  <a:cubicBezTo>
                    <a:pt x="455" y="298"/>
                    <a:pt x="458" y="301"/>
                    <a:pt x="460" y="305"/>
                  </a:cubicBezTo>
                  <a:cubicBezTo>
                    <a:pt x="463" y="310"/>
                    <a:pt x="463" y="316"/>
                    <a:pt x="461" y="321"/>
                  </a:cubicBezTo>
                  <a:cubicBezTo>
                    <a:pt x="465" y="326"/>
                    <a:pt x="467" y="333"/>
                    <a:pt x="465" y="340"/>
                  </a:cubicBezTo>
                  <a:cubicBezTo>
                    <a:pt x="463" y="347"/>
                    <a:pt x="457" y="353"/>
                    <a:pt x="450" y="355"/>
                  </a:cubicBezTo>
                  <a:cubicBezTo>
                    <a:pt x="448" y="361"/>
                    <a:pt x="443" y="366"/>
                    <a:pt x="437" y="369"/>
                  </a:cubicBezTo>
                  <a:cubicBezTo>
                    <a:pt x="434" y="369"/>
                    <a:pt x="432" y="370"/>
                    <a:pt x="430" y="370"/>
                  </a:cubicBezTo>
                  <a:cubicBezTo>
                    <a:pt x="427" y="370"/>
                    <a:pt x="424" y="369"/>
                    <a:pt x="421" y="368"/>
                  </a:cubicBezTo>
                  <a:cubicBezTo>
                    <a:pt x="418" y="370"/>
                    <a:pt x="414" y="372"/>
                    <a:pt x="409" y="37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944" name="Freeform 175"/>
            <p:cNvSpPr/>
            <p:nvPr>
              <p:custDataLst>
                <p:tags r:id="rId167"/>
              </p:custDataLst>
            </p:nvPr>
          </p:nvSpPr>
          <p:spPr bwMode="auto">
            <a:xfrm>
              <a:off x="2226094" y="3321768"/>
              <a:ext cx="2869666" cy="2275942"/>
            </a:xfrm>
            <a:custGeom>
              <a:avLst/>
              <a:gdLst>
                <a:gd name="T0" fmla="*/ 443 w 449"/>
                <a:gd name="T1" fmla="*/ 302 h 356"/>
                <a:gd name="T2" fmla="*/ 431 w 449"/>
                <a:gd name="T3" fmla="*/ 283 h 356"/>
                <a:gd name="T4" fmla="*/ 420 w 449"/>
                <a:gd name="T5" fmla="*/ 266 h 356"/>
                <a:gd name="T6" fmla="*/ 409 w 449"/>
                <a:gd name="T7" fmla="*/ 248 h 356"/>
                <a:gd name="T8" fmla="*/ 397 w 449"/>
                <a:gd name="T9" fmla="*/ 231 h 356"/>
                <a:gd name="T10" fmla="*/ 386 w 449"/>
                <a:gd name="T11" fmla="*/ 213 h 356"/>
                <a:gd name="T12" fmla="*/ 375 w 449"/>
                <a:gd name="T13" fmla="*/ 196 h 356"/>
                <a:gd name="T14" fmla="*/ 363 w 449"/>
                <a:gd name="T15" fmla="*/ 179 h 356"/>
                <a:gd name="T16" fmla="*/ 352 w 449"/>
                <a:gd name="T17" fmla="*/ 161 h 356"/>
                <a:gd name="T18" fmla="*/ 341 w 449"/>
                <a:gd name="T19" fmla="*/ 144 h 356"/>
                <a:gd name="T20" fmla="*/ 329 w 449"/>
                <a:gd name="T21" fmla="*/ 126 h 356"/>
                <a:gd name="T22" fmla="*/ 318 w 449"/>
                <a:gd name="T23" fmla="*/ 109 h 356"/>
                <a:gd name="T24" fmla="*/ 307 w 449"/>
                <a:gd name="T25" fmla="*/ 92 h 356"/>
                <a:gd name="T26" fmla="*/ 295 w 449"/>
                <a:gd name="T27" fmla="*/ 74 h 356"/>
                <a:gd name="T28" fmla="*/ 284 w 449"/>
                <a:gd name="T29" fmla="*/ 57 h 356"/>
                <a:gd name="T30" fmla="*/ 273 w 449"/>
                <a:gd name="T31" fmla="*/ 39 h 356"/>
                <a:gd name="T32" fmla="*/ 261 w 449"/>
                <a:gd name="T33" fmla="*/ 22 h 356"/>
                <a:gd name="T34" fmla="*/ 248 w 449"/>
                <a:gd name="T35" fmla="*/ 16 h 356"/>
                <a:gd name="T36" fmla="*/ 226 w 449"/>
                <a:gd name="T37" fmla="*/ 7 h 356"/>
                <a:gd name="T38" fmla="*/ 203 w 449"/>
                <a:gd name="T39" fmla="*/ 15 h 356"/>
                <a:gd name="T40" fmla="*/ 188 w 449"/>
                <a:gd name="T41" fmla="*/ 32 h 356"/>
                <a:gd name="T42" fmla="*/ 177 w 449"/>
                <a:gd name="T43" fmla="*/ 50 h 356"/>
                <a:gd name="T44" fmla="*/ 165 w 449"/>
                <a:gd name="T45" fmla="*/ 67 h 356"/>
                <a:gd name="T46" fmla="*/ 154 w 449"/>
                <a:gd name="T47" fmla="*/ 84 h 356"/>
                <a:gd name="T48" fmla="*/ 143 w 449"/>
                <a:gd name="T49" fmla="*/ 102 h 356"/>
                <a:gd name="T50" fmla="*/ 131 w 449"/>
                <a:gd name="T51" fmla="*/ 119 h 356"/>
                <a:gd name="T52" fmla="*/ 120 w 449"/>
                <a:gd name="T53" fmla="*/ 137 h 356"/>
                <a:gd name="T54" fmla="*/ 109 w 449"/>
                <a:gd name="T55" fmla="*/ 154 h 356"/>
                <a:gd name="T56" fmla="*/ 97 w 449"/>
                <a:gd name="T57" fmla="*/ 171 h 356"/>
                <a:gd name="T58" fmla="*/ 86 w 449"/>
                <a:gd name="T59" fmla="*/ 189 h 356"/>
                <a:gd name="T60" fmla="*/ 75 w 449"/>
                <a:gd name="T61" fmla="*/ 206 h 356"/>
                <a:gd name="T62" fmla="*/ 63 w 449"/>
                <a:gd name="T63" fmla="*/ 224 h 356"/>
                <a:gd name="T64" fmla="*/ 52 w 449"/>
                <a:gd name="T65" fmla="*/ 241 h 356"/>
                <a:gd name="T66" fmla="*/ 41 w 449"/>
                <a:gd name="T67" fmla="*/ 258 h 356"/>
                <a:gd name="T68" fmla="*/ 29 w 449"/>
                <a:gd name="T69" fmla="*/ 276 h 356"/>
                <a:gd name="T70" fmla="*/ 18 w 449"/>
                <a:gd name="T71" fmla="*/ 293 h 356"/>
                <a:gd name="T72" fmla="*/ 9 w 449"/>
                <a:gd name="T73" fmla="*/ 314 h 356"/>
                <a:gd name="T74" fmla="*/ 14 w 449"/>
                <a:gd name="T75" fmla="*/ 338 h 356"/>
                <a:gd name="T76" fmla="*/ 36 w 449"/>
                <a:gd name="T77" fmla="*/ 349 h 356"/>
                <a:gd name="T78" fmla="*/ 58 w 449"/>
                <a:gd name="T79" fmla="*/ 350 h 356"/>
                <a:gd name="T80" fmla="*/ 78 w 449"/>
                <a:gd name="T81" fmla="*/ 350 h 356"/>
                <a:gd name="T82" fmla="*/ 99 w 449"/>
                <a:gd name="T83" fmla="*/ 350 h 356"/>
                <a:gd name="T84" fmla="*/ 120 w 449"/>
                <a:gd name="T85" fmla="*/ 350 h 356"/>
                <a:gd name="T86" fmla="*/ 141 w 449"/>
                <a:gd name="T87" fmla="*/ 350 h 356"/>
                <a:gd name="T88" fmla="*/ 161 w 449"/>
                <a:gd name="T89" fmla="*/ 350 h 356"/>
                <a:gd name="T90" fmla="*/ 182 w 449"/>
                <a:gd name="T91" fmla="*/ 350 h 356"/>
                <a:gd name="T92" fmla="*/ 203 w 449"/>
                <a:gd name="T93" fmla="*/ 350 h 356"/>
                <a:gd name="T94" fmla="*/ 224 w 449"/>
                <a:gd name="T95" fmla="*/ 350 h 356"/>
                <a:gd name="T96" fmla="*/ 245 w 449"/>
                <a:gd name="T97" fmla="*/ 350 h 356"/>
                <a:gd name="T98" fmla="*/ 265 w 449"/>
                <a:gd name="T99" fmla="*/ 350 h 356"/>
                <a:gd name="T100" fmla="*/ 286 w 449"/>
                <a:gd name="T101" fmla="*/ 350 h 356"/>
                <a:gd name="T102" fmla="*/ 307 w 449"/>
                <a:gd name="T103" fmla="*/ 350 h 356"/>
                <a:gd name="T104" fmla="*/ 328 w 449"/>
                <a:gd name="T105" fmla="*/ 350 h 356"/>
                <a:gd name="T106" fmla="*/ 348 w 449"/>
                <a:gd name="T107" fmla="*/ 350 h 356"/>
                <a:gd name="T108" fmla="*/ 369 w 449"/>
                <a:gd name="T109" fmla="*/ 350 h 356"/>
                <a:gd name="T110" fmla="*/ 390 w 449"/>
                <a:gd name="T111" fmla="*/ 350 h 356"/>
                <a:gd name="T112" fmla="*/ 411 w 449"/>
                <a:gd name="T113" fmla="*/ 349 h 356"/>
                <a:gd name="T114" fmla="*/ 433 w 449"/>
                <a:gd name="T115" fmla="*/ 340 h 356"/>
                <a:gd name="T116" fmla="*/ 441 w 449"/>
                <a:gd name="T117" fmla="*/ 31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9" h="356">
                  <a:moveTo>
                    <a:pt x="441" y="316"/>
                  </a:moveTo>
                  <a:cubicBezTo>
                    <a:pt x="445" y="312"/>
                    <a:pt x="446" y="307"/>
                    <a:pt x="443" y="302"/>
                  </a:cubicBezTo>
                  <a:cubicBezTo>
                    <a:pt x="441" y="297"/>
                    <a:pt x="437" y="295"/>
                    <a:pt x="432" y="295"/>
                  </a:cubicBezTo>
                  <a:cubicBezTo>
                    <a:pt x="434" y="291"/>
                    <a:pt x="434" y="287"/>
                    <a:pt x="431" y="283"/>
                  </a:cubicBezTo>
                  <a:cubicBezTo>
                    <a:pt x="429" y="280"/>
                    <a:pt x="425" y="277"/>
                    <a:pt x="421" y="277"/>
                  </a:cubicBezTo>
                  <a:cubicBezTo>
                    <a:pt x="422" y="274"/>
                    <a:pt x="422" y="269"/>
                    <a:pt x="420" y="266"/>
                  </a:cubicBezTo>
                  <a:cubicBezTo>
                    <a:pt x="418" y="262"/>
                    <a:pt x="414" y="260"/>
                    <a:pt x="410" y="260"/>
                  </a:cubicBezTo>
                  <a:cubicBezTo>
                    <a:pt x="411" y="256"/>
                    <a:pt x="411" y="252"/>
                    <a:pt x="409" y="248"/>
                  </a:cubicBezTo>
                  <a:cubicBezTo>
                    <a:pt x="406" y="245"/>
                    <a:pt x="402" y="243"/>
                    <a:pt x="398" y="243"/>
                  </a:cubicBezTo>
                  <a:cubicBezTo>
                    <a:pt x="400" y="239"/>
                    <a:pt x="400" y="234"/>
                    <a:pt x="397" y="231"/>
                  </a:cubicBezTo>
                  <a:cubicBezTo>
                    <a:pt x="395" y="227"/>
                    <a:pt x="391" y="225"/>
                    <a:pt x="387" y="225"/>
                  </a:cubicBezTo>
                  <a:cubicBezTo>
                    <a:pt x="388" y="221"/>
                    <a:pt x="388" y="217"/>
                    <a:pt x="386" y="213"/>
                  </a:cubicBezTo>
                  <a:cubicBezTo>
                    <a:pt x="384" y="210"/>
                    <a:pt x="380" y="208"/>
                    <a:pt x="376" y="208"/>
                  </a:cubicBezTo>
                  <a:cubicBezTo>
                    <a:pt x="377" y="204"/>
                    <a:pt x="377" y="200"/>
                    <a:pt x="375" y="196"/>
                  </a:cubicBezTo>
                  <a:cubicBezTo>
                    <a:pt x="372" y="192"/>
                    <a:pt x="368" y="190"/>
                    <a:pt x="364" y="190"/>
                  </a:cubicBezTo>
                  <a:cubicBezTo>
                    <a:pt x="366" y="187"/>
                    <a:pt x="366" y="182"/>
                    <a:pt x="363" y="179"/>
                  </a:cubicBezTo>
                  <a:cubicBezTo>
                    <a:pt x="361" y="175"/>
                    <a:pt x="357" y="173"/>
                    <a:pt x="353" y="173"/>
                  </a:cubicBezTo>
                  <a:cubicBezTo>
                    <a:pt x="354" y="169"/>
                    <a:pt x="354" y="165"/>
                    <a:pt x="352" y="161"/>
                  </a:cubicBezTo>
                  <a:cubicBezTo>
                    <a:pt x="350" y="158"/>
                    <a:pt x="346" y="156"/>
                    <a:pt x="342" y="156"/>
                  </a:cubicBezTo>
                  <a:cubicBezTo>
                    <a:pt x="343" y="152"/>
                    <a:pt x="343" y="147"/>
                    <a:pt x="341" y="144"/>
                  </a:cubicBezTo>
                  <a:cubicBezTo>
                    <a:pt x="338" y="140"/>
                    <a:pt x="334" y="138"/>
                    <a:pt x="330" y="138"/>
                  </a:cubicBezTo>
                  <a:cubicBezTo>
                    <a:pt x="332" y="134"/>
                    <a:pt x="332" y="130"/>
                    <a:pt x="329" y="126"/>
                  </a:cubicBezTo>
                  <a:cubicBezTo>
                    <a:pt x="327" y="123"/>
                    <a:pt x="323" y="121"/>
                    <a:pt x="319" y="121"/>
                  </a:cubicBezTo>
                  <a:cubicBezTo>
                    <a:pt x="320" y="117"/>
                    <a:pt x="320" y="113"/>
                    <a:pt x="318" y="109"/>
                  </a:cubicBezTo>
                  <a:cubicBezTo>
                    <a:pt x="316" y="105"/>
                    <a:pt x="312" y="103"/>
                    <a:pt x="308" y="103"/>
                  </a:cubicBezTo>
                  <a:cubicBezTo>
                    <a:pt x="309" y="100"/>
                    <a:pt x="309" y="95"/>
                    <a:pt x="307" y="92"/>
                  </a:cubicBezTo>
                  <a:cubicBezTo>
                    <a:pt x="304" y="88"/>
                    <a:pt x="300" y="86"/>
                    <a:pt x="296" y="86"/>
                  </a:cubicBezTo>
                  <a:cubicBezTo>
                    <a:pt x="298" y="82"/>
                    <a:pt x="298" y="78"/>
                    <a:pt x="295" y="74"/>
                  </a:cubicBezTo>
                  <a:cubicBezTo>
                    <a:pt x="293" y="71"/>
                    <a:pt x="289" y="69"/>
                    <a:pt x="285" y="68"/>
                  </a:cubicBezTo>
                  <a:cubicBezTo>
                    <a:pt x="286" y="65"/>
                    <a:pt x="286" y="60"/>
                    <a:pt x="284" y="57"/>
                  </a:cubicBezTo>
                  <a:cubicBezTo>
                    <a:pt x="282" y="53"/>
                    <a:pt x="278" y="51"/>
                    <a:pt x="274" y="51"/>
                  </a:cubicBezTo>
                  <a:cubicBezTo>
                    <a:pt x="275" y="47"/>
                    <a:pt x="275" y="43"/>
                    <a:pt x="273" y="39"/>
                  </a:cubicBezTo>
                  <a:cubicBezTo>
                    <a:pt x="270" y="36"/>
                    <a:pt x="266" y="34"/>
                    <a:pt x="262" y="34"/>
                  </a:cubicBezTo>
                  <a:cubicBezTo>
                    <a:pt x="264" y="30"/>
                    <a:pt x="264" y="26"/>
                    <a:pt x="261" y="22"/>
                  </a:cubicBezTo>
                  <a:cubicBezTo>
                    <a:pt x="261" y="22"/>
                    <a:pt x="261" y="22"/>
                    <a:pt x="261" y="22"/>
                  </a:cubicBezTo>
                  <a:cubicBezTo>
                    <a:pt x="258" y="17"/>
                    <a:pt x="253" y="15"/>
                    <a:pt x="248" y="16"/>
                  </a:cubicBezTo>
                  <a:cubicBezTo>
                    <a:pt x="249" y="11"/>
                    <a:pt x="246" y="6"/>
                    <a:pt x="241" y="3"/>
                  </a:cubicBezTo>
                  <a:cubicBezTo>
                    <a:pt x="235" y="1"/>
                    <a:pt x="229" y="2"/>
                    <a:pt x="226" y="7"/>
                  </a:cubicBezTo>
                  <a:cubicBezTo>
                    <a:pt x="222" y="2"/>
                    <a:pt x="216" y="0"/>
                    <a:pt x="211" y="2"/>
                  </a:cubicBezTo>
                  <a:cubicBezTo>
                    <a:pt x="205" y="4"/>
                    <a:pt x="202" y="10"/>
                    <a:pt x="203" y="15"/>
                  </a:cubicBezTo>
                  <a:cubicBezTo>
                    <a:pt x="198" y="14"/>
                    <a:pt x="192" y="16"/>
                    <a:pt x="189" y="20"/>
                  </a:cubicBezTo>
                  <a:cubicBezTo>
                    <a:pt x="187" y="24"/>
                    <a:pt x="187" y="28"/>
                    <a:pt x="188" y="32"/>
                  </a:cubicBezTo>
                  <a:cubicBezTo>
                    <a:pt x="184" y="32"/>
                    <a:pt x="180" y="34"/>
                    <a:pt x="178" y="38"/>
                  </a:cubicBezTo>
                  <a:cubicBezTo>
                    <a:pt x="175" y="41"/>
                    <a:pt x="175" y="46"/>
                    <a:pt x="177" y="50"/>
                  </a:cubicBezTo>
                  <a:cubicBezTo>
                    <a:pt x="173" y="50"/>
                    <a:pt x="169" y="52"/>
                    <a:pt x="166" y="55"/>
                  </a:cubicBezTo>
                  <a:cubicBezTo>
                    <a:pt x="164" y="59"/>
                    <a:pt x="164" y="63"/>
                    <a:pt x="165" y="67"/>
                  </a:cubicBezTo>
                  <a:cubicBezTo>
                    <a:pt x="161" y="67"/>
                    <a:pt x="158" y="69"/>
                    <a:pt x="155" y="73"/>
                  </a:cubicBezTo>
                  <a:cubicBezTo>
                    <a:pt x="153" y="76"/>
                    <a:pt x="153" y="81"/>
                    <a:pt x="154" y="84"/>
                  </a:cubicBezTo>
                  <a:cubicBezTo>
                    <a:pt x="150" y="84"/>
                    <a:pt x="146" y="86"/>
                    <a:pt x="144" y="90"/>
                  </a:cubicBezTo>
                  <a:cubicBezTo>
                    <a:pt x="141" y="94"/>
                    <a:pt x="141" y="98"/>
                    <a:pt x="143" y="102"/>
                  </a:cubicBezTo>
                  <a:cubicBezTo>
                    <a:pt x="139" y="102"/>
                    <a:pt x="135" y="104"/>
                    <a:pt x="133" y="107"/>
                  </a:cubicBezTo>
                  <a:cubicBezTo>
                    <a:pt x="130" y="111"/>
                    <a:pt x="130" y="115"/>
                    <a:pt x="131" y="119"/>
                  </a:cubicBezTo>
                  <a:cubicBezTo>
                    <a:pt x="127" y="119"/>
                    <a:pt x="124" y="121"/>
                    <a:pt x="121" y="125"/>
                  </a:cubicBezTo>
                  <a:cubicBezTo>
                    <a:pt x="119" y="128"/>
                    <a:pt x="119" y="133"/>
                    <a:pt x="120" y="137"/>
                  </a:cubicBezTo>
                  <a:cubicBezTo>
                    <a:pt x="116" y="137"/>
                    <a:pt x="112" y="139"/>
                    <a:pt x="110" y="142"/>
                  </a:cubicBezTo>
                  <a:cubicBezTo>
                    <a:pt x="107" y="146"/>
                    <a:pt x="107" y="150"/>
                    <a:pt x="109" y="154"/>
                  </a:cubicBezTo>
                  <a:cubicBezTo>
                    <a:pt x="105" y="154"/>
                    <a:pt x="101" y="156"/>
                    <a:pt x="99" y="160"/>
                  </a:cubicBezTo>
                  <a:cubicBezTo>
                    <a:pt x="96" y="163"/>
                    <a:pt x="96" y="168"/>
                    <a:pt x="97" y="171"/>
                  </a:cubicBezTo>
                  <a:cubicBezTo>
                    <a:pt x="93" y="171"/>
                    <a:pt x="90" y="174"/>
                    <a:pt x="87" y="177"/>
                  </a:cubicBezTo>
                  <a:cubicBezTo>
                    <a:pt x="85" y="181"/>
                    <a:pt x="85" y="185"/>
                    <a:pt x="86" y="189"/>
                  </a:cubicBezTo>
                  <a:cubicBezTo>
                    <a:pt x="82" y="189"/>
                    <a:pt x="78" y="191"/>
                    <a:pt x="76" y="195"/>
                  </a:cubicBezTo>
                  <a:cubicBezTo>
                    <a:pt x="73" y="198"/>
                    <a:pt x="73" y="203"/>
                    <a:pt x="75" y="206"/>
                  </a:cubicBezTo>
                  <a:cubicBezTo>
                    <a:pt x="71" y="206"/>
                    <a:pt x="67" y="208"/>
                    <a:pt x="65" y="212"/>
                  </a:cubicBezTo>
                  <a:cubicBezTo>
                    <a:pt x="62" y="216"/>
                    <a:pt x="62" y="220"/>
                    <a:pt x="63" y="224"/>
                  </a:cubicBezTo>
                  <a:cubicBezTo>
                    <a:pt x="59" y="224"/>
                    <a:pt x="56" y="226"/>
                    <a:pt x="53" y="229"/>
                  </a:cubicBezTo>
                  <a:cubicBezTo>
                    <a:pt x="51" y="233"/>
                    <a:pt x="51" y="237"/>
                    <a:pt x="52" y="241"/>
                  </a:cubicBezTo>
                  <a:cubicBezTo>
                    <a:pt x="48" y="241"/>
                    <a:pt x="44" y="243"/>
                    <a:pt x="42" y="247"/>
                  </a:cubicBezTo>
                  <a:cubicBezTo>
                    <a:pt x="39" y="250"/>
                    <a:pt x="39" y="255"/>
                    <a:pt x="41" y="258"/>
                  </a:cubicBezTo>
                  <a:cubicBezTo>
                    <a:pt x="37" y="259"/>
                    <a:pt x="33" y="261"/>
                    <a:pt x="30" y="264"/>
                  </a:cubicBezTo>
                  <a:cubicBezTo>
                    <a:pt x="28" y="268"/>
                    <a:pt x="28" y="272"/>
                    <a:pt x="29" y="276"/>
                  </a:cubicBezTo>
                  <a:cubicBezTo>
                    <a:pt x="25" y="276"/>
                    <a:pt x="22" y="278"/>
                    <a:pt x="19" y="282"/>
                  </a:cubicBezTo>
                  <a:cubicBezTo>
                    <a:pt x="17" y="285"/>
                    <a:pt x="17" y="290"/>
                    <a:pt x="18" y="293"/>
                  </a:cubicBezTo>
                  <a:cubicBezTo>
                    <a:pt x="14" y="293"/>
                    <a:pt x="10" y="296"/>
                    <a:pt x="8" y="300"/>
                  </a:cubicBezTo>
                  <a:cubicBezTo>
                    <a:pt x="5" y="304"/>
                    <a:pt x="6" y="310"/>
                    <a:pt x="9" y="314"/>
                  </a:cubicBezTo>
                  <a:cubicBezTo>
                    <a:pt x="4" y="316"/>
                    <a:pt x="0" y="322"/>
                    <a:pt x="1" y="328"/>
                  </a:cubicBezTo>
                  <a:cubicBezTo>
                    <a:pt x="2" y="334"/>
                    <a:pt x="8" y="339"/>
                    <a:pt x="14" y="338"/>
                  </a:cubicBezTo>
                  <a:cubicBezTo>
                    <a:pt x="13" y="344"/>
                    <a:pt x="16" y="350"/>
                    <a:pt x="22" y="352"/>
                  </a:cubicBezTo>
                  <a:cubicBezTo>
                    <a:pt x="27" y="354"/>
                    <a:pt x="33" y="353"/>
                    <a:pt x="36" y="349"/>
                  </a:cubicBezTo>
                  <a:cubicBezTo>
                    <a:pt x="38" y="353"/>
                    <a:pt x="42" y="356"/>
                    <a:pt x="47" y="356"/>
                  </a:cubicBezTo>
                  <a:cubicBezTo>
                    <a:pt x="52" y="356"/>
                    <a:pt x="55" y="354"/>
                    <a:pt x="58" y="350"/>
                  </a:cubicBezTo>
                  <a:cubicBezTo>
                    <a:pt x="60" y="354"/>
                    <a:pt x="64" y="356"/>
                    <a:pt x="68" y="356"/>
                  </a:cubicBezTo>
                  <a:cubicBezTo>
                    <a:pt x="72" y="356"/>
                    <a:pt x="76" y="354"/>
                    <a:pt x="78" y="350"/>
                  </a:cubicBezTo>
                  <a:cubicBezTo>
                    <a:pt x="81" y="354"/>
                    <a:pt x="84" y="356"/>
                    <a:pt x="89" y="356"/>
                  </a:cubicBezTo>
                  <a:cubicBezTo>
                    <a:pt x="93" y="356"/>
                    <a:pt x="97" y="354"/>
                    <a:pt x="99" y="350"/>
                  </a:cubicBezTo>
                  <a:cubicBezTo>
                    <a:pt x="101" y="354"/>
                    <a:pt x="105" y="356"/>
                    <a:pt x="110" y="356"/>
                  </a:cubicBezTo>
                  <a:cubicBezTo>
                    <a:pt x="114" y="356"/>
                    <a:pt x="118" y="354"/>
                    <a:pt x="120" y="350"/>
                  </a:cubicBezTo>
                  <a:cubicBezTo>
                    <a:pt x="122" y="354"/>
                    <a:pt x="126" y="356"/>
                    <a:pt x="130" y="356"/>
                  </a:cubicBezTo>
                  <a:cubicBezTo>
                    <a:pt x="135" y="356"/>
                    <a:pt x="138" y="354"/>
                    <a:pt x="141" y="350"/>
                  </a:cubicBezTo>
                  <a:cubicBezTo>
                    <a:pt x="143" y="354"/>
                    <a:pt x="147" y="356"/>
                    <a:pt x="151" y="356"/>
                  </a:cubicBezTo>
                  <a:cubicBezTo>
                    <a:pt x="155" y="356"/>
                    <a:pt x="159" y="354"/>
                    <a:pt x="161" y="350"/>
                  </a:cubicBezTo>
                  <a:cubicBezTo>
                    <a:pt x="164" y="354"/>
                    <a:pt x="168" y="356"/>
                    <a:pt x="172" y="356"/>
                  </a:cubicBezTo>
                  <a:cubicBezTo>
                    <a:pt x="176" y="356"/>
                    <a:pt x="180" y="354"/>
                    <a:pt x="182" y="350"/>
                  </a:cubicBezTo>
                  <a:cubicBezTo>
                    <a:pt x="184" y="354"/>
                    <a:pt x="188" y="356"/>
                    <a:pt x="193" y="356"/>
                  </a:cubicBezTo>
                  <a:cubicBezTo>
                    <a:pt x="197" y="356"/>
                    <a:pt x="201" y="354"/>
                    <a:pt x="203" y="350"/>
                  </a:cubicBezTo>
                  <a:cubicBezTo>
                    <a:pt x="205" y="354"/>
                    <a:pt x="209" y="356"/>
                    <a:pt x="213" y="356"/>
                  </a:cubicBezTo>
                  <a:cubicBezTo>
                    <a:pt x="218" y="356"/>
                    <a:pt x="222" y="354"/>
                    <a:pt x="224" y="350"/>
                  </a:cubicBezTo>
                  <a:cubicBezTo>
                    <a:pt x="226" y="354"/>
                    <a:pt x="230" y="356"/>
                    <a:pt x="234" y="356"/>
                  </a:cubicBezTo>
                  <a:cubicBezTo>
                    <a:pt x="239" y="356"/>
                    <a:pt x="242" y="354"/>
                    <a:pt x="245" y="350"/>
                  </a:cubicBezTo>
                  <a:cubicBezTo>
                    <a:pt x="247" y="354"/>
                    <a:pt x="251" y="356"/>
                    <a:pt x="255" y="356"/>
                  </a:cubicBezTo>
                  <a:cubicBezTo>
                    <a:pt x="259" y="356"/>
                    <a:pt x="263" y="354"/>
                    <a:pt x="265" y="350"/>
                  </a:cubicBezTo>
                  <a:cubicBezTo>
                    <a:pt x="268" y="354"/>
                    <a:pt x="271" y="356"/>
                    <a:pt x="276" y="356"/>
                  </a:cubicBezTo>
                  <a:cubicBezTo>
                    <a:pt x="280" y="356"/>
                    <a:pt x="284" y="354"/>
                    <a:pt x="286" y="350"/>
                  </a:cubicBezTo>
                  <a:cubicBezTo>
                    <a:pt x="288" y="354"/>
                    <a:pt x="292" y="356"/>
                    <a:pt x="297" y="356"/>
                  </a:cubicBezTo>
                  <a:cubicBezTo>
                    <a:pt x="301" y="356"/>
                    <a:pt x="305" y="354"/>
                    <a:pt x="307" y="350"/>
                  </a:cubicBezTo>
                  <a:cubicBezTo>
                    <a:pt x="309" y="354"/>
                    <a:pt x="313" y="356"/>
                    <a:pt x="317" y="356"/>
                  </a:cubicBezTo>
                  <a:cubicBezTo>
                    <a:pt x="322" y="356"/>
                    <a:pt x="325" y="354"/>
                    <a:pt x="328" y="350"/>
                  </a:cubicBezTo>
                  <a:cubicBezTo>
                    <a:pt x="330" y="354"/>
                    <a:pt x="334" y="356"/>
                    <a:pt x="338" y="356"/>
                  </a:cubicBezTo>
                  <a:cubicBezTo>
                    <a:pt x="342" y="356"/>
                    <a:pt x="346" y="354"/>
                    <a:pt x="348" y="350"/>
                  </a:cubicBezTo>
                  <a:cubicBezTo>
                    <a:pt x="351" y="354"/>
                    <a:pt x="355" y="356"/>
                    <a:pt x="359" y="356"/>
                  </a:cubicBezTo>
                  <a:cubicBezTo>
                    <a:pt x="363" y="356"/>
                    <a:pt x="367" y="354"/>
                    <a:pt x="369" y="350"/>
                  </a:cubicBezTo>
                  <a:cubicBezTo>
                    <a:pt x="371" y="354"/>
                    <a:pt x="375" y="356"/>
                    <a:pt x="380" y="356"/>
                  </a:cubicBezTo>
                  <a:cubicBezTo>
                    <a:pt x="384" y="356"/>
                    <a:pt x="388" y="354"/>
                    <a:pt x="390" y="350"/>
                  </a:cubicBezTo>
                  <a:cubicBezTo>
                    <a:pt x="392" y="354"/>
                    <a:pt x="396" y="356"/>
                    <a:pt x="400" y="356"/>
                  </a:cubicBezTo>
                  <a:cubicBezTo>
                    <a:pt x="405" y="356"/>
                    <a:pt x="409" y="353"/>
                    <a:pt x="411" y="349"/>
                  </a:cubicBezTo>
                  <a:cubicBezTo>
                    <a:pt x="415" y="353"/>
                    <a:pt x="420" y="355"/>
                    <a:pt x="425" y="353"/>
                  </a:cubicBezTo>
                  <a:cubicBezTo>
                    <a:pt x="431" y="351"/>
                    <a:pt x="434" y="346"/>
                    <a:pt x="433" y="340"/>
                  </a:cubicBezTo>
                  <a:cubicBezTo>
                    <a:pt x="440" y="341"/>
                    <a:pt x="446" y="337"/>
                    <a:pt x="447" y="331"/>
                  </a:cubicBezTo>
                  <a:cubicBezTo>
                    <a:pt x="449" y="325"/>
                    <a:pt x="446" y="319"/>
                    <a:pt x="441" y="3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45" name="Freeform 176"/>
            <p:cNvSpPr/>
            <p:nvPr>
              <p:custDataLst>
                <p:tags r:id="rId168"/>
              </p:custDataLst>
            </p:nvPr>
          </p:nvSpPr>
          <p:spPr bwMode="auto">
            <a:xfrm>
              <a:off x="2040252" y="4337858"/>
              <a:ext cx="2519706" cy="1375701"/>
            </a:xfrm>
            <a:custGeom>
              <a:avLst/>
              <a:gdLst>
                <a:gd name="T0" fmla="*/ 255 w 394"/>
                <a:gd name="T1" fmla="*/ 111 h 215"/>
                <a:gd name="T2" fmla="*/ 256 w 394"/>
                <a:gd name="T3" fmla="*/ 110 h 215"/>
                <a:gd name="T4" fmla="*/ 109 w 394"/>
                <a:gd name="T5" fmla="*/ 0 h 215"/>
                <a:gd name="T6" fmla="*/ 12 w 394"/>
                <a:gd name="T7" fmla="*/ 150 h 215"/>
                <a:gd name="T8" fmla="*/ 7 w 394"/>
                <a:gd name="T9" fmla="*/ 195 h 215"/>
                <a:gd name="T10" fmla="*/ 47 w 394"/>
                <a:gd name="T11" fmla="*/ 215 h 215"/>
                <a:gd name="T12" fmla="*/ 394 w 394"/>
                <a:gd name="T13" fmla="*/ 215 h 215"/>
                <a:gd name="T14" fmla="*/ 256 w 394"/>
                <a:gd name="T15" fmla="*/ 110 h 215"/>
                <a:gd name="T16" fmla="*/ 255 w 394"/>
                <a:gd name="T17" fmla="*/ 1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215">
                  <a:moveTo>
                    <a:pt x="255" y="111"/>
                  </a:moveTo>
                  <a:cubicBezTo>
                    <a:pt x="256" y="110"/>
                    <a:pt x="256" y="110"/>
                    <a:pt x="256" y="110"/>
                  </a:cubicBezTo>
                  <a:cubicBezTo>
                    <a:pt x="109" y="0"/>
                    <a:pt x="109" y="0"/>
                    <a:pt x="109" y="0"/>
                  </a:cubicBezTo>
                  <a:cubicBezTo>
                    <a:pt x="12" y="150"/>
                    <a:pt x="12" y="150"/>
                    <a:pt x="12" y="150"/>
                  </a:cubicBezTo>
                  <a:cubicBezTo>
                    <a:pt x="1" y="165"/>
                    <a:pt x="0" y="182"/>
                    <a:pt x="7" y="195"/>
                  </a:cubicBezTo>
                  <a:cubicBezTo>
                    <a:pt x="14" y="208"/>
                    <a:pt x="29" y="215"/>
                    <a:pt x="47" y="215"/>
                  </a:cubicBezTo>
                  <a:cubicBezTo>
                    <a:pt x="394" y="215"/>
                    <a:pt x="394" y="215"/>
                    <a:pt x="394" y="215"/>
                  </a:cubicBezTo>
                  <a:cubicBezTo>
                    <a:pt x="256" y="110"/>
                    <a:pt x="256" y="110"/>
                    <a:pt x="256" y="110"/>
                  </a:cubicBezTo>
                  <a:lnTo>
                    <a:pt x="255" y="111"/>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46" name="Freeform 177"/>
            <p:cNvSpPr/>
            <p:nvPr>
              <p:custDataLst>
                <p:tags r:id="rId169"/>
              </p:custDataLst>
            </p:nvPr>
          </p:nvSpPr>
          <p:spPr bwMode="auto">
            <a:xfrm>
              <a:off x="3676613" y="4352339"/>
              <a:ext cx="1604986" cy="1361220"/>
            </a:xfrm>
            <a:custGeom>
              <a:avLst/>
              <a:gdLst>
                <a:gd name="T0" fmla="*/ 239 w 251"/>
                <a:gd name="T1" fmla="*/ 148 h 213"/>
                <a:gd name="T2" fmla="*/ 143 w 251"/>
                <a:gd name="T3" fmla="*/ 0 h 213"/>
                <a:gd name="T4" fmla="*/ 0 w 251"/>
                <a:gd name="T5" fmla="*/ 108 h 213"/>
                <a:gd name="T6" fmla="*/ 138 w 251"/>
                <a:gd name="T7" fmla="*/ 213 h 213"/>
                <a:gd name="T8" fmla="*/ 204 w 251"/>
                <a:gd name="T9" fmla="*/ 213 h 213"/>
                <a:gd name="T10" fmla="*/ 244 w 251"/>
                <a:gd name="T11" fmla="*/ 193 h 213"/>
                <a:gd name="T12" fmla="*/ 239 w 251"/>
                <a:gd name="T13" fmla="*/ 148 h 213"/>
              </a:gdLst>
              <a:ahLst/>
              <a:cxnLst>
                <a:cxn ang="0">
                  <a:pos x="T0" y="T1"/>
                </a:cxn>
                <a:cxn ang="0">
                  <a:pos x="T2" y="T3"/>
                </a:cxn>
                <a:cxn ang="0">
                  <a:pos x="T4" y="T5"/>
                </a:cxn>
                <a:cxn ang="0">
                  <a:pos x="T6" y="T7"/>
                </a:cxn>
                <a:cxn ang="0">
                  <a:pos x="T8" y="T9"/>
                </a:cxn>
                <a:cxn ang="0">
                  <a:pos x="T10" y="T11"/>
                </a:cxn>
                <a:cxn ang="0">
                  <a:pos x="T12" y="T13"/>
                </a:cxn>
              </a:cxnLst>
              <a:rect l="0" t="0" r="r" b="b"/>
              <a:pathLst>
                <a:path w="251" h="213">
                  <a:moveTo>
                    <a:pt x="239" y="148"/>
                  </a:moveTo>
                  <a:cubicBezTo>
                    <a:pt x="143" y="0"/>
                    <a:pt x="143" y="0"/>
                    <a:pt x="143" y="0"/>
                  </a:cubicBezTo>
                  <a:cubicBezTo>
                    <a:pt x="0" y="108"/>
                    <a:pt x="0" y="108"/>
                    <a:pt x="0" y="108"/>
                  </a:cubicBezTo>
                  <a:cubicBezTo>
                    <a:pt x="138" y="213"/>
                    <a:pt x="138" y="213"/>
                    <a:pt x="138" y="213"/>
                  </a:cubicBezTo>
                  <a:cubicBezTo>
                    <a:pt x="204" y="213"/>
                    <a:pt x="204" y="213"/>
                    <a:pt x="204" y="213"/>
                  </a:cubicBezTo>
                  <a:cubicBezTo>
                    <a:pt x="222" y="213"/>
                    <a:pt x="237" y="206"/>
                    <a:pt x="244" y="193"/>
                  </a:cubicBezTo>
                  <a:cubicBezTo>
                    <a:pt x="251" y="180"/>
                    <a:pt x="250" y="163"/>
                    <a:pt x="239" y="148"/>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47" name="Freeform 178"/>
            <p:cNvSpPr>
              <a:spLocks noEditPoints="1"/>
            </p:cNvSpPr>
            <p:nvPr>
              <p:custDataLst>
                <p:tags r:id="rId170"/>
              </p:custDataLst>
            </p:nvPr>
          </p:nvSpPr>
          <p:spPr bwMode="auto">
            <a:xfrm>
              <a:off x="2008877" y="4294413"/>
              <a:ext cx="2645208" cy="1450522"/>
            </a:xfrm>
            <a:custGeom>
              <a:avLst/>
              <a:gdLst>
                <a:gd name="T0" fmla="*/ 13 w 414"/>
                <a:gd name="T1" fmla="*/ 154 h 227"/>
                <a:gd name="T2" fmla="*/ 52 w 414"/>
                <a:gd name="T3" fmla="*/ 227 h 227"/>
                <a:gd name="T4" fmla="*/ 113 w 414"/>
                <a:gd name="T5" fmla="*/ 0 h 227"/>
                <a:gd name="T6" fmla="*/ 385 w 414"/>
                <a:gd name="T7" fmla="*/ 218 h 227"/>
                <a:gd name="T8" fmla="*/ 110 w 414"/>
                <a:gd name="T9" fmla="*/ 21 h 227"/>
                <a:gd name="T10" fmla="*/ 51 w 414"/>
                <a:gd name="T11" fmla="*/ 218 h 227"/>
                <a:gd name="T12" fmla="*/ 14 w 414"/>
                <a:gd name="T13" fmla="*/ 174 h 227"/>
                <a:gd name="T14" fmla="*/ 52 w 414"/>
                <a:gd name="T15" fmla="*/ 218 h 227"/>
                <a:gd name="T16" fmla="*/ 15 w 414"/>
                <a:gd name="T17" fmla="*/ 171 h 227"/>
                <a:gd name="T18" fmla="*/ 97 w 414"/>
                <a:gd name="T19" fmla="*/ 218 h 227"/>
                <a:gd name="T20" fmla="*/ 15 w 414"/>
                <a:gd name="T21" fmla="*/ 171 h 227"/>
                <a:gd name="T22" fmla="*/ 29 w 414"/>
                <a:gd name="T23" fmla="*/ 146 h 227"/>
                <a:gd name="T24" fmla="*/ 104 w 414"/>
                <a:gd name="T25" fmla="*/ 218 h 227"/>
                <a:gd name="T26" fmla="*/ 31 w 414"/>
                <a:gd name="T27" fmla="*/ 143 h 227"/>
                <a:gd name="T28" fmla="*/ 151 w 414"/>
                <a:gd name="T29" fmla="*/ 218 h 227"/>
                <a:gd name="T30" fmla="*/ 31 w 414"/>
                <a:gd name="T31" fmla="*/ 143 h 227"/>
                <a:gd name="T32" fmla="*/ 47 w 414"/>
                <a:gd name="T33" fmla="*/ 119 h 227"/>
                <a:gd name="T34" fmla="*/ 157 w 414"/>
                <a:gd name="T35" fmla="*/ 218 h 227"/>
                <a:gd name="T36" fmla="*/ 49 w 414"/>
                <a:gd name="T37" fmla="*/ 116 h 227"/>
                <a:gd name="T38" fmla="*/ 204 w 414"/>
                <a:gd name="T39" fmla="*/ 218 h 227"/>
                <a:gd name="T40" fmla="*/ 49 w 414"/>
                <a:gd name="T41" fmla="*/ 116 h 227"/>
                <a:gd name="T42" fmla="*/ 64 w 414"/>
                <a:gd name="T43" fmla="*/ 92 h 227"/>
                <a:gd name="T44" fmla="*/ 210 w 414"/>
                <a:gd name="T45" fmla="*/ 218 h 227"/>
                <a:gd name="T46" fmla="*/ 67 w 414"/>
                <a:gd name="T47" fmla="*/ 89 h 227"/>
                <a:gd name="T48" fmla="*/ 257 w 414"/>
                <a:gd name="T49" fmla="*/ 218 h 227"/>
                <a:gd name="T50" fmla="*/ 67 w 414"/>
                <a:gd name="T51" fmla="*/ 89 h 227"/>
                <a:gd name="T52" fmla="*/ 82 w 414"/>
                <a:gd name="T53" fmla="*/ 65 h 227"/>
                <a:gd name="T54" fmla="*/ 263 w 414"/>
                <a:gd name="T55" fmla="*/ 218 h 227"/>
                <a:gd name="T56" fmla="*/ 84 w 414"/>
                <a:gd name="T57" fmla="*/ 62 h 227"/>
                <a:gd name="T58" fmla="*/ 310 w 414"/>
                <a:gd name="T59" fmla="*/ 218 h 227"/>
                <a:gd name="T60" fmla="*/ 84 w 414"/>
                <a:gd name="T61" fmla="*/ 62 h 227"/>
                <a:gd name="T62" fmla="*/ 100 w 414"/>
                <a:gd name="T63" fmla="*/ 38 h 227"/>
                <a:gd name="T64" fmla="*/ 316 w 414"/>
                <a:gd name="T65" fmla="*/ 218 h 227"/>
                <a:gd name="T66" fmla="*/ 102 w 414"/>
                <a:gd name="T67" fmla="*/ 35 h 227"/>
                <a:gd name="T68" fmla="*/ 363 w 414"/>
                <a:gd name="T69" fmla="*/ 218 h 227"/>
                <a:gd name="T70" fmla="*/ 102 w 414"/>
                <a:gd name="T71" fmla="*/ 35 h 227"/>
                <a:gd name="T72" fmla="*/ 14 w 414"/>
                <a:gd name="T73" fmla="*/ 194 h 227"/>
                <a:gd name="T74" fmla="*/ 16 w 414"/>
                <a:gd name="T75" fmla="*/ 20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4" h="227">
                  <a:moveTo>
                    <a:pt x="113" y="0"/>
                  </a:moveTo>
                  <a:cubicBezTo>
                    <a:pt x="13" y="154"/>
                    <a:pt x="13" y="154"/>
                    <a:pt x="13" y="154"/>
                  </a:cubicBezTo>
                  <a:cubicBezTo>
                    <a:pt x="1" y="171"/>
                    <a:pt x="0" y="190"/>
                    <a:pt x="8" y="204"/>
                  </a:cubicBezTo>
                  <a:cubicBezTo>
                    <a:pt x="15" y="219"/>
                    <a:pt x="32" y="227"/>
                    <a:pt x="52" y="227"/>
                  </a:cubicBezTo>
                  <a:cubicBezTo>
                    <a:pt x="414" y="227"/>
                    <a:pt x="414" y="227"/>
                    <a:pt x="414" y="227"/>
                  </a:cubicBezTo>
                  <a:lnTo>
                    <a:pt x="113" y="0"/>
                  </a:lnTo>
                  <a:close/>
                  <a:moveTo>
                    <a:pt x="116" y="13"/>
                  </a:moveTo>
                  <a:cubicBezTo>
                    <a:pt x="385" y="218"/>
                    <a:pt x="385" y="218"/>
                    <a:pt x="385" y="218"/>
                  </a:cubicBezTo>
                  <a:cubicBezTo>
                    <a:pt x="370" y="218"/>
                    <a:pt x="370" y="218"/>
                    <a:pt x="370" y="218"/>
                  </a:cubicBezTo>
                  <a:cubicBezTo>
                    <a:pt x="110" y="21"/>
                    <a:pt x="110" y="21"/>
                    <a:pt x="110" y="21"/>
                  </a:cubicBezTo>
                  <a:lnTo>
                    <a:pt x="116" y="13"/>
                  </a:lnTo>
                  <a:close/>
                  <a:moveTo>
                    <a:pt x="51" y="218"/>
                  </a:moveTo>
                  <a:cubicBezTo>
                    <a:pt x="12" y="189"/>
                    <a:pt x="12" y="189"/>
                    <a:pt x="12" y="189"/>
                  </a:cubicBezTo>
                  <a:cubicBezTo>
                    <a:pt x="12" y="184"/>
                    <a:pt x="12" y="179"/>
                    <a:pt x="14" y="174"/>
                  </a:cubicBezTo>
                  <a:cubicBezTo>
                    <a:pt x="71" y="218"/>
                    <a:pt x="71" y="218"/>
                    <a:pt x="71" y="218"/>
                  </a:cubicBezTo>
                  <a:cubicBezTo>
                    <a:pt x="52" y="218"/>
                    <a:pt x="52" y="218"/>
                    <a:pt x="52" y="218"/>
                  </a:cubicBezTo>
                  <a:cubicBezTo>
                    <a:pt x="52" y="218"/>
                    <a:pt x="51" y="218"/>
                    <a:pt x="51" y="218"/>
                  </a:cubicBezTo>
                  <a:close/>
                  <a:moveTo>
                    <a:pt x="15" y="171"/>
                  </a:moveTo>
                  <a:cubicBezTo>
                    <a:pt x="16" y="167"/>
                    <a:pt x="18" y="163"/>
                    <a:pt x="21" y="159"/>
                  </a:cubicBezTo>
                  <a:cubicBezTo>
                    <a:pt x="97" y="218"/>
                    <a:pt x="97" y="218"/>
                    <a:pt x="97" y="218"/>
                  </a:cubicBezTo>
                  <a:cubicBezTo>
                    <a:pt x="77" y="218"/>
                    <a:pt x="77" y="218"/>
                    <a:pt x="77" y="218"/>
                  </a:cubicBezTo>
                  <a:lnTo>
                    <a:pt x="15" y="171"/>
                  </a:lnTo>
                  <a:close/>
                  <a:moveTo>
                    <a:pt x="23" y="156"/>
                  </a:moveTo>
                  <a:cubicBezTo>
                    <a:pt x="29" y="146"/>
                    <a:pt x="29" y="146"/>
                    <a:pt x="29" y="146"/>
                  </a:cubicBezTo>
                  <a:cubicBezTo>
                    <a:pt x="124" y="218"/>
                    <a:pt x="124" y="218"/>
                    <a:pt x="124" y="218"/>
                  </a:cubicBezTo>
                  <a:cubicBezTo>
                    <a:pt x="104" y="218"/>
                    <a:pt x="104" y="218"/>
                    <a:pt x="104" y="218"/>
                  </a:cubicBezTo>
                  <a:lnTo>
                    <a:pt x="23" y="156"/>
                  </a:lnTo>
                  <a:close/>
                  <a:moveTo>
                    <a:pt x="31" y="143"/>
                  </a:moveTo>
                  <a:cubicBezTo>
                    <a:pt x="38" y="132"/>
                    <a:pt x="38" y="132"/>
                    <a:pt x="38" y="132"/>
                  </a:cubicBezTo>
                  <a:cubicBezTo>
                    <a:pt x="151" y="218"/>
                    <a:pt x="151" y="218"/>
                    <a:pt x="151" y="218"/>
                  </a:cubicBezTo>
                  <a:cubicBezTo>
                    <a:pt x="130" y="218"/>
                    <a:pt x="130" y="218"/>
                    <a:pt x="130" y="218"/>
                  </a:cubicBezTo>
                  <a:lnTo>
                    <a:pt x="31" y="143"/>
                  </a:lnTo>
                  <a:close/>
                  <a:moveTo>
                    <a:pt x="40" y="129"/>
                  </a:moveTo>
                  <a:cubicBezTo>
                    <a:pt x="47" y="119"/>
                    <a:pt x="47" y="119"/>
                    <a:pt x="47" y="119"/>
                  </a:cubicBezTo>
                  <a:cubicBezTo>
                    <a:pt x="177" y="218"/>
                    <a:pt x="177" y="218"/>
                    <a:pt x="177" y="218"/>
                  </a:cubicBezTo>
                  <a:cubicBezTo>
                    <a:pt x="157" y="218"/>
                    <a:pt x="157" y="218"/>
                    <a:pt x="157" y="218"/>
                  </a:cubicBezTo>
                  <a:lnTo>
                    <a:pt x="40" y="129"/>
                  </a:lnTo>
                  <a:close/>
                  <a:moveTo>
                    <a:pt x="49" y="116"/>
                  </a:moveTo>
                  <a:cubicBezTo>
                    <a:pt x="56" y="105"/>
                    <a:pt x="56" y="105"/>
                    <a:pt x="56" y="105"/>
                  </a:cubicBezTo>
                  <a:cubicBezTo>
                    <a:pt x="204" y="218"/>
                    <a:pt x="204" y="218"/>
                    <a:pt x="204" y="218"/>
                  </a:cubicBezTo>
                  <a:cubicBezTo>
                    <a:pt x="184" y="218"/>
                    <a:pt x="184" y="218"/>
                    <a:pt x="184" y="218"/>
                  </a:cubicBezTo>
                  <a:lnTo>
                    <a:pt x="49" y="116"/>
                  </a:lnTo>
                  <a:close/>
                  <a:moveTo>
                    <a:pt x="58" y="102"/>
                  </a:moveTo>
                  <a:cubicBezTo>
                    <a:pt x="64" y="92"/>
                    <a:pt x="64" y="92"/>
                    <a:pt x="64" y="92"/>
                  </a:cubicBezTo>
                  <a:cubicBezTo>
                    <a:pt x="230" y="218"/>
                    <a:pt x="230" y="218"/>
                    <a:pt x="230" y="218"/>
                  </a:cubicBezTo>
                  <a:cubicBezTo>
                    <a:pt x="210" y="218"/>
                    <a:pt x="210" y="218"/>
                    <a:pt x="210" y="218"/>
                  </a:cubicBezTo>
                  <a:lnTo>
                    <a:pt x="58" y="102"/>
                  </a:lnTo>
                  <a:close/>
                  <a:moveTo>
                    <a:pt x="67" y="89"/>
                  </a:moveTo>
                  <a:cubicBezTo>
                    <a:pt x="73" y="79"/>
                    <a:pt x="73" y="79"/>
                    <a:pt x="73" y="79"/>
                  </a:cubicBezTo>
                  <a:cubicBezTo>
                    <a:pt x="257" y="218"/>
                    <a:pt x="257" y="218"/>
                    <a:pt x="257" y="218"/>
                  </a:cubicBezTo>
                  <a:cubicBezTo>
                    <a:pt x="237" y="218"/>
                    <a:pt x="237" y="218"/>
                    <a:pt x="237" y="218"/>
                  </a:cubicBezTo>
                  <a:lnTo>
                    <a:pt x="67" y="89"/>
                  </a:lnTo>
                  <a:close/>
                  <a:moveTo>
                    <a:pt x="75" y="75"/>
                  </a:moveTo>
                  <a:cubicBezTo>
                    <a:pt x="82" y="65"/>
                    <a:pt x="82" y="65"/>
                    <a:pt x="82" y="65"/>
                  </a:cubicBezTo>
                  <a:cubicBezTo>
                    <a:pt x="284" y="218"/>
                    <a:pt x="284" y="218"/>
                    <a:pt x="284" y="218"/>
                  </a:cubicBezTo>
                  <a:cubicBezTo>
                    <a:pt x="263" y="218"/>
                    <a:pt x="263" y="218"/>
                    <a:pt x="263" y="218"/>
                  </a:cubicBezTo>
                  <a:lnTo>
                    <a:pt x="75" y="75"/>
                  </a:lnTo>
                  <a:close/>
                  <a:moveTo>
                    <a:pt x="84" y="62"/>
                  </a:moveTo>
                  <a:cubicBezTo>
                    <a:pt x="91" y="52"/>
                    <a:pt x="91" y="52"/>
                    <a:pt x="91" y="52"/>
                  </a:cubicBezTo>
                  <a:cubicBezTo>
                    <a:pt x="310" y="218"/>
                    <a:pt x="310" y="218"/>
                    <a:pt x="310" y="218"/>
                  </a:cubicBezTo>
                  <a:cubicBezTo>
                    <a:pt x="290" y="218"/>
                    <a:pt x="290" y="218"/>
                    <a:pt x="290" y="218"/>
                  </a:cubicBezTo>
                  <a:lnTo>
                    <a:pt x="84" y="62"/>
                  </a:lnTo>
                  <a:close/>
                  <a:moveTo>
                    <a:pt x="93" y="48"/>
                  </a:moveTo>
                  <a:cubicBezTo>
                    <a:pt x="100" y="38"/>
                    <a:pt x="100" y="38"/>
                    <a:pt x="100" y="38"/>
                  </a:cubicBezTo>
                  <a:cubicBezTo>
                    <a:pt x="337" y="218"/>
                    <a:pt x="337" y="218"/>
                    <a:pt x="337" y="218"/>
                  </a:cubicBezTo>
                  <a:cubicBezTo>
                    <a:pt x="316" y="218"/>
                    <a:pt x="316" y="218"/>
                    <a:pt x="316" y="218"/>
                  </a:cubicBezTo>
                  <a:lnTo>
                    <a:pt x="93" y="48"/>
                  </a:lnTo>
                  <a:close/>
                  <a:moveTo>
                    <a:pt x="102" y="35"/>
                  </a:moveTo>
                  <a:cubicBezTo>
                    <a:pt x="108" y="25"/>
                    <a:pt x="108" y="25"/>
                    <a:pt x="108" y="25"/>
                  </a:cubicBezTo>
                  <a:cubicBezTo>
                    <a:pt x="363" y="218"/>
                    <a:pt x="363" y="218"/>
                    <a:pt x="363" y="218"/>
                  </a:cubicBezTo>
                  <a:cubicBezTo>
                    <a:pt x="343" y="218"/>
                    <a:pt x="343" y="218"/>
                    <a:pt x="343" y="218"/>
                  </a:cubicBezTo>
                  <a:lnTo>
                    <a:pt x="102" y="35"/>
                  </a:lnTo>
                  <a:close/>
                  <a:moveTo>
                    <a:pt x="16" y="200"/>
                  </a:moveTo>
                  <a:cubicBezTo>
                    <a:pt x="15" y="198"/>
                    <a:pt x="14" y="196"/>
                    <a:pt x="14" y="194"/>
                  </a:cubicBezTo>
                  <a:cubicBezTo>
                    <a:pt x="43" y="217"/>
                    <a:pt x="43" y="217"/>
                    <a:pt x="43" y="217"/>
                  </a:cubicBezTo>
                  <a:cubicBezTo>
                    <a:pt x="31" y="215"/>
                    <a:pt x="21" y="209"/>
                    <a:pt x="16" y="20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948" name="Freeform 179"/>
            <p:cNvSpPr>
              <a:spLocks noEditPoints="1"/>
            </p:cNvSpPr>
            <p:nvPr>
              <p:custDataLst>
                <p:tags r:id="rId171"/>
              </p:custDataLst>
            </p:nvPr>
          </p:nvSpPr>
          <p:spPr bwMode="auto">
            <a:xfrm>
              <a:off x="3625930" y="4306481"/>
              <a:ext cx="1687045" cy="1438453"/>
            </a:xfrm>
            <a:custGeom>
              <a:avLst/>
              <a:gdLst>
                <a:gd name="T0" fmla="*/ 152 w 264"/>
                <a:gd name="T1" fmla="*/ 0 h 225"/>
                <a:gd name="T2" fmla="*/ 145 w 264"/>
                <a:gd name="T3" fmla="*/ 225 h 225"/>
                <a:gd name="T4" fmla="*/ 257 w 264"/>
                <a:gd name="T5" fmla="*/ 202 h 225"/>
                <a:gd name="T6" fmla="*/ 212 w 264"/>
                <a:gd name="T7" fmla="*/ 216 h 225"/>
                <a:gd name="T8" fmla="*/ 251 w 264"/>
                <a:gd name="T9" fmla="*/ 175 h 225"/>
                <a:gd name="T10" fmla="*/ 218 w 264"/>
                <a:gd name="T11" fmla="*/ 215 h 225"/>
                <a:gd name="T12" fmla="*/ 245 w 264"/>
                <a:gd name="T13" fmla="*/ 160 h 225"/>
                <a:gd name="T14" fmla="*/ 191 w 264"/>
                <a:gd name="T15" fmla="*/ 216 h 225"/>
                <a:gd name="T16" fmla="*/ 245 w 264"/>
                <a:gd name="T17" fmla="*/ 160 h 225"/>
                <a:gd name="T18" fmla="*/ 172 w 264"/>
                <a:gd name="T19" fmla="*/ 48 h 225"/>
                <a:gd name="T20" fmla="*/ 40 w 264"/>
                <a:gd name="T21" fmla="*/ 134 h 225"/>
                <a:gd name="T22" fmla="*/ 37 w 264"/>
                <a:gd name="T23" fmla="*/ 131 h 225"/>
                <a:gd name="T24" fmla="*/ 157 w 264"/>
                <a:gd name="T25" fmla="*/ 25 h 225"/>
                <a:gd name="T26" fmla="*/ 37 w 264"/>
                <a:gd name="T27" fmla="*/ 131 h 225"/>
                <a:gd name="T28" fmla="*/ 181 w 264"/>
                <a:gd name="T29" fmla="*/ 62 h 225"/>
                <a:gd name="T30" fmla="*/ 53 w 264"/>
                <a:gd name="T31" fmla="*/ 144 h 225"/>
                <a:gd name="T32" fmla="*/ 183 w 264"/>
                <a:gd name="T33" fmla="*/ 65 h 225"/>
                <a:gd name="T34" fmla="*/ 76 w 264"/>
                <a:gd name="T35" fmla="*/ 161 h 225"/>
                <a:gd name="T36" fmla="*/ 183 w 264"/>
                <a:gd name="T37" fmla="*/ 65 h 225"/>
                <a:gd name="T38" fmla="*/ 199 w 264"/>
                <a:gd name="T39" fmla="*/ 89 h 225"/>
                <a:gd name="T40" fmla="*/ 80 w 264"/>
                <a:gd name="T41" fmla="*/ 164 h 225"/>
                <a:gd name="T42" fmla="*/ 201 w 264"/>
                <a:gd name="T43" fmla="*/ 92 h 225"/>
                <a:gd name="T44" fmla="*/ 103 w 264"/>
                <a:gd name="T45" fmla="*/ 181 h 225"/>
                <a:gd name="T46" fmla="*/ 201 w 264"/>
                <a:gd name="T47" fmla="*/ 92 h 225"/>
                <a:gd name="T48" fmla="*/ 216 w 264"/>
                <a:gd name="T49" fmla="*/ 116 h 225"/>
                <a:gd name="T50" fmla="*/ 106 w 264"/>
                <a:gd name="T51" fmla="*/ 184 h 225"/>
                <a:gd name="T52" fmla="*/ 218 w 264"/>
                <a:gd name="T53" fmla="*/ 119 h 225"/>
                <a:gd name="T54" fmla="*/ 130 w 264"/>
                <a:gd name="T55" fmla="*/ 202 h 225"/>
                <a:gd name="T56" fmla="*/ 218 w 264"/>
                <a:gd name="T57" fmla="*/ 119 h 225"/>
                <a:gd name="T58" fmla="*/ 234 w 264"/>
                <a:gd name="T59" fmla="*/ 143 h 225"/>
                <a:gd name="T60" fmla="*/ 133 w 264"/>
                <a:gd name="T61" fmla="*/ 204 h 225"/>
                <a:gd name="T62" fmla="*/ 150 w 264"/>
                <a:gd name="T63" fmla="*/ 14 h 225"/>
                <a:gd name="T64" fmla="*/ 23 w 264"/>
                <a:gd name="T65" fmla="*/ 121 h 225"/>
                <a:gd name="T66" fmla="*/ 150 w 264"/>
                <a:gd name="T67" fmla="*/ 14 h 225"/>
                <a:gd name="T68" fmla="*/ 236 w 264"/>
                <a:gd name="T69" fmla="*/ 146 h 225"/>
                <a:gd name="T70" fmla="*/ 164 w 264"/>
                <a:gd name="T71" fmla="*/ 216 h 225"/>
                <a:gd name="T72" fmla="*/ 146 w 264"/>
                <a:gd name="T73" fmla="*/ 214 h 225"/>
                <a:gd name="T74" fmla="*/ 249 w 264"/>
                <a:gd name="T75" fmla="*/ 197 h 225"/>
                <a:gd name="T76" fmla="*/ 226 w 264"/>
                <a:gd name="T77" fmla="*/ 21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225">
                  <a:moveTo>
                    <a:pt x="251" y="152"/>
                  </a:moveTo>
                  <a:cubicBezTo>
                    <a:pt x="152" y="0"/>
                    <a:pt x="152" y="0"/>
                    <a:pt x="152" y="0"/>
                  </a:cubicBezTo>
                  <a:cubicBezTo>
                    <a:pt x="0" y="115"/>
                    <a:pt x="0" y="115"/>
                    <a:pt x="0" y="115"/>
                  </a:cubicBezTo>
                  <a:cubicBezTo>
                    <a:pt x="145" y="225"/>
                    <a:pt x="145" y="225"/>
                    <a:pt x="145" y="225"/>
                  </a:cubicBezTo>
                  <a:cubicBezTo>
                    <a:pt x="212" y="225"/>
                    <a:pt x="212" y="225"/>
                    <a:pt x="212" y="225"/>
                  </a:cubicBezTo>
                  <a:cubicBezTo>
                    <a:pt x="232" y="225"/>
                    <a:pt x="249" y="217"/>
                    <a:pt x="257" y="202"/>
                  </a:cubicBezTo>
                  <a:cubicBezTo>
                    <a:pt x="264" y="188"/>
                    <a:pt x="263" y="169"/>
                    <a:pt x="251" y="152"/>
                  </a:cubicBezTo>
                  <a:close/>
                  <a:moveTo>
                    <a:pt x="212" y="216"/>
                  </a:moveTo>
                  <a:cubicBezTo>
                    <a:pt x="197" y="216"/>
                    <a:pt x="197" y="216"/>
                    <a:pt x="197" y="216"/>
                  </a:cubicBezTo>
                  <a:cubicBezTo>
                    <a:pt x="251" y="175"/>
                    <a:pt x="251" y="175"/>
                    <a:pt x="251" y="175"/>
                  </a:cubicBezTo>
                  <a:cubicBezTo>
                    <a:pt x="252" y="180"/>
                    <a:pt x="252" y="185"/>
                    <a:pt x="251" y="190"/>
                  </a:cubicBezTo>
                  <a:cubicBezTo>
                    <a:pt x="218" y="215"/>
                    <a:pt x="218" y="215"/>
                    <a:pt x="218" y="215"/>
                  </a:cubicBezTo>
                  <a:cubicBezTo>
                    <a:pt x="216" y="215"/>
                    <a:pt x="214" y="216"/>
                    <a:pt x="212" y="216"/>
                  </a:cubicBezTo>
                  <a:close/>
                  <a:moveTo>
                    <a:pt x="245" y="160"/>
                  </a:moveTo>
                  <a:cubicBezTo>
                    <a:pt x="247" y="163"/>
                    <a:pt x="249" y="167"/>
                    <a:pt x="250" y="171"/>
                  </a:cubicBezTo>
                  <a:cubicBezTo>
                    <a:pt x="191" y="216"/>
                    <a:pt x="191" y="216"/>
                    <a:pt x="191" y="216"/>
                  </a:cubicBezTo>
                  <a:cubicBezTo>
                    <a:pt x="171" y="216"/>
                    <a:pt x="171" y="216"/>
                    <a:pt x="171" y="216"/>
                  </a:cubicBezTo>
                  <a:lnTo>
                    <a:pt x="245" y="160"/>
                  </a:lnTo>
                  <a:close/>
                  <a:moveTo>
                    <a:pt x="166" y="38"/>
                  </a:moveTo>
                  <a:cubicBezTo>
                    <a:pt x="172" y="48"/>
                    <a:pt x="172" y="48"/>
                    <a:pt x="172" y="48"/>
                  </a:cubicBezTo>
                  <a:cubicBezTo>
                    <a:pt x="50" y="141"/>
                    <a:pt x="50" y="141"/>
                    <a:pt x="50" y="141"/>
                  </a:cubicBezTo>
                  <a:cubicBezTo>
                    <a:pt x="40" y="134"/>
                    <a:pt x="40" y="134"/>
                    <a:pt x="40" y="134"/>
                  </a:cubicBezTo>
                  <a:lnTo>
                    <a:pt x="166" y="38"/>
                  </a:lnTo>
                  <a:close/>
                  <a:moveTo>
                    <a:pt x="37" y="131"/>
                  </a:moveTo>
                  <a:cubicBezTo>
                    <a:pt x="26" y="124"/>
                    <a:pt x="26" y="124"/>
                    <a:pt x="26" y="124"/>
                  </a:cubicBezTo>
                  <a:cubicBezTo>
                    <a:pt x="157" y="25"/>
                    <a:pt x="157" y="25"/>
                    <a:pt x="157" y="25"/>
                  </a:cubicBezTo>
                  <a:cubicBezTo>
                    <a:pt x="164" y="35"/>
                    <a:pt x="164" y="35"/>
                    <a:pt x="164" y="35"/>
                  </a:cubicBezTo>
                  <a:lnTo>
                    <a:pt x="37" y="131"/>
                  </a:lnTo>
                  <a:close/>
                  <a:moveTo>
                    <a:pt x="175" y="52"/>
                  </a:moveTo>
                  <a:cubicBezTo>
                    <a:pt x="181" y="62"/>
                    <a:pt x="181" y="62"/>
                    <a:pt x="181" y="62"/>
                  </a:cubicBezTo>
                  <a:cubicBezTo>
                    <a:pt x="63" y="151"/>
                    <a:pt x="63" y="151"/>
                    <a:pt x="63" y="151"/>
                  </a:cubicBezTo>
                  <a:cubicBezTo>
                    <a:pt x="53" y="144"/>
                    <a:pt x="53" y="144"/>
                    <a:pt x="53" y="144"/>
                  </a:cubicBezTo>
                  <a:lnTo>
                    <a:pt x="175" y="52"/>
                  </a:lnTo>
                  <a:close/>
                  <a:moveTo>
                    <a:pt x="183" y="65"/>
                  </a:moveTo>
                  <a:cubicBezTo>
                    <a:pt x="190" y="75"/>
                    <a:pt x="190" y="75"/>
                    <a:pt x="190" y="75"/>
                  </a:cubicBezTo>
                  <a:cubicBezTo>
                    <a:pt x="76" y="161"/>
                    <a:pt x="76" y="161"/>
                    <a:pt x="76" y="161"/>
                  </a:cubicBezTo>
                  <a:cubicBezTo>
                    <a:pt x="66" y="154"/>
                    <a:pt x="66" y="154"/>
                    <a:pt x="66" y="154"/>
                  </a:cubicBezTo>
                  <a:lnTo>
                    <a:pt x="183" y="65"/>
                  </a:lnTo>
                  <a:close/>
                  <a:moveTo>
                    <a:pt x="192" y="79"/>
                  </a:moveTo>
                  <a:cubicBezTo>
                    <a:pt x="199" y="89"/>
                    <a:pt x="199" y="89"/>
                    <a:pt x="199" y="89"/>
                  </a:cubicBezTo>
                  <a:cubicBezTo>
                    <a:pt x="90" y="171"/>
                    <a:pt x="90" y="171"/>
                    <a:pt x="90" y="171"/>
                  </a:cubicBezTo>
                  <a:cubicBezTo>
                    <a:pt x="80" y="164"/>
                    <a:pt x="80" y="164"/>
                    <a:pt x="80" y="164"/>
                  </a:cubicBezTo>
                  <a:lnTo>
                    <a:pt x="192" y="79"/>
                  </a:lnTo>
                  <a:close/>
                  <a:moveTo>
                    <a:pt x="201" y="92"/>
                  </a:moveTo>
                  <a:cubicBezTo>
                    <a:pt x="208" y="102"/>
                    <a:pt x="208" y="102"/>
                    <a:pt x="208" y="102"/>
                  </a:cubicBezTo>
                  <a:cubicBezTo>
                    <a:pt x="103" y="181"/>
                    <a:pt x="103" y="181"/>
                    <a:pt x="103" y="181"/>
                  </a:cubicBezTo>
                  <a:cubicBezTo>
                    <a:pt x="93" y="174"/>
                    <a:pt x="93" y="174"/>
                    <a:pt x="93" y="174"/>
                  </a:cubicBezTo>
                  <a:lnTo>
                    <a:pt x="201" y="92"/>
                  </a:lnTo>
                  <a:close/>
                  <a:moveTo>
                    <a:pt x="210" y="106"/>
                  </a:moveTo>
                  <a:cubicBezTo>
                    <a:pt x="216" y="116"/>
                    <a:pt x="216" y="116"/>
                    <a:pt x="216" y="116"/>
                  </a:cubicBezTo>
                  <a:cubicBezTo>
                    <a:pt x="116" y="192"/>
                    <a:pt x="116" y="192"/>
                    <a:pt x="116" y="192"/>
                  </a:cubicBezTo>
                  <a:cubicBezTo>
                    <a:pt x="106" y="184"/>
                    <a:pt x="106" y="184"/>
                    <a:pt x="106" y="184"/>
                  </a:cubicBezTo>
                  <a:lnTo>
                    <a:pt x="210" y="106"/>
                  </a:lnTo>
                  <a:close/>
                  <a:moveTo>
                    <a:pt x="218" y="119"/>
                  </a:moveTo>
                  <a:cubicBezTo>
                    <a:pt x="225" y="129"/>
                    <a:pt x="225" y="129"/>
                    <a:pt x="225" y="129"/>
                  </a:cubicBezTo>
                  <a:cubicBezTo>
                    <a:pt x="130" y="202"/>
                    <a:pt x="130" y="202"/>
                    <a:pt x="130" y="202"/>
                  </a:cubicBezTo>
                  <a:cubicBezTo>
                    <a:pt x="119" y="194"/>
                    <a:pt x="119" y="194"/>
                    <a:pt x="119" y="194"/>
                  </a:cubicBezTo>
                  <a:lnTo>
                    <a:pt x="218" y="119"/>
                  </a:lnTo>
                  <a:close/>
                  <a:moveTo>
                    <a:pt x="227" y="133"/>
                  </a:moveTo>
                  <a:cubicBezTo>
                    <a:pt x="234" y="143"/>
                    <a:pt x="234" y="143"/>
                    <a:pt x="234" y="143"/>
                  </a:cubicBezTo>
                  <a:cubicBezTo>
                    <a:pt x="143" y="212"/>
                    <a:pt x="143" y="212"/>
                    <a:pt x="143" y="212"/>
                  </a:cubicBezTo>
                  <a:cubicBezTo>
                    <a:pt x="133" y="204"/>
                    <a:pt x="133" y="204"/>
                    <a:pt x="133" y="204"/>
                  </a:cubicBezTo>
                  <a:lnTo>
                    <a:pt x="227" y="133"/>
                  </a:lnTo>
                  <a:close/>
                  <a:moveTo>
                    <a:pt x="150" y="14"/>
                  </a:moveTo>
                  <a:cubicBezTo>
                    <a:pt x="155" y="21"/>
                    <a:pt x="155" y="21"/>
                    <a:pt x="155" y="21"/>
                  </a:cubicBezTo>
                  <a:cubicBezTo>
                    <a:pt x="23" y="121"/>
                    <a:pt x="23" y="121"/>
                    <a:pt x="23" y="121"/>
                  </a:cubicBezTo>
                  <a:cubicBezTo>
                    <a:pt x="15" y="115"/>
                    <a:pt x="15" y="115"/>
                    <a:pt x="15" y="115"/>
                  </a:cubicBezTo>
                  <a:lnTo>
                    <a:pt x="150" y="14"/>
                  </a:lnTo>
                  <a:close/>
                  <a:moveTo>
                    <a:pt x="146" y="214"/>
                  </a:moveTo>
                  <a:cubicBezTo>
                    <a:pt x="236" y="146"/>
                    <a:pt x="236" y="146"/>
                    <a:pt x="236" y="146"/>
                  </a:cubicBezTo>
                  <a:cubicBezTo>
                    <a:pt x="243" y="156"/>
                    <a:pt x="243" y="156"/>
                    <a:pt x="243" y="156"/>
                  </a:cubicBezTo>
                  <a:cubicBezTo>
                    <a:pt x="164" y="216"/>
                    <a:pt x="164" y="216"/>
                    <a:pt x="164" y="216"/>
                  </a:cubicBezTo>
                  <a:cubicBezTo>
                    <a:pt x="148" y="216"/>
                    <a:pt x="148" y="216"/>
                    <a:pt x="148" y="216"/>
                  </a:cubicBezTo>
                  <a:lnTo>
                    <a:pt x="146" y="214"/>
                  </a:lnTo>
                  <a:close/>
                  <a:moveTo>
                    <a:pt x="226" y="214"/>
                  </a:moveTo>
                  <a:cubicBezTo>
                    <a:pt x="249" y="197"/>
                    <a:pt x="249" y="197"/>
                    <a:pt x="249" y="197"/>
                  </a:cubicBezTo>
                  <a:cubicBezTo>
                    <a:pt x="248" y="197"/>
                    <a:pt x="248" y="197"/>
                    <a:pt x="248" y="198"/>
                  </a:cubicBezTo>
                  <a:cubicBezTo>
                    <a:pt x="244" y="206"/>
                    <a:pt x="236" y="211"/>
                    <a:pt x="226" y="2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949" name="Freeform 180"/>
            <p:cNvSpPr/>
            <p:nvPr>
              <p:custDataLst>
                <p:tags r:id="rId172"/>
              </p:custDataLst>
            </p:nvPr>
          </p:nvSpPr>
          <p:spPr bwMode="auto">
            <a:xfrm>
              <a:off x="4226894" y="4255798"/>
              <a:ext cx="120676" cy="96540"/>
            </a:xfrm>
            <a:custGeom>
              <a:avLst/>
              <a:gdLst>
                <a:gd name="T0" fmla="*/ 10 w 19"/>
                <a:gd name="T1" fmla="*/ 0 h 15"/>
                <a:gd name="T2" fmla="*/ 10 w 19"/>
                <a:gd name="T3" fmla="*/ 15 h 15"/>
                <a:gd name="T4" fmla="*/ 10 w 19"/>
                <a:gd name="T5" fmla="*/ 0 h 15"/>
              </a:gdLst>
              <a:ahLst/>
              <a:cxnLst>
                <a:cxn ang="0">
                  <a:pos x="T0" y="T1"/>
                </a:cxn>
                <a:cxn ang="0">
                  <a:pos x="T2" y="T3"/>
                </a:cxn>
                <a:cxn ang="0">
                  <a:pos x="T4" y="T5"/>
                </a:cxn>
              </a:cxnLst>
              <a:rect l="0" t="0" r="r" b="b"/>
              <a:pathLst>
                <a:path w="19" h="15">
                  <a:moveTo>
                    <a:pt x="10" y="0"/>
                  </a:moveTo>
                  <a:cubicBezTo>
                    <a:pt x="0" y="0"/>
                    <a:pt x="0" y="15"/>
                    <a:pt x="10" y="15"/>
                  </a:cubicBezTo>
                  <a:cubicBezTo>
                    <a:pt x="19" y="15"/>
                    <a:pt x="19" y="0"/>
                    <a:pt x="10"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950" name="Freeform 181"/>
            <p:cNvSpPr/>
            <p:nvPr>
              <p:custDataLst>
                <p:tags r:id="rId173"/>
              </p:custDataLst>
            </p:nvPr>
          </p:nvSpPr>
          <p:spPr bwMode="auto">
            <a:xfrm>
              <a:off x="4033813" y="4224422"/>
              <a:ext cx="173773" cy="132743"/>
            </a:xfrm>
            <a:custGeom>
              <a:avLst/>
              <a:gdLst>
                <a:gd name="T0" fmla="*/ 13 w 27"/>
                <a:gd name="T1" fmla="*/ 0 h 21"/>
                <a:gd name="T2" fmla="*/ 13 w 27"/>
                <a:gd name="T3" fmla="*/ 21 h 21"/>
                <a:gd name="T4" fmla="*/ 13 w 27"/>
                <a:gd name="T5" fmla="*/ 0 h 21"/>
              </a:gdLst>
              <a:ahLst/>
              <a:cxnLst>
                <a:cxn ang="0">
                  <a:pos x="T0" y="T1"/>
                </a:cxn>
                <a:cxn ang="0">
                  <a:pos x="T2" y="T3"/>
                </a:cxn>
                <a:cxn ang="0">
                  <a:pos x="T4" y="T5"/>
                </a:cxn>
              </a:cxnLst>
              <a:rect l="0" t="0" r="r" b="b"/>
              <a:pathLst>
                <a:path w="27" h="21">
                  <a:moveTo>
                    <a:pt x="13" y="0"/>
                  </a:moveTo>
                  <a:cubicBezTo>
                    <a:pt x="0" y="0"/>
                    <a:pt x="0" y="21"/>
                    <a:pt x="13" y="21"/>
                  </a:cubicBezTo>
                  <a:cubicBezTo>
                    <a:pt x="27" y="21"/>
                    <a:pt x="27" y="0"/>
                    <a:pt x="13"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951" name="Freeform 182"/>
            <p:cNvSpPr/>
            <p:nvPr>
              <p:custDataLst>
                <p:tags r:id="rId174"/>
              </p:custDataLst>
            </p:nvPr>
          </p:nvSpPr>
          <p:spPr bwMode="auto">
            <a:xfrm>
              <a:off x="4079670" y="4050649"/>
              <a:ext cx="120676" cy="96540"/>
            </a:xfrm>
            <a:custGeom>
              <a:avLst/>
              <a:gdLst>
                <a:gd name="T0" fmla="*/ 10 w 19"/>
                <a:gd name="T1" fmla="*/ 0 h 15"/>
                <a:gd name="T2" fmla="*/ 10 w 19"/>
                <a:gd name="T3" fmla="*/ 15 h 15"/>
                <a:gd name="T4" fmla="*/ 10 w 19"/>
                <a:gd name="T5" fmla="*/ 0 h 15"/>
              </a:gdLst>
              <a:ahLst/>
              <a:cxnLst>
                <a:cxn ang="0">
                  <a:pos x="T0" y="T1"/>
                </a:cxn>
                <a:cxn ang="0">
                  <a:pos x="T2" y="T3"/>
                </a:cxn>
                <a:cxn ang="0">
                  <a:pos x="T4" y="T5"/>
                </a:cxn>
              </a:cxnLst>
              <a:rect l="0" t="0" r="r" b="b"/>
              <a:pathLst>
                <a:path w="19" h="15">
                  <a:moveTo>
                    <a:pt x="10" y="0"/>
                  </a:moveTo>
                  <a:cubicBezTo>
                    <a:pt x="0" y="0"/>
                    <a:pt x="0" y="15"/>
                    <a:pt x="10" y="15"/>
                  </a:cubicBezTo>
                  <a:cubicBezTo>
                    <a:pt x="19" y="15"/>
                    <a:pt x="19" y="0"/>
                    <a:pt x="10"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952" name="Freeform 183"/>
            <p:cNvSpPr/>
            <p:nvPr>
              <p:custDataLst>
                <p:tags r:id="rId175"/>
              </p:custDataLst>
            </p:nvPr>
          </p:nvSpPr>
          <p:spPr bwMode="auto">
            <a:xfrm>
              <a:off x="3881763" y="3763442"/>
              <a:ext cx="120676" cy="96540"/>
            </a:xfrm>
            <a:custGeom>
              <a:avLst/>
              <a:gdLst>
                <a:gd name="T0" fmla="*/ 9 w 19"/>
                <a:gd name="T1" fmla="*/ 0 h 15"/>
                <a:gd name="T2" fmla="*/ 9 w 19"/>
                <a:gd name="T3" fmla="*/ 15 h 15"/>
                <a:gd name="T4" fmla="*/ 9 w 19"/>
                <a:gd name="T5" fmla="*/ 0 h 15"/>
              </a:gdLst>
              <a:ahLst/>
              <a:cxnLst>
                <a:cxn ang="0">
                  <a:pos x="T0" y="T1"/>
                </a:cxn>
                <a:cxn ang="0">
                  <a:pos x="T2" y="T3"/>
                </a:cxn>
                <a:cxn ang="0">
                  <a:pos x="T4" y="T5"/>
                </a:cxn>
              </a:cxnLst>
              <a:rect l="0" t="0" r="r" b="b"/>
              <a:pathLst>
                <a:path w="19" h="15">
                  <a:moveTo>
                    <a:pt x="9" y="0"/>
                  </a:moveTo>
                  <a:cubicBezTo>
                    <a:pt x="0" y="0"/>
                    <a:pt x="0" y="15"/>
                    <a:pt x="9" y="15"/>
                  </a:cubicBezTo>
                  <a:cubicBezTo>
                    <a:pt x="19" y="15"/>
                    <a:pt x="19" y="0"/>
                    <a:pt x="9"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953" name="Freeform 184"/>
            <p:cNvSpPr/>
            <p:nvPr>
              <p:custDataLst>
                <p:tags r:id="rId176"/>
              </p:custDataLst>
            </p:nvPr>
          </p:nvSpPr>
          <p:spPr bwMode="auto">
            <a:xfrm>
              <a:off x="3075650" y="4248556"/>
              <a:ext cx="120676" cy="96540"/>
            </a:xfrm>
            <a:custGeom>
              <a:avLst/>
              <a:gdLst>
                <a:gd name="T0" fmla="*/ 10 w 19"/>
                <a:gd name="T1" fmla="*/ 0 h 15"/>
                <a:gd name="T2" fmla="*/ 10 w 19"/>
                <a:gd name="T3" fmla="*/ 15 h 15"/>
                <a:gd name="T4" fmla="*/ 10 w 19"/>
                <a:gd name="T5" fmla="*/ 0 h 15"/>
              </a:gdLst>
              <a:ahLst/>
              <a:cxnLst>
                <a:cxn ang="0">
                  <a:pos x="T0" y="T1"/>
                </a:cxn>
                <a:cxn ang="0">
                  <a:pos x="T2" y="T3"/>
                </a:cxn>
                <a:cxn ang="0">
                  <a:pos x="T4" y="T5"/>
                </a:cxn>
              </a:cxnLst>
              <a:rect l="0" t="0" r="r" b="b"/>
              <a:pathLst>
                <a:path w="19" h="15">
                  <a:moveTo>
                    <a:pt x="10" y="0"/>
                  </a:moveTo>
                  <a:cubicBezTo>
                    <a:pt x="0" y="0"/>
                    <a:pt x="0" y="15"/>
                    <a:pt x="10" y="15"/>
                  </a:cubicBezTo>
                  <a:cubicBezTo>
                    <a:pt x="19" y="15"/>
                    <a:pt x="19" y="0"/>
                    <a:pt x="10"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954" name="Freeform 185"/>
            <p:cNvSpPr/>
            <p:nvPr>
              <p:custDataLst>
                <p:tags r:id="rId177"/>
              </p:custDataLst>
            </p:nvPr>
          </p:nvSpPr>
          <p:spPr bwMode="auto">
            <a:xfrm>
              <a:off x="3133574" y="4403022"/>
              <a:ext cx="171360" cy="132743"/>
            </a:xfrm>
            <a:custGeom>
              <a:avLst/>
              <a:gdLst>
                <a:gd name="T0" fmla="*/ 13 w 27"/>
                <a:gd name="T1" fmla="*/ 0 h 21"/>
                <a:gd name="T2" fmla="*/ 13 w 27"/>
                <a:gd name="T3" fmla="*/ 21 h 21"/>
                <a:gd name="T4" fmla="*/ 13 w 27"/>
                <a:gd name="T5" fmla="*/ 0 h 21"/>
              </a:gdLst>
              <a:ahLst/>
              <a:cxnLst>
                <a:cxn ang="0">
                  <a:pos x="T0" y="T1"/>
                </a:cxn>
                <a:cxn ang="0">
                  <a:pos x="T2" y="T3"/>
                </a:cxn>
                <a:cxn ang="0">
                  <a:pos x="T4" y="T5"/>
                </a:cxn>
              </a:cxnLst>
              <a:rect l="0" t="0" r="r" b="b"/>
              <a:pathLst>
                <a:path w="27" h="21">
                  <a:moveTo>
                    <a:pt x="13" y="0"/>
                  </a:moveTo>
                  <a:cubicBezTo>
                    <a:pt x="0" y="0"/>
                    <a:pt x="0" y="21"/>
                    <a:pt x="13" y="21"/>
                  </a:cubicBezTo>
                  <a:cubicBezTo>
                    <a:pt x="27" y="21"/>
                    <a:pt x="27" y="0"/>
                    <a:pt x="13"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955" name="Freeform 186"/>
            <p:cNvSpPr/>
            <p:nvPr>
              <p:custDataLst>
                <p:tags r:id="rId178"/>
              </p:custDataLst>
            </p:nvPr>
          </p:nvSpPr>
          <p:spPr bwMode="auto">
            <a:xfrm>
              <a:off x="3254249" y="4243729"/>
              <a:ext cx="123090" cy="94128"/>
            </a:xfrm>
            <a:custGeom>
              <a:avLst/>
              <a:gdLst>
                <a:gd name="T0" fmla="*/ 10 w 19"/>
                <a:gd name="T1" fmla="*/ 0 h 15"/>
                <a:gd name="T2" fmla="*/ 10 w 19"/>
                <a:gd name="T3" fmla="*/ 15 h 15"/>
                <a:gd name="T4" fmla="*/ 10 w 19"/>
                <a:gd name="T5" fmla="*/ 0 h 15"/>
              </a:gdLst>
              <a:ahLst/>
              <a:cxnLst>
                <a:cxn ang="0">
                  <a:pos x="T0" y="T1"/>
                </a:cxn>
                <a:cxn ang="0">
                  <a:pos x="T2" y="T3"/>
                </a:cxn>
                <a:cxn ang="0">
                  <a:pos x="T4" y="T5"/>
                </a:cxn>
              </a:cxnLst>
              <a:rect l="0" t="0" r="r" b="b"/>
              <a:pathLst>
                <a:path w="19" h="15">
                  <a:moveTo>
                    <a:pt x="10" y="0"/>
                  </a:moveTo>
                  <a:cubicBezTo>
                    <a:pt x="0" y="0"/>
                    <a:pt x="0" y="15"/>
                    <a:pt x="10" y="15"/>
                  </a:cubicBezTo>
                  <a:cubicBezTo>
                    <a:pt x="19" y="15"/>
                    <a:pt x="19" y="0"/>
                    <a:pt x="10"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956" name="Freeform 187"/>
            <p:cNvSpPr/>
            <p:nvPr>
              <p:custDataLst>
                <p:tags r:id="rId179"/>
              </p:custDataLst>
            </p:nvPr>
          </p:nvSpPr>
          <p:spPr bwMode="auto">
            <a:xfrm>
              <a:off x="3599380" y="4760221"/>
              <a:ext cx="173773" cy="135157"/>
            </a:xfrm>
            <a:custGeom>
              <a:avLst/>
              <a:gdLst>
                <a:gd name="T0" fmla="*/ 13 w 27"/>
                <a:gd name="T1" fmla="*/ 0 h 21"/>
                <a:gd name="T2" fmla="*/ 13 w 27"/>
                <a:gd name="T3" fmla="*/ 21 h 21"/>
                <a:gd name="T4" fmla="*/ 13 w 27"/>
                <a:gd name="T5" fmla="*/ 0 h 21"/>
              </a:gdLst>
              <a:ahLst/>
              <a:cxnLst>
                <a:cxn ang="0">
                  <a:pos x="T0" y="T1"/>
                </a:cxn>
                <a:cxn ang="0">
                  <a:pos x="T2" y="T3"/>
                </a:cxn>
                <a:cxn ang="0">
                  <a:pos x="T4" y="T5"/>
                </a:cxn>
              </a:cxnLst>
              <a:rect l="0" t="0" r="r" b="b"/>
              <a:pathLst>
                <a:path w="27" h="21">
                  <a:moveTo>
                    <a:pt x="13" y="0"/>
                  </a:moveTo>
                  <a:cubicBezTo>
                    <a:pt x="0" y="0"/>
                    <a:pt x="0" y="21"/>
                    <a:pt x="13" y="21"/>
                  </a:cubicBezTo>
                  <a:cubicBezTo>
                    <a:pt x="27" y="21"/>
                    <a:pt x="27" y="0"/>
                    <a:pt x="13"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957" name="Freeform 188"/>
            <p:cNvSpPr/>
            <p:nvPr>
              <p:custDataLst>
                <p:tags r:id="rId180"/>
              </p:custDataLst>
            </p:nvPr>
          </p:nvSpPr>
          <p:spPr bwMode="auto">
            <a:xfrm>
              <a:off x="3753845" y="4678162"/>
              <a:ext cx="120676" cy="89300"/>
            </a:xfrm>
            <a:custGeom>
              <a:avLst/>
              <a:gdLst>
                <a:gd name="T0" fmla="*/ 9 w 19"/>
                <a:gd name="T1" fmla="*/ 0 h 14"/>
                <a:gd name="T2" fmla="*/ 9 w 19"/>
                <a:gd name="T3" fmla="*/ 14 h 14"/>
                <a:gd name="T4" fmla="*/ 9 w 19"/>
                <a:gd name="T5" fmla="*/ 0 h 14"/>
              </a:gdLst>
              <a:ahLst/>
              <a:cxnLst>
                <a:cxn ang="0">
                  <a:pos x="T0" y="T1"/>
                </a:cxn>
                <a:cxn ang="0">
                  <a:pos x="T2" y="T3"/>
                </a:cxn>
                <a:cxn ang="0">
                  <a:pos x="T4" y="T5"/>
                </a:cxn>
              </a:cxnLst>
              <a:rect l="0" t="0" r="r" b="b"/>
              <a:pathLst>
                <a:path w="19" h="14">
                  <a:moveTo>
                    <a:pt x="9" y="0"/>
                  </a:moveTo>
                  <a:cubicBezTo>
                    <a:pt x="0" y="0"/>
                    <a:pt x="0" y="14"/>
                    <a:pt x="9" y="14"/>
                  </a:cubicBezTo>
                  <a:cubicBezTo>
                    <a:pt x="19" y="14"/>
                    <a:pt x="19" y="0"/>
                    <a:pt x="9"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958" name="Freeform 189"/>
            <p:cNvSpPr/>
            <p:nvPr>
              <p:custDataLst>
                <p:tags r:id="rId181"/>
              </p:custDataLst>
            </p:nvPr>
          </p:nvSpPr>
          <p:spPr bwMode="auto">
            <a:xfrm>
              <a:off x="3478705" y="3495541"/>
              <a:ext cx="171360" cy="132743"/>
            </a:xfrm>
            <a:custGeom>
              <a:avLst/>
              <a:gdLst>
                <a:gd name="T0" fmla="*/ 14 w 27"/>
                <a:gd name="T1" fmla="*/ 0 h 21"/>
                <a:gd name="T2" fmla="*/ 14 w 27"/>
                <a:gd name="T3" fmla="*/ 21 h 21"/>
                <a:gd name="T4" fmla="*/ 14 w 27"/>
                <a:gd name="T5" fmla="*/ 0 h 21"/>
              </a:gdLst>
              <a:ahLst/>
              <a:cxnLst>
                <a:cxn ang="0">
                  <a:pos x="T0" y="T1"/>
                </a:cxn>
                <a:cxn ang="0">
                  <a:pos x="T2" y="T3"/>
                </a:cxn>
                <a:cxn ang="0">
                  <a:pos x="T4" y="T5"/>
                </a:cxn>
              </a:cxnLst>
              <a:rect l="0" t="0" r="r" b="b"/>
              <a:pathLst>
                <a:path w="27" h="21">
                  <a:moveTo>
                    <a:pt x="14" y="0"/>
                  </a:moveTo>
                  <a:cubicBezTo>
                    <a:pt x="0" y="0"/>
                    <a:pt x="0" y="21"/>
                    <a:pt x="14" y="21"/>
                  </a:cubicBezTo>
                  <a:cubicBezTo>
                    <a:pt x="27" y="21"/>
                    <a:pt x="27" y="0"/>
                    <a:pt x="14"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959" name="Freeform 190"/>
            <p:cNvSpPr/>
            <p:nvPr>
              <p:custDataLst>
                <p:tags r:id="rId182"/>
              </p:custDataLst>
            </p:nvPr>
          </p:nvSpPr>
          <p:spPr bwMode="auto">
            <a:xfrm>
              <a:off x="4142422" y="4369232"/>
              <a:ext cx="115848" cy="96540"/>
            </a:xfrm>
            <a:custGeom>
              <a:avLst/>
              <a:gdLst>
                <a:gd name="T0" fmla="*/ 9 w 18"/>
                <a:gd name="T1" fmla="*/ 0 h 15"/>
                <a:gd name="T2" fmla="*/ 9 w 18"/>
                <a:gd name="T3" fmla="*/ 15 h 15"/>
                <a:gd name="T4" fmla="*/ 9 w 18"/>
                <a:gd name="T5" fmla="*/ 0 h 15"/>
              </a:gdLst>
              <a:ahLst/>
              <a:cxnLst>
                <a:cxn ang="0">
                  <a:pos x="T0" y="T1"/>
                </a:cxn>
                <a:cxn ang="0">
                  <a:pos x="T2" y="T3"/>
                </a:cxn>
                <a:cxn ang="0">
                  <a:pos x="T4" y="T5"/>
                </a:cxn>
              </a:cxnLst>
              <a:rect l="0" t="0" r="r" b="b"/>
              <a:pathLst>
                <a:path w="18" h="15">
                  <a:moveTo>
                    <a:pt x="9" y="0"/>
                  </a:moveTo>
                  <a:cubicBezTo>
                    <a:pt x="0" y="0"/>
                    <a:pt x="0" y="15"/>
                    <a:pt x="9" y="15"/>
                  </a:cubicBezTo>
                  <a:cubicBezTo>
                    <a:pt x="18" y="15"/>
                    <a:pt x="18" y="0"/>
                    <a:pt x="9"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960" name="Freeform 191"/>
            <p:cNvSpPr/>
            <p:nvPr>
              <p:custDataLst>
                <p:tags r:id="rId183"/>
              </p:custDataLst>
            </p:nvPr>
          </p:nvSpPr>
          <p:spPr bwMode="auto">
            <a:xfrm>
              <a:off x="4111045" y="3929973"/>
              <a:ext cx="69993" cy="50684"/>
            </a:xfrm>
            <a:custGeom>
              <a:avLst/>
              <a:gdLst>
                <a:gd name="T0" fmla="*/ 6 w 11"/>
                <a:gd name="T1" fmla="*/ 0 h 8"/>
                <a:gd name="T2" fmla="*/ 6 w 11"/>
                <a:gd name="T3" fmla="*/ 8 h 8"/>
                <a:gd name="T4" fmla="*/ 6 w 11"/>
                <a:gd name="T5" fmla="*/ 0 h 8"/>
              </a:gdLst>
              <a:ahLst/>
              <a:cxnLst>
                <a:cxn ang="0">
                  <a:pos x="T0" y="T1"/>
                </a:cxn>
                <a:cxn ang="0">
                  <a:pos x="T2" y="T3"/>
                </a:cxn>
                <a:cxn ang="0">
                  <a:pos x="T4" y="T5"/>
                </a:cxn>
              </a:cxnLst>
              <a:rect l="0" t="0" r="r" b="b"/>
              <a:pathLst>
                <a:path w="11" h="8">
                  <a:moveTo>
                    <a:pt x="6" y="0"/>
                  </a:moveTo>
                  <a:cubicBezTo>
                    <a:pt x="0" y="0"/>
                    <a:pt x="0" y="8"/>
                    <a:pt x="6" y="8"/>
                  </a:cubicBezTo>
                  <a:cubicBezTo>
                    <a:pt x="11" y="8"/>
                    <a:pt x="11" y="0"/>
                    <a:pt x="6"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961" name="Freeform 192"/>
            <p:cNvSpPr/>
            <p:nvPr>
              <p:custDataLst>
                <p:tags r:id="rId184"/>
              </p:custDataLst>
            </p:nvPr>
          </p:nvSpPr>
          <p:spPr bwMode="auto">
            <a:xfrm>
              <a:off x="3722471" y="4562313"/>
              <a:ext cx="55512" cy="38616"/>
            </a:xfrm>
            <a:custGeom>
              <a:avLst/>
              <a:gdLst>
                <a:gd name="T0" fmla="*/ 5 w 9"/>
                <a:gd name="T1" fmla="*/ 0 h 6"/>
                <a:gd name="T2" fmla="*/ 5 w 9"/>
                <a:gd name="T3" fmla="*/ 6 h 6"/>
                <a:gd name="T4" fmla="*/ 5 w 9"/>
                <a:gd name="T5" fmla="*/ 0 h 6"/>
              </a:gdLst>
              <a:ahLst/>
              <a:cxnLst>
                <a:cxn ang="0">
                  <a:pos x="T0" y="T1"/>
                </a:cxn>
                <a:cxn ang="0">
                  <a:pos x="T2" y="T3"/>
                </a:cxn>
                <a:cxn ang="0">
                  <a:pos x="T4" y="T5"/>
                </a:cxn>
              </a:cxnLst>
              <a:rect l="0" t="0" r="r" b="b"/>
              <a:pathLst>
                <a:path w="9" h="6">
                  <a:moveTo>
                    <a:pt x="5" y="0"/>
                  </a:moveTo>
                  <a:cubicBezTo>
                    <a:pt x="0" y="0"/>
                    <a:pt x="0" y="6"/>
                    <a:pt x="5" y="6"/>
                  </a:cubicBezTo>
                  <a:cubicBezTo>
                    <a:pt x="9" y="6"/>
                    <a:pt x="9" y="0"/>
                    <a:pt x="5"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962" name="Freeform 193"/>
            <p:cNvSpPr/>
            <p:nvPr>
              <p:custDataLst>
                <p:tags r:id="rId185"/>
              </p:custDataLst>
            </p:nvPr>
          </p:nvSpPr>
          <p:spPr bwMode="auto">
            <a:xfrm>
              <a:off x="3230114" y="4171324"/>
              <a:ext cx="50684" cy="38616"/>
            </a:xfrm>
            <a:custGeom>
              <a:avLst/>
              <a:gdLst>
                <a:gd name="T0" fmla="*/ 4 w 8"/>
                <a:gd name="T1" fmla="*/ 0 h 6"/>
                <a:gd name="T2" fmla="*/ 4 w 8"/>
                <a:gd name="T3" fmla="*/ 6 h 6"/>
                <a:gd name="T4" fmla="*/ 4 w 8"/>
                <a:gd name="T5" fmla="*/ 0 h 6"/>
              </a:gdLst>
              <a:ahLst/>
              <a:cxnLst>
                <a:cxn ang="0">
                  <a:pos x="T0" y="T1"/>
                </a:cxn>
                <a:cxn ang="0">
                  <a:pos x="T2" y="T3"/>
                </a:cxn>
                <a:cxn ang="0">
                  <a:pos x="T4" y="T5"/>
                </a:cxn>
              </a:cxnLst>
              <a:rect l="0" t="0" r="r" b="b"/>
              <a:pathLst>
                <a:path w="8" h="6">
                  <a:moveTo>
                    <a:pt x="4" y="0"/>
                  </a:moveTo>
                  <a:cubicBezTo>
                    <a:pt x="0" y="0"/>
                    <a:pt x="0" y="6"/>
                    <a:pt x="4" y="6"/>
                  </a:cubicBezTo>
                  <a:cubicBezTo>
                    <a:pt x="8" y="6"/>
                    <a:pt x="8" y="0"/>
                    <a:pt x="4"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963" name="Freeform 194"/>
            <p:cNvSpPr/>
            <p:nvPr>
              <p:custDataLst>
                <p:tags r:id="rId186"/>
              </p:custDataLst>
            </p:nvPr>
          </p:nvSpPr>
          <p:spPr bwMode="auto">
            <a:xfrm>
              <a:off x="3304932" y="4422329"/>
              <a:ext cx="72405" cy="57924"/>
            </a:xfrm>
            <a:custGeom>
              <a:avLst/>
              <a:gdLst>
                <a:gd name="T0" fmla="*/ 6 w 11"/>
                <a:gd name="T1" fmla="*/ 0 h 9"/>
                <a:gd name="T2" fmla="*/ 6 w 11"/>
                <a:gd name="T3" fmla="*/ 9 h 9"/>
                <a:gd name="T4" fmla="*/ 6 w 11"/>
                <a:gd name="T5" fmla="*/ 0 h 9"/>
              </a:gdLst>
              <a:ahLst/>
              <a:cxnLst>
                <a:cxn ang="0">
                  <a:pos x="T0" y="T1"/>
                </a:cxn>
                <a:cxn ang="0">
                  <a:pos x="T2" y="T3"/>
                </a:cxn>
                <a:cxn ang="0">
                  <a:pos x="T4" y="T5"/>
                </a:cxn>
              </a:cxnLst>
              <a:rect l="0" t="0" r="r" b="b"/>
              <a:pathLst>
                <a:path w="11" h="9">
                  <a:moveTo>
                    <a:pt x="6" y="0"/>
                  </a:moveTo>
                  <a:cubicBezTo>
                    <a:pt x="0" y="0"/>
                    <a:pt x="0" y="9"/>
                    <a:pt x="6" y="9"/>
                  </a:cubicBezTo>
                  <a:cubicBezTo>
                    <a:pt x="11" y="9"/>
                    <a:pt x="11" y="0"/>
                    <a:pt x="6"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964" name="Freeform 195"/>
            <p:cNvSpPr/>
            <p:nvPr>
              <p:custDataLst>
                <p:tags r:id="rId187"/>
              </p:custDataLst>
            </p:nvPr>
          </p:nvSpPr>
          <p:spPr bwMode="auto">
            <a:xfrm>
              <a:off x="3625930" y="3437616"/>
              <a:ext cx="69993" cy="50684"/>
            </a:xfrm>
            <a:custGeom>
              <a:avLst/>
              <a:gdLst>
                <a:gd name="T0" fmla="*/ 5 w 11"/>
                <a:gd name="T1" fmla="*/ 0 h 8"/>
                <a:gd name="T2" fmla="*/ 5 w 11"/>
                <a:gd name="T3" fmla="*/ 8 h 8"/>
                <a:gd name="T4" fmla="*/ 5 w 11"/>
                <a:gd name="T5" fmla="*/ 0 h 8"/>
              </a:gdLst>
              <a:ahLst/>
              <a:cxnLst>
                <a:cxn ang="0">
                  <a:pos x="T0" y="T1"/>
                </a:cxn>
                <a:cxn ang="0">
                  <a:pos x="T2" y="T3"/>
                </a:cxn>
                <a:cxn ang="0">
                  <a:pos x="T4" y="T5"/>
                </a:cxn>
              </a:cxnLst>
              <a:rect l="0" t="0" r="r" b="b"/>
              <a:pathLst>
                <a:path w="11" h="8">
                  <a:moveTo>
                    <a:pt x="5" y="0"/>
                  </a:moveTo>
                  <a:cubicBezTo>
                    <a:pt x="0" y="0"/>
                    <a:pt x="0" y="8"/>
                    <a:pt x="5" y="8"/>
                  </a:cubicBezTo>
                  <a:cubicBezTo>
                    <a:pt x="11" y="8"/>
                    <a:pt x="11" y="0"/>
                    <a:pt x="5"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965" name="Freeform 196"/>
            <p:cNvSpPr/>
            <p:nvPr>
              <p:custDataLst>
                <p:tags r:id="rId188"/>
              </p:custDataLst>
            </p:nvPr>
          </p:nvSpPr>
          <p:spPr bwMode="auto">
            <a:xfrm>
              <a:off x="3727297" y="3826192"/>
              <a:ext cx="65165" cy="57924"/>
            </a:xfrm>
            <a:custGeom>
              <a:avLst/>
              <a:gdLst>
                <a:gd name="T0" fmla="*/ 5 w 10"/>
                <a:gd name="T1" fmla="*/ 0 h 9"/>
                <a:gd name="T2" fmla="*/ 5 w 10"/>
                <a:gd name="T3" fmla="*/ 9 h 9"/>
                <a:gd name="T4" fmla="*/ 5 w 10"/>
                <a:gd name="T5" fmla="*/ 0 h 9"/>
              </a:gdLst>
              <a:ahLst/>
              <a:cxnLst>
                <a:cxn ang="0">
                  <a:pos x="T0" y="T1"/>
                </a:cxn>
                <a:cxn ang="0">
                  <a:pos x="T2" y="T3"/>
                </a:cxn>
                <a:cxn ang="0">
                  <a:pos x="T4" y="T5"/>
                </a:cxn>
              </a:cxnLst>
              <a:rect l="0" t="0" r="r" b="b"/>
              <a:pathLst>
                <a:path w="10" h="9">
                  <a:moveTo>
                    <a:pt x="5" y="0"/>
                  </a:moveTo>
                  <a:cubicBezTo>
                    <a:pt x="0" y="0"/>
                    <a:pt x="0" y="9"/>
                    <a:pt x="5" y="9"/>
                  </a:cubicBezTo>
                  <a:cubicBezTo>
                    <a:pt x="10" y="9"/>
                    <a:pt x="10" y="0"/>
                    <a:pt x="5"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sp>
        <p:nvSpPr>
          <p:cNvPr id="9801" name="副标题 2"/>
          <p:cNvSpPr>
            <a:spLocks noGrp="1"/>
          </p:cNvSpPr>
          <p:nvPr>
            <p:ph type="subTitle" idx="1" hasCustomPrompt="1"/>
            <p:custDataLst>
              <p:tags r:id="rId189"/>
            </p:custDataLst>
          </p:nvPr>
        </p:nvSpPr>
        <p:spPr>
          <a:xfrm>
            <a:off x="6220457" y="3147971"/>
            <a:ext cx="5304578" cy="653571"/>
          </a:xfrm>
        </p:spPr>
        <p:txBody>
          <a:bodyPr bIns="46800" anchor="t">
            <a:normAutofit/>
          </a:bodyPr>
          <a:lstStyle>
            <a:lvl1pPr marL="0" indent="0" algn="r">
              <a:buNone/>
              <a:defRPr sz="2800" baseline="0">
                <a:solidFill>
                  <a:schemeClr val="tx1">
                    <a:lumMod val="85000"/>
                    <a:lumOff val="15000"/>
                  </a:schemeClr>
                </a:solidFill>
                <a:ea typeface="隶书" panose="020105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en-US" dirty="0"/>
          </a:p>
        </p:txBody>
      </p:sp>
      <p:sp>
        <p:nvSpPr>
          <p:cNvPr id="9802" name="标题 1"/>
          <p:cNvSpPr>
            <a:spLocks noGrp="1"/>
          </p:cNvSpPr>
          <p:nvPr>
            <p:ph type="ctrTitle" hasCustomPrompt="1"/>
            <p:custDataLst>
              <p:tags r:id="rId190"/>
            </p:custDataLst>
          </p:nvPr>
        </p:nvSpPr>
        <p:spPr>
          <a:xfrm>
            <a:off x="6220457" y="1716785"/>
            <a:ext cx="5304578" cy="1393087"/>
          </a:xfrm>
        </p:spPr>
        <p:txBody>
          <a:bodyPr bIns="46800" anchor="b">
            <a:normAutofit/>
          </a:bodyPr>
          <a:lstStyle>
            <a:lvl1pPr algn="r">
              <a:defRPr sz="4800" b="0" baseline="0">
                <a:solidFill>
                  <a:schemeClr val="tx1">
                    <a:lumMod val="85000"/>
                    <a:lumOff val="15000"/>
                  </a:schemeClr>
                </a:solidFill>
                <a:ea typeface="汉仪尚巍手书W" panose="00020600040101010101" pitchFamily="18" charset="-122"/>
              </a:defRPr>
            </a:lvl1pPr>
          </a:lstStyle>
          <a:p>
            <a:r>
              <a:rPr lang="zh-CN" altLang="en-US" dirty="0"/>
              <a:t>单击此处编辑标题</a:t>
            </a:r>
            <a:endParaRPr lang="zh-CN" altLang="en-US" dirty="0"/>
          </a:p>
        </p:txBody>
      </p:sp>
      <p:sp>
        <p:nvSpPr>
          <p:cNvPr id="220" name="文本占位符 13"/>
          <p:cNvSpPr>
            <a:spLocks noGrp="1"/>
          </p:cNvSpPr>
          <p:nvPr>
            <p:ph type="body" sz="quarter" idx="11" hasCustomPrompt="1"/>
            <p:custDataLst>
              <p:tags r:id="rId191"/>
            </p:custDataLst>
          </p:nvPr>
        </p:nvSpPr>
        <p:spPr>
          <a:xfrm>
            <a:off x="9509643" y="4934814"/>
            <a:ext cx="1908418" cy="432000"/>
          </a:xfrm>
        </p:spPr>
        <p:txBody>
          <a:bodyPr vert="horz" bIns="46800" anchor="ctr">
            <a:normAutofit/>
          </a:bodyPr>
          <a:lstStyle>
            <a:lvl1pPr marL="0" indent="0" algn="r">
              <a:buNone/>
              <a:defRPr sz="1800" b="0" baseline="0">
                <a:solidFill>
                  <a:schemeClr val="tx1">
                    <a:lumMod val="95000"/>
                    <a:lumOff val="5000"/>
                  </a:schemeClr>
                </a:solidFill>
                <a:ea typeface="隶书" panose="02010509060101010101" pitchFamily="49"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222" name="文本占位符 13"/>
          <p:cNvSpPr>
            <a:spLocks noGrp="1"/>
          </p:cNvSpPr>
          <p:nvPr>
            <p:ph type="body" sz="quarter" idx="12" hasCustomPrompt="1"/>
            <p:custDataLst>
              <p:tags r:id="rId192"/>
            </p:custDataLst>
          </p:nvPr>
        </p:nvSpPr>
        <p:spPr>
          <a:xfrm>
            <a:off x="9509643" y="4461414"/>
            <a:ext cx="1908418" cy="432000"/>
          </a:xfrm>
          <a:solidFill>
            <a:schemeClr val="accent2"/>
          </a:solidFill>
        </p:spPr>
        <p:txBody>
          <a:bodyPr vert="horz" bIns="46800" anchor="ctr">
            <a:normAutofit/>
          </a:bodyPr>
          <a:lstStyle>
            <a:lvl1pPr marL="0" indent="0" algn="r">
              <a:buNone/>
              <a:defRPr sz="1800" b="0" baseline="0">
                <a:solidFill>
                  <a:schemeClr val="bg1"/>
                </a:solidFill>
                <a:ea typeface="隶书" panose="02010509060101010101" pitchFamily="49"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en-US" altLang="zh-CN" dirty="0"/>
          </a:p>
        </p:txBody>
      </p:sp>
      <p:sp>
        <p:nvSpPr>
          <p:cNvPr id="5" name="日期占位符 4"/>
          <p:cNvSpPr>
            <a:spLocks noGrp="1"/>
          </p:cNvSpPr>
          <p:nvPr>
            <p:ph type="dt" sz="half" idx="13"/>
            <p:custDataLst>
              <p:tags r:id="rId193"/>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4"/>
            <p:custDataLst>
              <p:tags r:id="rId194"/>
            </p:custDataLst>
          </p:nvPr>
        </p:nvSpPr>
        <p:spPr/>
        <p:txBody>
          <a:bodyPr/>
          <a:lstStyle/>
          <a:p>
            <a:endParaRPr lang="zh-CN" altLang="en-US" dirty="0"/>
          </a:p>
        </p:txBody>
      </p:sp>
      <p:sp>
        <p:nvSpPr>
          <p:cNvPr id="7" name="灯片编号占位符 6"/>
          <p:cNvSpPr>
            <a:spLocks noGrp="1"/>
          </p:cNvSpPr>
          <p:nvPr>
            <p:ph type="sldNum" sz="quarter" idx="15"/>
            <p:custDataLst>
              <p:tags r:id="rId195"/>
            </p:custDataLst>
          </p:nvPr>
        </p:nvSpPr>
        <p:spPr/>
        <p:txBody>
          <a:body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435" name="组合 434"/>
          <p:cNvGrpSpPr/>
          <p:nvPr>
            <p:custDataLst>
              <p:tags r:id="rId2"/>
            </p:custDataLst>
          </p:nvPr>
        </p:nvGrpSpPr>
        <p:grpSpPr>
          <a:xfrm rot="20063926">
            <a:off x="11254864" y="22969"/>
            <a:ext cx="774894" cy="578482"/>
            <a:chOff x="2008877" y="3278325"/>
            <a:chExt cx="3304098" cy="2466610"/>
          </a:xfrm>
        </p:grpSpPr>
        <p:sp>
          <p:nvSpPr>
            <p:cNvPr id="436" name="Freeform 171"/>
            <p:cNvSpPr/>
            <p:nvPr>
              <p:custDataLst>
                <p:tags r:id="rId3"/>
              </p:custDataLst>
            </p:nvPr>
          </p:nvSpPr>
          <p:spPr bwMode="auto">
            <a:xfrm>
              <a:off x="2672593" y="4019273"/>
              <a:ext cx="1279161" cy="1078840"/>
            </a:xfrm>
            <a:custGeom>
              <a:avLst/>
              <a:gdLst>
                <a:gd name="T0" fmla="*/ 191 w 200"/>
                <a:gd name="T1" fmla="*/ 117 h 169"/>
                <a:gd name="T2" fmla="*/ 114 w 200"/>
                <a:gd name="T3" fmla="*/ 0 h 169"/>
                <a:gd name="T4" fmla="*/ 0 w 200"/>
                <a:gd name="T5" fmla="*/ 86 h 169"/>
                <a:gd name="T6" fmla="*/ 111 w 200"/>
                <a:gd name="T7" fmla="*/ 169 h 169"/>
                <a:gd name="T8" fmla="*/ 162 w 200"/>
                <a:gd name="T9" fmla="*/ 169 h 169"/>
                <a:gd name="T10" fmla="*/ 195 w 200"/>
                <a:gd name="T11" fmla="*/ 153 h 169"/>
                <a:gd name="T12" fmla="*/ 191 w 200"/>
                <a:gd name="T13" fmla="*/ 117 h 169"/>
              </a:gdLst>
              <a:ahLst/>
              <a:cxnLst>
                <a:cxn ang="0">
                  <a:pos x="T0" y="T1"/>
                </a:cxn>
                <a:cxn ang="0">
                  <a:pos x="T2" y="T3"/>
                </a:cxn>
                <a:cxn ang="0">
                  <a:pos x="T4" y="T5"/>
                </a:cxn>
                <a:cxn ang="0">
                  <a:pos x="T6" y="T7"/>
                </a:cxn>
                <a:cxn ang="0">
                  <a:pos x="T8" y="T9"/>
                </a:cxn>
                <a:cxn ang="0">
                  <a:pos x="T10" y="T11"/>
                </a:cxn>
                <a:cxn ang="0">
                  <a:pos x="T12" y="T13"/>
                </a:cxn>
              </a:cxnLst>
              <a:rect l="0" t="0" r="r" b="b"/>
              <a:pathLst>
                <a:path w="200" h="169">
                  <a:moveTo>
                    <a:pt x="191" y="117"/>
                  </a:moveTo>
                  <a:cubicBezTo>
                    <a:pt x="114" y="0"/>
                    <a:pt x="114" y="0"/>
                    <a:pt x="114" y="0"/>
                  </a:cubicBezTo>
                  <a:cubicBezTo>
                    <a:pt x="0" y="86"/>
                    <a:pt x="0" y="86"/>
                    <a:pt x="0" y="86"/>
                  </a:cubicBezTo>
                  <a:cubicBezTo>
                    <a:pt x="111" y="169"/>
                    <a:pt x="111" y="169"/>
                    <a:pt x="111" y="169"/>
                  </a:cubicBezTo>
                  <a:cubicBezTo>
                    <a:pt x="162" y="169"/>
                    <a:pt x="162" y="169"/>
                    <a:pt x="162" y="169"/>
                  </a:cubicBezTo>
                  <a:cubicBezTo>
                    <a:pt x="177" y="169"/>
                    <a:pt x="189" y="163"/>
                    <a:pt x="195" y="153"/>
                  </a:cubicBezTo>
                  <a:cubicBezTo>
                    <a:pt x="200" y="143"/>
                    <a:pt x="199" y="130"/>
                    <a:pt x="191" y="117"/>
                  </a:cubicBezTo>
                  <a:close/>
                </a:path>
              </a:pathLst>
            </a:custGeom>
            <a:solidFill>
              <a:srgbClr val="C2D9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Freeform 173"/>
            <p:cNvSpPr>
              <a:spLocks noEditPoints="1"/>
            </p:cNvSpPr>
            <p:nvPr>
              <p:custDataLst>
                <p:tags r:id="rId4"/>
              </p:custDataLst>
            </p:nvPr>
          </p:nvSpPr>
          <p:spPr bwMode="auto">
            <a:xfrm>
              <a:off x="2629149" y="3973416"/>
              <a:ext cx="1353981" cy="1158485"/>
            </a:xfrm>
            <a:custGeom>
              <a:avLst/>
              <a:gdLst>
                <a:gd name="T0" fmla="*/ 122 w 212"/>
                <a:gd name="T1" fmla="*/ 0 h 181"/>
                <a:gd name="T2" fmla="*/ 116 w 212"/>
                <a:gd name="T3" fmla="*/ 181 h 181"/>
                <a:gd name="T4" fmla="*/ 206 w 212"/>
                <a:gd name="T5" fmla="*/ 162 h 181"/>
                <a:gd name="T6" fmla="*/ 175 w 212"/>
                <a:gd name="T7" fmla="*/ 171 h 181"/>
                <a:gd name="T8" fmla="*/ 160 w 212"/>
                <a:gd name="T9" fmla="*/ 171 h 181"/>
                <a:gd name="T10" fmla="*/ 199 w 212"/>
                <a:gd name="T11" fmla="*/ 153 h 181"/>
                <a:gd name="T12" fmla="*/ 195 w 212"/>
                <a:gd name="T13" fmla="*/ 129 h 181"/>
                <a:gd name="T14" fmla="*/ 153 w 212"/>
                <a:gd name="T15" fmla="*/ 171 h 181"/>
                <a:gd name="T16" fmla="*/ 195 w 212"/>
                <a:gd name="T17" fmla="*/ 129 h 181"/>
                <a:gd name="T18" fmla="*/ 137 w 212"/>
                <a:gd name="T19" fmla="*/ 40 h 181"/>
                <a:gd name="T20" fmla="*/ 34 w 212"/>
                <a:gd name="T21" fmla="*/ 107 h 181"/>
                <a:gd name="T22" fmla="*/ 31 w 212"/>
                <a:gd name="T23" fmla="*/ 105 h 181"/>
                <a:gd name="T24" fmla="*/ 125 w 212"/>
                <a:gd name="T25" fmla="*/ 22 h 181"/>
                <a:gd name="T26" fmla="*/ 31 w 212"/>
                <a:gd name="T27" fmla="*/ 105 h 181"/>
                <a:gd name="T28" fmla="*/ 144 w 212"/>
                <a:gd name="T29" fmla="*/ 51 h 181"/>
                <a:gd name="T30" fmla="*/ 45 w 212"/>
                <a:gd name="T31" fmla="*/ 115 h 181"/>
                <a:gd name="T32" fmla="*/ 146 w 212"/>
                <a:gd name="T33" fmla="*/ 54 h 181"/>
                <a:gd name="T34" fmla="*/ 63 w 212"/>
                <a:gd name="T35" fmla="*/ 129 h 181"/>
                <a:gd name="T36" fmla="*/ 146 w 212"/>
                <a:gd name="T37" fmla="*/ 54 h 181"/>
                <a:gd name="T38" fmla="*/ 158 w 212"/>
                <a:gd name="T39" fmla="*/ 72 h 181"/>
                <a:gd name="T40" fmla="*/ 66 w 212"/>
                <a:gd name="T41" fmla="*/ 131 h 181"/>
                <a:gd name="T42" fmla="*/ 160 w 212"/>
                <a:gd name="T43" fmla="*/ 75 h 181"/>
                <a:gd name="T44" fmla="*/ 84 w 212"/>
                <a:gd name="T45" fmla="*/ 144 h 181"/>
                <a:gd name="T46" fmla="*/ 160 w 212"/>
                <a:gd name="T47" fmla="*/ 75 h 181"/>
                <a:gd name="T48" fmla="*/ 172 w 212"/>
                <a:gd name="T49" fmla="*/ 94 h 181"/>
                <a:gd name="T50" fmla="*/ 87 w 212"/>
                <a:gd name="T51" fmla="*/ 147 h 181"/>
                <a:gd name="T52" fmla="*/ 174 w 212"/>
                <a:gd name="T53" fmla="*/ 97 h 181"/>
                <a:gd name="T54" fmla="*/ 105 w 212"/>
                <a:gd name="T55" fmla="*/ 160 h 181"/>
                <a:gd name="T56" fmla="*/ 174 w 212"/>
                <a:gd name="T57" fmla="*/ 97 h 181"/>
                <a:gd name="T58" fmla="*/ 186 w 212"/>
                <a:gd name="T59" fmla="*/ 115 h 181"/>
                <a:gd name="T60" fmla="*/ 108 w 212"/>
                <a:gd name="T61" fmla="*/ 163 h 181"/>
                <a:gd name="T62" fmla="*/ 120 w 212"/>
                <a:gd name="T63" fmla="*/ 14 h 181"/>
                <a:gd name="T64" fmla="*/ 20 w 212"/>
                <a:gd name="T65" fmla="*/ 97 h 181"/>
                <a:gd name="T66" fmla="*/ 120 w 212"/>
                <a:gd name="T67" fmla="*/ 14 h 181"/>
                <a:gd name="T68" fmla="*/ 188 w 212"/>
                <a:gd name="T69" fmla="*/ 118 h 181"/>
                <a:gd name="T70" fmla="*/ 132 w 212"/>
                <a:gd name="T71" fmla="*/ 171 h 181"/>
                <a:gd name="T72" fmla="*/ 118 w 212"/>
                <a:gd name="T73" fmla="*/ 171 h 181"/>
                <a:gd name="T74" fmla="*/ 196 w 212"/>
                <a:gd name="T75" fmla="*/ 16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181">
                  <a:moveTo>
                    <a:pt x="202" y="122"/>
                  </a:moveTo>
                  <a:cubicBezTo>
                    <a:pt x="122" y="0"/>
                    <a:pt x="122" y="0"/>
                    <a:pt x="122" y="0"/>
                  </a:cubicBezTo>
                  <a:cubicBezTo>
                    <a:pt x="0" y="93"/>
                    <a:pt x="0" y="93"/>
                    <a:pt x="0" y="93"/>
                  </a:cubicBezTo>
                  <a:cubicBezTo>
                    <a:pt x="116" y="181"/>
                    <a:pt x="116" y="181"/>
                    <a:pt x="116" y="181"/>
                  </a:cubicBezTo>
                  <a:cubicBezTo>
                    <a:pt x="169" y="181"/>
                    <a:pt x="169" y="181"/>
                    <a:pt x="169" y="181"/>
                  </a:cubicBezTo>
                  <a:cubicBezTo>
                    <a:pt x="186" y="181"/>
                    <a:pt x="199" y="174"/>
                    <a:pt x="206" y="162"/>
                  </a:cubicBezTo>
                  <a:cubicBezTo>
                    <a:pt x="212" y="150"/>
                    <a:pt x="211" y="135"/>
                    <a:pt x="202" y="122"/>
                  </a:cubicBezTo>
                  <a:close/>
                  <a:moveTo>
                    <a:pt x="175" y="171"/>
                  </a:moveTo>
                  <a:cubicBezTo>
                    <a:pt x="173" y="171"/>
                    <a:pt x="171" y="171"/>
                    <a:pt x="169" y="171"/>
                  </a:cubicBezTo>
                  <a:cubicBezTo>
                    <a:pt x="160" y="171"/>
                    <a:pt x="160" y="171"/>
                    <a:pt x="160" y="171"/>
                  </a:cubicBezTo>
                  <a:cubicBezTo>
                    <a:pt x="200" y="141"/>
                    <a:pt x="200" y="141"/>
                    <a:pt x="200" y="141"/>
                  </a:cubicBezTo>
                  <a:cubicBezTo>
                    <a:pt x="200" y="145"/>
                    <a:pt x="200" y="149"/>
                    <a:pt x="199" y="153"/>
                  </a:cubicBezTo>
                  <a:lnTo>
                    <a:pt x="175" y="171"/>
                  </a:lnTo>
                  <a:close/>
                  <a:moveTo>
                    <a:pt x="195" y="129"/>
                  </a:moveTo>
                  <a:cubicBezTo>
                    <a:pt x="196" y="132"/>
                    <a:pt x="198" y="134"/>
                    <a:pt x="199" y="137"/>
                  </a:cubicBezTo>
                  <a:cubicBezTo>
                    <a:pt x="153" y="171"/>
                    <a:pt x="153" y="171"/>
                    <a:pt x="153" y="171"/>
                  </a:cubicBezTo>
                  <a:cubicBezTo>
                    <a:pt x="139" y="171"/>
                    <a:pt x="139" y="171"/>
                    <a:pt x="139" y="171"/>
                  </a:cubicBezTo>
                  <a:lnTo>
                    <a:pt x="195" y="129"/>
                  </a:lnTo>
                  <a:close/>
                  <a:moveTo>
                    <a:pt x="132" y="33"/>
                  </a:moveTo>
                  <a:cubicBezTo>
                    <a:pt x="137" y="40"/>
                    <a:pt x="137" y="40"/>
                    <a:pt x="137" y="40"/>
                  </a:cubicBezTo>
                  <a:cubicBezTo>
                    <a:pt x="41" y="113"/>
                    <a:pt x="41" y="113"/>
                    <a:pt x="41" y="113"/>
                  </a:cubicBezTo>
                  <a:cubicBezTo>
                    <a:pt x="34" y="107"/>
                    <a:pt x="34" y="107"/>
                    <a:pt x="34" y="107"/>
                  </a:cubicBezTo>
                  <a:lnTo>
                    <a:pt x="132" y="33"/>
                  </a:lnTo>
                  <a:close/>
                  <a:moveTo>
                    <a:pt x="31" y="105"/>
                  </a:moveTo>
                  <a:cubicBezTo>
                    <a:pt x="23" y="99"/>
                    <a:pt x="23" y="99"/>
                    <a:pt x="23" y="99"/>
                  </a:cubicBezTo>
                  <a:cubicBezTo>
                    <a:pt x="125" y="22"/>
                    <a:pt x="125" y="22"/>
                    <a:pt x="125" y="22"/>
                  </a:cubicBezTo>
                  <a:cubicBezTo>
                    <a:pt x="130" y="29"/>
                    <a:pt x="130" y="29"/>
                    <a:pt x="130" y="29"/>
                  </a:cubicBezTo>
                  <a:lnTo>
                    <a:pt x="31" y="105"/>
                  </a:lnTo>
                  <a:close/>
                  <a:moveTo>
                    <a:pt x="139" y="43"/>
                  </a:moveTo>
                  <a:cubicBezTo>
                    <a:pt x="144" y="51"/>
                    <a:pt x="144" y="51"/>
                    <a:pt x="144" y="51"/>
                  </a:cubicBezTo>
                  <a:cubicBezTo>
                    <a:pt x="52" y="121"/>
                    <a:pt x="52" y="121"/>
                    <a:pt x="52" y="121"/>
                  </a:cubicBezTo>
                  <a:cubicBezTo>
                    <a:pt x="45" y="115"/>
                    <a:pt x="45" y="115"/>
                    <a:pt x="45" y="115"/>
                  </a:cubicBezTo>
                  <a:lnTo>
                    <a:pt x="139" y="43"/>
                  </a:lnTo>
                  <a:close/>
                  <a:moveTo>
                    <a:pt x="146" y="54"/>
                  </a:moveTo>
                  <a:cubicBezTo>
                    <a:pt x="151" y="61"/>
                    <a:pt x="151" y="61"/>
                    <a:pt x="151" y="61"/>
                  </a:cubicBezTo>
                  <a:cubicBezTo>
                    <a:pt x="63" y="129"/>
                    <a:pt x="63" y="129"/>
                    <a:pt x="63" y="129"/>
                  </a:cubicBezTo>
                  <a:cubicBezTo>
                    <a:pt x="55" y="123"/>
                    <a:pt x="55" y="123"/>
                    <a:pt x="55" y="123"/>
                  </a:cubicBezTo>
                  <a:lnTo>
                    <a:pt x="146" y="54"/>
                  </a:lnTo>
                  <a:close/>
                  <a:moveTo>
                    <a:pt x="153" y="65"/>
                  </a:moveTo>
                  <a:cubicBezTo>
                    <a:pt x="158" y="72"/>
                    <a:pt x="158" y="72"/>
                    <a:pt x="158" y="72"/>
                  </a:cubicBezTo>
                  <a:cubicBezTo>
                    <a:pt x="73" y="137"/>
                    <a:pt x="73" y="137"/>
                    <a:pt x="73" y="137"/>
                  </a:cubicBezTo>
                  <a:cubicBezTo>
                    <a:pt x="66" y="131"/>
                    <a:pt x="66" y="131"/>
                    <a:pt x="66" y="131"/>
                  </a:cubicBezTo>
                  <a:lnTo>
                    <a:pt x="153" y="65"/>
                  </a:lnTo>
                  <a:close/>
                  <a:moveTo>
                    <a:pt x="160" y="75"/>
                  </a:moveTo>
                  <a:cubicBezTo>
                    <a:pt x="165" y="83"/>
                    <a:pt x="165" y="83"/>
                    <a:pt x="165" y="83"/>
                  </a:cubicBezTo>
                  <a:cubicBezTo>
                    <a:pt x="84" y="144"/>
                    <a:pt x="84" y="144"/>
                    <a:pt x="84" y="144"/>
                  </a:cubicBezTo>
                  <a:cubicBezTo>
                    <a:pt x="76" y="139"/>
                    <a:pt x="76" y="139"/>
                    <a:pt x="76" y="139"/>
                  </a:cubicBezTo>
                  <a:lnTo>
                    <a:pt x="160" y="75"/>
                  </a:lnTo>
                  <a:close/>
                  <a:moveTo>
                    <a:pt x="167" y="86"/>
                  </a:moveTo>
                  <a:cubicBezTo>
                    <a:pt x="172" y="94"/>
                    <a:pt x="172" y="94"/>
                    <a:pt x="172" y="94"/>
                  </a:cubicBezTo>
                  <a:cubicBezTo>
                    <a:pt x="94" y="152"/>
                    <a:pt x="94" y="152"/>
                    <a:pt x="94" y="152"/>
                  </a:cubicBezTo>
                  <a:cubicBezTo>
                    <a:pt x="87" y="147"/>
                    <a:pt x="87" y="147"/>
                    <a:pt x="87" y="147"/>
                  </a:cubicBezTo>
                  <a:lnTo>
                    <a:pt x="167" y="86"/>
                  </a:lnTo>
                  <a:close/>
                  <a:moveTo>
                    <a:pt x="174" y="97"/>
                  </a:moveTo>
                  <a:cubicBezTo>
                    <a:pt x="179" y="104"/>
                    <a:pt x="179" y="104"/>
                    <a:pt x="179" y="104"/>
                  </a:cubicBezTo>
                  <a:cubicBezTo>
                    <a:pt x="105" y="160"/>
                    <a:pt x="105" y="160"/>
                    <a:pt x="105" y="160"/>
                  </a:cubicBezTo>
                  <a:cubicBezTo>
                    <a:pt x="97" y="155"/>
                    <a:pt x="97" y="155"/>
                    <a:pt x="97" y="155"/>
                  </a:cubicBezTo>
                  <a:lnTo>
                    <a:pt x="174" y="97"/>
                  </a:lnTo>
                  <a:close/>
                  <a:moveTo>
                    <a:pt x="181" y="107"/>
                  </a:moveTo>
                  <a:cubicBezTo>
                    <a:pt x="186" y="115"/>
                    <a:pt x="186" y="115"/>
                    <a:pt x="186" y="115"/>
                  </a:cubicBezTo>
                  <a:cubicBezTo>
                    <a:pt x="115" y="168"/>
                    <a:pt x="115" y="168"/>
                    <a:pt x="115" y="168"/>
                  </a:cubicBezTo>
                  <a:cubicBezTo>
                    <a:pt x="108" y="163"/>
                    <a:pt x="108" y="163"/>
                    <a:pt x="108" y="163"/>
                  </a:cubicBezTo>
                  <a:lnTo>
                    <a:pt x="181" y="107"/>
                  </a:lnTo>
                  <a:close/>
                  <a:moveTo>
                    <a:pt x="120" y="14"/>
                  </a:moveTo>
                  <a:cubicBezTo>
                    <a:pt x="123" y="19"/>
                    <a:pt x="123" y="19"/>
                    <a:pt x="123" y="19"/>
                  </a:cubicBezTo>
                  <a:cubicBezTo>
                    <a:pt x="20" y="97"/>
                    <a:pt x="20" y="97"/>
                    <a:pt x="20" y="97"/>
                  </a:cubicBezTo>
                  <a:cubicBezTo>
                    <a:pt x="15" y="93"/>
                    <a:pt x="15" y="93"/>
                    <a:pt x="15" y="93"/>
                  </a:cubicBezTo>
                  <a:lnTo>
                    <a:pt x="120" y="14"/>
                  </a:lnTo>
                  <a:close/>
                  <a:moveTo>
                    <a:pt x="118" y="171"/>
                  </a:moveTo>
                  <a:cubicBezTo>
                    <a:pt x="188" y="118"/>
                    <a:pt x="188" y="118"/>
                    <a:pt x="188" y="118"/>
                  </a:cubicBezTo>
                  <a:cubicBezTo>
                    <a:pt x="193" y="126"/>
                    <a:pt x="193" y="126"/>
                    <a:pt x="193" y="126"/>
                  </a:cubicBezTo>
                  <a:cubicBezTo>
                    <a:pt x="132" y="171"/>
                    <a:pt x="132" y="171"/>
                    <a:pt x="132" y="171"/>
                  </a:cubicBezTo>
                  <a:cubicBezTo>
                    <a:pt x="119" y="171"/>
                    <a:pt x="119" y="171"/>
                    <a:pt x="119" y="171"/>
                  </a:cubicBezTo>
                  <a:lnTo>
                    <a:pt x="118" y="171"/>
                  </a:lnTo>
                  <a:close/>
                  <a:moveTo>
                    <a:pt x="184" y="169"/>
                  </a:moveTo>
                  <a:cubicBezTo>
                    <a:pt x="196" y="160"/>
                    <a:pt x="196" y="160"/>
                    <a:pt x="196" y="160"/>
                  </a:cubicBezTo>
                  <a:cubicBezTo>
                    <a:pt x="193" y="164"/>
                    <a:pt x="189" y="167"/>
                    <a:pt x="184" y="169"/>
                  </a:cubicBezTo>
                  <a:close/>
                </a:path>
              </a:pathLst>
            </a:custGeom>
            <a:solidFill>
              <a:srgbClr val="8EB2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Freeform 174"/>
            <p:cNvSpPr/>
            <p:nvPr>
              <p:custDataLst>
                <p:tags r:id="rId5"/>
              </p:custDataLst>
            </p:nvPr>
          </p:nvSpPr>
          <p:spPr bwMode="auto">
            <a:xfrm>
              <a:off x="2168170" y="3278325"/>
              <a:ext cx="2985515" cy="2377309"/>
            </a:xfrm>
            <a:custGeom>
              <a:avLst/>
              <a:gdLst>
                <a:gd name="T0" fmla="*/ 399 w 467"/>
                <a:gd name="T1" fmla="*/ 369 h 372"/>
                <a:gd name="T2" fmla="*/ 378 w 467"/>
                <a:gd name="T3" fmla="*/ 369 h 372"/>
                <a:gd name="T4" fmla="*/ 357 w 467"/>
                <a:gd name="T5" fmla="*/ 369 h 372"/>
                <a:gd name="T6" fmla="*/ 337 w 467"/>
                <a:gd name="T7" fmla="*/ 369 h 372"/>
                <a:gd name="T8" fmla="*/ 316 w 467"/>
                <a:gd name="T9" fmla="*/ 369 h 372"/>
                <a:gd name="T10" fmla="*/ 295 w 467"/>
                <a:gd name="T11" fmla="*/ 369 h 372"/>
                <a:gd name="T12" fmla="*/ 274 w 467"/>
                <a:gd name="T13" fmla="*/ 369 h 372"/>
                <a:gd name="T14" fmla="*/ 254 w 467"/>
                <a:gd name="T15" fmla="*/ 369 h 372"/>
                <a:gd name="T16" fmla="*/ 233 w 467"/>
                <a:gd name="T17" fmla="*/ 369 h 372"/>
                <a:gd name="T18" fmla="*/ 212 w 467"/>
                <a:gd name="T19" fmla="*/ 369 h 372"/>
                <a:gd name="T20" fmla="*/ 191 w 467"/>
                <a:gd name="T21" fmla="*/ 369 h 372"/>
                <a:gd name="T22" fmla="*/ 170 w 467"/>
                <a:gd name="T23" fmla="*/ 369 h 372"/>
                <a:gd name="T24" fmla="*/ 150 w 467"/>
                <a:gd name="T25" fmla="*/ 369 h 372"/>
                <a:gd name="T26" fmla="*/ 129 w 467"/>
                <a:gd name="T27" fmla="*/ 369 h 372"/>
                <a:gd name="T28" fmla="*/ 108 w 467"/>
                <a:gd name="T29" fmla="*/ 369 h 372"/>
                <a:gd name="T30" fmla="*/ 87 w 467"/>
                <a:gd name="T31" fmla="*/ 369 h 372"/>
                <a:gd name="T32" fmla="*/ 67 w 467"/>
                <a:gd name="T33" fmla="*/ 369 h 372"/>
                <a:gd name="T34" fmla="*/ 44 w 467"/>
                <a:gd name="T35" fmla="*/ 368 h 372"/>
                <a:gd name="T36" fmla="*/ 28 w 467"/>
                <a:gd name="T37" fmla="*/ 368 h 372"/>
                <a:gd name="T38" fmla="*/ 2 w 467"/>
                <a:gd name="T39" fmla="*/ 336 h 372"/>
                <a:gd name="T40" fmla="*/ 9 w 467"/>
                <a:gd name="T41" fmla="*/ 302 h 372"/>
                <a:gd name="T42" fmla="*/ 21 w 467"/>
                <a:gd name="T43" fmla="*/ 284 h 372"/>
                <a:gd name="T44" fmla="*/ 32 w 467"/>
                <a:gd name="T45" fmla="*/ 266 h 372"/>
                <a:gd name="T46" fmla="*/ 43 w 467"/>
                <a:gd name="T47" fmla="*/ 249 h 372"/>
                <a:gd name="T48" fmla="*/ 55 w 467"/>
                <a:gd name="T49" fmla="*/ 231 h 372"/>
                <a:gd name="T50" fmla="*/ 66 w 467"/>
                <a:gd name="T51" fmla="*/ 214 h 372"/>
                <a:gd name="T52" fmla="*/ 77 w 467"/>
                <a:gd name="T53" fmla="*/ 197 h 372"/>
                <a:gd name="T54" fmla="*/ 89 w 467"/>
                <a:gd name="T55" fmla="*/ 179 h 372"/>
                <a:gd name="T56" fmla="*/ 100 w 467"/>
                <a:gd name="T57" fmla="*/ 162 h 372"/>
                <a:gd name="T58" fmla="*/ 111 w 467"/>
                <a:gd name="T59" fmla="*/ 144 h 372"/>
                <a:gd name="T60" fmla="*/ 123 w 467"/>
                <a:gd name="T61" fmla="*/ 127 h 372"/>
                <a:gd name="T62" fmla="*/ 134 w 467"/>
                <a:gd name="T63" fmla="*/ 110 h 372"/>
                <a:gd name="T64" fmla="*/ 145 w 467"/>
                <a:gd name="T65" fmla="*/ 92 h 372"/>
                <a:gd name="T66" fmla="*/ 157 w 467"/>
                <a:gd name="T67" fmla="*/ 75 h 372"/>
                <a:gd name="T68" fmla="*/ 168 w 467"/>
                <a:gd name="T69" fmla="*/ 57 h 372"/>
                <a:gd name="T70" fmla="*/ 179 w 467"/>
                <a:gd name="T71" fmla="*/ 40 h 372"/>
                <a:gd name="T72" fmla="*/ 191 w 467"/>
                <a:gd name="T73" fmla="*/ 22 h 372"/>
                <a:gd name="T74" fmla="*/ 216 w 467"/>
                <a:gd name="T75" fmla="*/ 1 h 372"/>
                <a:gd name="T76" fmla="*/ 235 w 467"/>
                <a:gd name="T77" fmla="*/ 2 h 372"/>
                <a:gd name="T78" fmla="*/ 254 w 467"/>
                <a:gd name="T79" fmla="*/ 2 h 372"/>
                <a:gd name="T80" fmla="*/ 278 w 467"/>
                <a:gd name="T81" fmla="*/ 24 h 372"/>
                <a:gd name="T82" fmla="*/ 281 w 467"/>
                <a:gd name="T83" fmla="*/ 34 h 372"/>
                <a:gd name="T84" fmla="*/ 292 w 467"/>
                <a:gd name="T85" fmla="*/ 52 h 372"/>
                <a:gd name="T86" fmla="*/ 304 w 467"/>
                <a:gd name="T87" fmla="*/ 69 h 372"/>
                <a:gd name="T88" fmla="*/ 315 w 467"/>
                <a:gd name="T89" fmla="*/ 86 h 372"/>
                <a:gd name="T90" fmla="*/ 326 w 467"/>
                <a:gd name="T91" fmla="*/ 104 h 372"/>
                <a:gd name="T92" fmla="*/ 338 w 467"/>
                <a:gd name="T93" fmla="*/ 121 h 372"/>
                <a:gd name="T94" fmla="*/ 349 w 467"/>
                <a:gd name="T95" fmla="*/ 139 h 372"/>
                <a:gd name="T96" fmla="*/ 360 w 467"/>
                <a:gd name="T97" fmla="*/ 156 h 372"/>
                <a:gd name="T98" fmla="*/ 372 w 467"/>
                <a:gd name="T99" fmla="*/ 174 h 372"/>
                <a:gd name="T100" fmla="*/ 383 w 467"/>
                <a:gd name="T101" fmla="*/ 191 h 372"/>
                <a:gd name="T102" fmla="*/ 394 w 467"/>
                <a:gd name="T103" fmla="*/ 208 h 372"/>
                <a:gd name="T104" fmla="*/ 406 w 467"/>
                <a:gd name="T105" fmla="*/ 226 h 372"/>
                <a:gd name="T106" fmla="*/ 417 w 467"/>
                <a:gd name="T107" fmla="*/ 243 h 372"/>
                <a:gd name="T108" fmla="*/ 428 w 467"/>
                <a:gd name="T109" fmla="*/ 261 h 372"/>
                <a:gd name="T110" fmla="*/ 440 w 467"/>
                <a:gd name="T111" fmla="*/ 278 h 372"/>
                <a:gd name="T112" fmla="*/ 451 w 467"/>
                <a:gd name="T113" fmla="*/ 296 h 372"/>
                <a:gd name="T114" fmla="*/ 461 w 467"/>
                <a:gd name="T115" fmla="*/ 321 h 372"/>
                <a:gd name="T116" fmla="*/ 450 w 467"/>
                <a:gd name="T117" fmla="*/ 355 h 372"/>
                <a:gd name="T118" fmla="*/ 430 w 467"/>
                <a:gd name="T119" fmla="*/ 370 h 372"/>
                <a:gd name="T120" fmla="*/ 409 w 467"/>
                <a:gd name="T121"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7" h="372">
                  <a:moveTo>
                    <a:pt x="409" y="372"/>
                  </a:moveTo>
                  <a:cubicBezTo>
                    <a:pt x="406" y="372"/>
                    <a:pt x="402" y="371"/>
                    <a:pt x="399" y="369"/>
                  </a:cubicBezTo>
                  <a:cubicBezTo>
                    <a:pt x="396" y="371"/>
                    <a:pt x="392" y="372"/>
                    <a:pt x="389" y="372"/>
                  </a:cubicBezTo>
                  <a:cubicBezTo>
                    <a:pt x="385" y="372"/>
                    <a:pt x="381" y="371"/>
                    <a:pt x="378" y="369"/>
                  </a:cubicBezTo>
                  <a:cubicBezTo>
                    <a:pt x="375" y="371"/>
                    <a:pt x="372" y="372"/>
                    <a:pt x="368" y="372"/>
                  </a:cubicBezTo>
                  <a:cubicBezTo>
                    <a:pt x="364" y="372"/>
                    <a:pt x="361" y="371"/>
                    <a:pt x="357" y="369"/>
                  </a:cubicBezTo>
                  <a:cubicBezTo>
                    <a:pt x="354" y="371"/>
                    <a:pt x="351" y="372"/>
                    <a:pt x="347" y="372"/>
                  </a:cubicBezTo>
                  <a:cubicBezTo>
                    <a:pt x="343" y="372"/>
                    <a:pt x="340" y="371"/>
                    <a:pt x="337" y="369"/>
                  </a:cubicBezTo>
                  <a:cubicBezTo>
                    <a:pt x="334" y="371"/>
                    <a:pt x="330" y="372"/>
                    <a:pt x="326" y="372"/>
                  </a:cubicBezTo>
                  <a:cubicBezTo>
                    <a:pt x="323" y="372"/>
                    <a:pt x="319" y="371"/>
                    <a:pt x="316" y="369"/>
                  </a:cubicBezTo>
                  <a:cubicBezTo>
                    <a:pt x="313" y="371"/>
                    <a:pt x="309" y="372"/>
                    <a:pt x="306" y="372"/>
                  </a:cubicBezTo>
                  <a:cubicBezTo>
                    <a:pt x="302" y="372"/>
                    <a:pt x="298" y="371"/>
                    <a:pt x="295" y="369"/>
                  </a:cubicBezTo>
                  <a:cubicBezTo>
                    <a:pt x="292" y="371"/>
                    <a:pt x="288" y="372"/>
                    <a:pt x="285" y="372"/>
                  </a:cubicBezTo>
                  <a:cubicBezTo>
                    <a:pt x="281" y="372"/>
                    <a:pt x="277" y="371"/>
                    <a:pt x="274" y="369"/>
                  </a:cubicBezTo>
                  <a:cubicBezTo>
                    <a:pt x="271" y="371"/>
                    <a:pt x="268" y="372"/>
                    <a:pt x="264" y="372"/>
                  </a:cubicBezTo>
                  <a:cubicBezTo>
                    <a:pt x="260" y="372"/>
                    <a:pt x="257" y="371"/>
                    <a:pt x="254" y="369"/>
                  </a:cubicBezTo>
                  <a:cubicBezTo>
                    <a:pt x="250" y="371"/>
                    <a:pt x="247" y="372"/>
                    <a:pt x="243" y="372"/>
                  </a:cubicBezTo>
                  <a:cubicBezTo>
                    <a:pt x="239" y="372"/>
                    <a:pt x="236" y="371"/>
                    <a:pt x="233" y="369"/>
                  </a:cubicBezTo>
                  <a:cubicBezTo>
                    <a:pt x="230" y="371"/>
                    <a:pt x="226" y="372"/>
                    <a:pt x="222" y="372"/>
                  </a:cubicBezTo>
                  <a:cubicBezTo>
                    <a:pt x="219" y="372"/>
                    <a:pt x="215" y="371"/>
                    <a:pt x="212" y="369"/>
                  </a:cubicBezTo>
                  <a:cubicBezTo>
                    <a:pt x="209" y="371"/>
                    <a:pt x="205" y="372"/>
                    <a:pt x="202" y="372"/>
                  </a:cubicBezTo>
                  <a:cubicBezTo>
                    <a:pt x="198" y="372"/>
                    <a:pt x="194" y="371"/>
                    <a:pt x="191" y="369"/>
                  </a:cubicBezTo>
                  <a:cubicBezTo>
                    <a:pt x="188" y="371"/>
                    <a:pt x="185" y="372"/>
                    <a:pt x="181" y="372"/>
                  </a:cubicBezTo>
                  <a:cubicBezTo>
                    <a:pt x="177" y="372"/>
                    <a:pt x="174" y="371"/>
                    <a:pt x="170" y="369"/>
                  </a:cubicBezTo>
                  <a:cubicBezTo>
                    <a:pt x="167" y="371"/>
                    <a:pt x="164" y="372"/>
                    <a:pt x="160" y="372"/>
                  </a:cubicBezTo>
                  <a:cubicBezTo>
                    <a:pt x="156" y="372"/>
                    <a:pt x="153" y="371"/>
                    <a:pt x="150" y="369"/>
                  </a:cubicBezTo>
                  <a:cubicBezTo>
                    <a:pt x="147" y="371"/>
                    <a:pt x="143" y="372"/>
                    <a:pt x="139" y="372"/>
                  </a:cubicBezTo>
                  <a:cubicBezTo>
                    <a:pt x="136" y="372"/>
                    <a:pt x="132" y="371"/>
                    <a:pt x="129" y="369"/>
                  </a:cubicBezTo>
                  <a:cubicBezTo>
                    <a:pt x="126" y="371"/>
                    <a:pt x="122" y="372"/>
                    <a:pt x="119" y="372"/>
                  </a:cubicBezTo>
                  <a:cubicBezTo>
                    <a:pt x="115" y="372"/>
                    <a:pt x="111" y="371"/>
                    <a:pt x="108" y="369"/>
                  </a:cubicBezTo>
                  <a:cubicBezTo>
                    <a:pt x="105" y="371"/>
                    <a:pt x="101" y="372"/>
                    <a:pt x="98" y="372"/>
                  </a:cubicBezTo>
                  <a:cubicBezTo>
                    <a:pt x="94" y="372"/>
                    <a:pt x="90" y="371"/>
                    <a:pt x="87" y="369"/>
                  </a:cubicBezTo>
                  <a:cubicBezTo>
                    <a:pt x="84" y="371"/>
                    <a:pt x="81" y="372"/>
                    <a:pt x="77" y="372"/>
                  </a:cubicBezTo>
                  <a:cubicBezTo>
                    <a:pt x="73" y="372"/>
                    <a:pt x="70" y="371"/>
                    <a:pt x="67" y="369"/>
                  </a:cubicBezTo>
                  <a:cubicBezTo>
                    <a:pt x="63" y="371"/>
                    <a:pt x="60" y="372"/>
                    <a:pt x="56" y="372"/>
                  </a:cubicBezTo>
                  <a:cubicBezTo>
                    <a:pt x="52" y="372"/>
                    <a:pt x="47" y="370"/>
                    <a:pt x="44" y="368"/>
                  </a:cubicBezTo>
                  <a:cubicBezTo>
                    <a:pt x="41" y="369"/>
                    <a:pt x="38" y="369"/>
                    <a:pt x="36" y="369"/>
                  </a:cubicBezTo>
                  <a:cubicBezTo>
                    <a:pt x="33" y="369"/>
                    <a:pt x="30" y="369"/>
                    <a:pt x="28" y="368"/>
                  </a:cubicBezTo>
                  <a:cubicBezTo>
                    <a:pt x="21" y="365"/>
                    <a:pt x="16" y="359"/>
                    <a:pt x="15" y="353"/>
                  </a:cubicBezTo>
                  <a:cubicBezTo>
                    <a:pt x="8" y="350"/>
                    <a:pt x="3" y="344"/>
                    <a:pt x="2" y="336"/>
                  </a:cubicBezTo>
                  <a:cubicBezTo>
                    <a:pt x="0" y="330"/>
                    <a:pt x="2" y="323"/>
                    <a:pt x="7" y="318"/>
                  </a:cubicBezTo>
                  <a:cubicBezTo>
                    <a:pt x="5" y="313"/>
                    <a:pt x="6" y="307"/>
                    <a:pt x="9" y="302"/>
                  </a:cubicBezTo>
                  <a:cubicBezTo>
                    <a:pt x="11" y="299"/>
                    <a:pt x="14" y="296"/>
                    <a:pt x="17" y="294"/>
                  </a:cubicBezTo>
                  <a:cubicBezTo>
                    <a:pt x="18" y="290"/>
                    <a:pt x="19" y="287"/>
                    <a:pt x="21" y="284"/>
                  </a:cubicBezTo>
                  <a:cubicBezTo>
                    <a:pt x="23" y="281"/>
                    <a:pt x="25" y="278"/>
                    <a:pt x="29" y="277"/>
                  </a:cubicBezTo>
                  <a:cubicBezTo>
                    <a:pt x="29" y="273"/>
                    <a:pt x="30" y="269"/>
                    <a:pt x="32" y="266"/>
                  </a:cubicBezTo>
                  <a:cubicBezTo>
                    <a:pt x="34" y="263"/>
                    <a:pt x="37" y="261"/>
                    <a:pt x="40" y="259"/>
                  </a:cubicBezTo>
                  <a:cubicBezTo>
                    <a:pt x="40" y="256"/>
                    <a:pt x="41" y="252"/>
                    <a:pt x="43" y="249"/>
                  </a:cubicBezTo>
                  <a:cubicBezTo>
                    <a:pt x="45" y="246"/>
                    <a:pt x="48" y="243"/>
                    <a:pt x="51" y="242"/>
                  </a:cubicBezTo>
                  <a:cubicBezTo>
                    <a:pt x="52" y="238"/>
                    <a:pt x="53" y="235"/>
                    <a:pt x="55" y="231"/>
                  </a:cubicBezTo>
                  <a:cubicBezTo>
                    <a:pt x="57" y="228"/>
                    <a:pt x="59" y="226"/>
                    <a:pt x="63" y="224"/>
                  </a:cubicBezTo>
                  <a:cubicBezTo>
                    <a:pt x="63" y="221"/>
                    <a:pt x="64" y="217"/>
                    <a:pt x="66" y="214"/>
                  </a:cubicBezTo>
                  <a:cubicBezTo>
                    <a:pt x="68" y="211"/>
                    <a:pt x="71" y="209"/>
                    <a:pt x="74" y="207"/>
                  </a:cubicBezTo>
                  <a:cubicBezTo>
                    <a:pt x="74" y="203"/>
                    <a:pt x="75" y="200"/>
                    <a:pt x="77" y="197"/>
                  </a:cubicBezTo>
                  <a:cubicBezTo>
                    <a:pt x="79" y="194"/>
                    <a:pt x="82" y="191"/>
                    <a:pt x="85" y="189"/>
                  </a:cubicBezTo>
                  <a:cubicBezTo>
                    <a:pt x="86" y="186"/>
                    <a:pt x="87" y="182"/>
                    <a:pt x="89" y="179"/>
                  </a:cubicBezTo>
                  <a:cubicBezTo>
                    <a:pt x="91" y="176"/>
                    <a:pt x="93" y="174"/>
                    <a:pt x="97" y="172"/>
                  </a:cubicBezTo>
                  <a:cubicBezTo>
                    <a:pt x="97" y="168"/>
                    <a:pt x="98" y="165"/>
                    <a:pt x="100" y="162"/>
                  </a:cubicBezTo>
                  <a:cubicBezTo>
                    <a:pt x="102" y="159"/>
                    <a:pt x="105" y="156"/>
                    <a:pt x="108" y="155"/>
                  </a:cubicBezTo>
                  <a:cubicBezTo>
                    <a:pt x="108" y="151"/>
                    <a:pt x="109" y="148"/>
                    <a:pt x="111" y="144"/>
                  </a:cubicBezTo>
                  <a:cubicBezTo>
                    <a:pt x="113" y="141"/>
                    <a:pt x="116" y="139"/>
                    <a:pt x="119" y="137"/>
                  </a:cubicBezTo>
                  <a:cubicBezTo>
                    <a:pt x="120" y="134"/>
                    <a:pt x="121" y="130"/>
                    <a:pt x="123" y="127"/>
                  </a:cubicBezTo>
                  <a:cubicBezTo>
                    <a:pt x="125" y="124"/>
                    <a:pt x="127" y="121"/>
                    <a:pt x="131" y="120"/>
                  </a:cubicBezTo>
                  <a:cubicBezTo>
                    <a:pt x="131" y="116"/>
                    <a:pt x="132" y="113"/>
                    <a:pt x="134" y="110"/>
                  </a:cubicBezTo>
                  <a:cubicBezTo>
                    <a:pt x="136" y="107"/>
                    <a:pt x="139" y="104"/>
                    <a:pt x="142" y="102"/>
                  </a:cubicBezTo>
                  <a:cubicBezTo>
                    <a:pt x="142" y="99"/>
                    <a:pt x="143" y="95"/>
                    <a:pt x="145" y="92"/>
                  </a:cubicBezTo>
                  <a:cubicBezTo>
                    <a:pt x="147" y="89"/>
                    <a:pt x="150" y="87"/>
                    <a:pt x="153" y="85"/>
                  </a:cubicBezTo>
                  <a:cubicBezTo>
                    <a:pt x="154" y="81"/>
                    <a:pt x="155" y="78"/>
                    <a:pt x="157" y="75"/>
                  </a:cubicBezTo>
                  <a:cubicBezTo>
                    <a:pt x="159" y="72"/>
                    <a:pt x="161" y="69"/>
                    <a:pt x="165" y="68"/>
                  </a:cubicBezTo>
                  <a:cubicBezTo>
                    <a:pt x="165" y="64"/>
                    <a:pt x="166" y="60"/>
                    <a:pt x="168" y="57"/>
                  </a:cubicBezTo>
                  <a:cubicBezTo>
                    <a:pt x="170" y="54"/>
                    <a:pt x="173" y="52"/>
                    <a:pt x="176" y="50"/>
                  </a:cubicBezTo>
                  <a:cubicBezTo>
                    <a:pt x="176" y="47"/>
                    <a:pt x="177" y="43"/>
                    <a:pt x="179" y="40"/>
                  </a:cubicBezTo>
                  <a:cubicBezTo>
                    <a:pt x="181" y="37"/>
                    <a:pt x="184" y="34"/>
                    <a:pt x="187" y="33"/>
                  </a:cubicBezTo>
                  <a:cubicBezTo>
                    <a:pt x="188" y="29"/>
                    <a:pt x="189" y="25"/>
                    <a:pt x="191" y="22"/>
                  </a:cubicBezTo>
                  <a:cubicBezTo>
                    <a:pt x="194" y="17"/>
                    <a:pt x="199" y="14"/>
                    <a:pt x="204" y="13"/>
                  </a:cubicBezTo>
                  <a:cubicBezTo>
                    <a:pt x="206" y="8"/>
                    <a:pt x="211" y="3"/>
                    <a:pt x="216" y="1"/>
                  </a:cubicBezTo>
                  <a:cubicBezTo>
                    <a:pt x="219" y="0"/>
                    <a:pt x="222" y="0"/>
                    <a:pt x="224" y="0"/>
                  </a:cubicBezTo>
                  <a:cubicBezTo>
                    <a:pt x="228" y="0"/>
                    <a:pt x="232" y="1"/>
                    <a:pt x="235" y="2"/>
                  </a:cubicBezTo>
                  <a:cubicBezTo>
                    <a:pt x="238" y="1"/>
                    <a:pt x="241" y="0"/>
                    <a:pt x="245" y="0"/>
                  </a:cubicBezTo>
                  <a:cubicBezTo>
                    <a:pt x="248" y="0"/>
                    <a:pt x="251" y="1"/>
                    <a:pt x="254" y="2"/>
                  </a:cubicBezTo>
                  <a:cubicBezTo>
                    <a:pt x="259" y="5"/>
                    <a:pt x="263" y="9"/>
                    <a:pt x="265" y="15"/>
                  </a:cubicBezTo>
                  <a:cubicBezTo>
                    <a:pt x="270" y="16"/>
                    <a:pt x="275" y="19"/>
                    <a:pt x="278" y="24"/>
                  </a:cubicBezTo>
                  <a:cubicBezTo>
                    <a:pt x="278" y="24"/>
                    <a:pt x="278" y="24"/>
                    <a:pt x="278" y="24"/>
                  </a:cubicBezTo>
                  <a:cubicBezTo>
                    <a:pt x="280" y="27"/>
                    <a:pt x="281" y="31"/>
                    <a:pt x="281" y="34"/>
                  </a:cubicBezTo>
                  <a:cubicBezTo>
                    <a:pt x="284" y="36"/>
                    <a:pt x="287" y="38"/>
                    <a:pt x="289" y="41"/>
                  </a:cubicBezTo>
                  <a:cubicBezTo>
                    <a:pt x="291" y="45"/>
                    <a:pt x="292" y="48"/>
                    <a:pt x="292" y="52"/>
                  </a:cubicBezTo>
                  <a:cubicBezTo>
                    <a:pt x="296" y="53"/>
                    <a:pt x="298" y="56"/>
                    <a:pt x="300" y="59"/>
                  </a:cubicBezTo>
                  <a:cubicBezTo>
                    <a:pt x="302" y="62"/>
                    <a:pt x="304" y="65"/>
                    <a:pt x="304" y="69"/>
                  </a:cubicBezTo>
                  <a:cubicBezTo>
                    <a:pt x="307" y="71"/>
                    <a:pt x="310" y="73"/>
                    <a:pt x="312" y="76"/>
                  </a:cubicBezTo>
                  <a:cubicBezTo>
                    <a:pt x="314" y="79"/>
                    <a:pt x="315" y="83"/>
                    <a:pt x="315" y="86"/>
                  </a:cubicBezTo>
                  <a:cubicBezTo>
                    <a:pt x="318" y="88"/>
                    <a:pt x="321" y="91"/>
                    <a:pt x="323" y="94"/>
                  </a:cubicBezTo>
                  <a:cubicBezTo>
                    <a:pt x="325" y="97"/>
                    <a:pt x="326" y="100"/>
                    <a:pt x="326" y="104"/>
                  </a:cubicBezTo>
                  <a:cubicBezTo>
                    <a:pt x="330" y="106"/>
                    <a:pt x="332" y="108"/>
                    <a:pt x="334" y="111"/>
                  </a:cubicBezTo>
                  <a:cubicBezTo>
                    <a:pt x="336" y="114"/>
                    <a:pt x="338" y="118"/>
                    <a:pt x="338" y="121"/>
                  </a:cubicBezTo>
                  <a:cubicBezTo>
                    <a:pt x="341" y="123"/>
                    <a:pt x="344" y="125"/>
                    <a:pt x="346" y="129"/>
                  </a:cubicBezTo>
                  <a:cubicBezTo>
                    <a:pt x="348" y="132"/>
                    <a:pt x="349" y="135"/>
                    <a:pt x="349" y="139"/>
                  </a:cubicBezTo>
                  <a:cubicBezTo>
                    <a:pt x="352" y="140"/>
                    <a:pt x="355" y="143"/>
                    <a:pt x="357" y="146"/>
                  </a:cubicBezTo>
                  <a:cubicBezTo>
                    <a:pt x="359" y="149"/>
                    <a:pt x="360" y="153"/>
                    <a:pt x="360" y="156"/>
                  </a:cubicBezTo>
                  <a:cubicBezTo>
                    <a:pt x="364" y="158"/>
                    <a:pt x="366" y="160"/>
                    <a:pt x="368" y="163"/>
                  </a:cubicBezTo>
                  <a:cubicBezTo>
                    <a:pt x="370" y="166"/>
                    <a:pt x="372" y="170"/>
                    <a:pt x="372" y="174"/>
                  </a:cubicBezTo>
                  <a:cubicBezTo>
                    <a:pt x="375" y="175"/>
                    <a:pt x="378" y="178"/>
                    <a:pt x="380" y="181"/>
                  </a:cubicBezTo>
                  <a:cubicBezTo>
                    <a:pt x="382" y="184"/>
                    <a:pt x="383" y="187"/>
                    <a:pt x="383" y="191"/>
                  </a:cubicBezTo>
                  <a:cubicBezTo>
                    <a:pt x="386" y="193"/>
                    <a:pt x="389" y="195"/>
                    <a:pt x="391" y="198"/>
                  </a:cubicBezTo>
                  <a:cubicBezTo>
                    <a:pt x="393" y="201"/>
                    <a:pt x="394" y="205"/>
                    <a:pt x="394" y="208"/>
                  </a:cubicBezTo>
                  <a:cubicBezTo>
                    <a:pt x="398" y="210"/>
                    <a:pt x="400" y="213"/>
                    <a:pt x="402" y="216"/>
                  </a:cubicBezTo>
                  <a:cubicBezTo>
                    <a:pt x="404" y="219"/>
                    <a:pt x="405" y="222"/>
                    <a:pt x="406" y="226"/>
                  </a:cubicBezTo>
                  <a:cubicBezTo>
                    <a:pt x="409" y="227"/>
                    <a:pt x="412" y="230"/>
                    <a:pt x="414" y="233"/>
                  </a:cubicBezTo>
                  <a:cubicBezTo>
                    <a:pt x="416" y="236"/>
                    <a:pt x="417" y="240"/>
                    <a:pt x="417" y="243"/>
                  </a:cubicBezTo>
                  <a:cubicBezTo>
                    <a:pt x="420" y="245"/>
                    <a:pt x="423" y="247"/>
                    <a:pt x="425" y="250"/>
                  </a:cubicBezTo>
                  <a:cubicBezTo>
                    <a:pt x="427" y="254"/>
                    <a:pt x="428" y="257"/>
                    <a:pt x="428" y="261"/>
                  </a:cubicBezTo>
                  <a:cubicBezTo>
                    <a:pt x="432" y="262"/>
                    <a:pt x="434" y="265"/>
                    <a:pt x="436" y="268"/>
                  </a:cubicBezTo>
                  <a:cubicBezTo>
                    <a:pt x="438" y="271"/>
                    <a:pt x="439" y="274"/>
                    <a:pt x="440" y="278"/>
                  </a:cubicBezTo>
                  <a:cubicBezTo>
                    <a:pt x="443" y="280"/>
                    <a:pt x="446" y="282"/>
                    <a:pt x="448" y="285"/>
                  </a:cubicBezTo>
                  <a:cubicBezTo>
                    <a:pt x="450" y="288"/>
                    <a:pt x="451" y="292"/>
                    <a:pt x="451" y="296"/>
                  </a:cubicBezTo>
                  <a:cubicBezTo>
                    <a:pt x="455" y="298"/>
                    <a:pt x="458" y="301"/>
                    <a:pt x="460" y="305"/>
                  </a:cubicBezTo>
                  <a:cubicBezTo>
                    <a:pt x="463" y="310"/>
                    <a:pt x="463" y="316"/>
                    <a:pt x="461" y="321"/>
                  </a:cubicBezTo>
                  <a:cubicBezTo>
                    <a:pt x="465" y="326"/>
                    <a:pt x="467" y="333"/>
                    <a:pt x="465" y="340"/>
                  </a:cubicBezTo>
                  <a:cubicBezTo>
                    <a:pt x="463" y="347"/>
                    <a:pt x="457" y="353"/>
                    <a:pt x="450" y="355"/>
                  </a:cubicBezTo>
                  <a:cubicBezTo>
                    <a:pt x="448" y="361"/>
                    <a:pt x="443" y="366"/>
                    <a:pt x="437" y="369"/>
                  </a:cubicBezTo>
                  <a:cubicBezTo>
                    <a:pt x="434" y="369"/>
                    <a:pt x="432" y="370"/>
                    <a:pt x="430" y="370"/>
                  </a:cubicBezTo>
                  <a:cubicBezTo>
                    <a:pt x="427" y="370"/>
                    <a:pt x="424" y="369"/>
                    <a:pt x="421" y="368"/>
                  </a:cubicBezTo>
                  <a:cubicBezTo>
                    <a:pt x="418" y="370"/>
                    <a:pt x="414" y="372"/>
                    <a:pt x="409" y="37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39" name="Freeform 175"/>
            <p:cNvSpPr/>
            <p:nvPr>
              <p:custDataLst>
                <p:tags r:id="rId6"/>
              </p:custDataLst>
            </p:nvPr>
          </p:nvSpPr>
          <p:spPr bwMode="auto">
            <a:xfrm>
              <a:off x="2226094" y="3321768"/>
              <a:ext cx="2869666" cy="2275942"/>
            </a:xfrm>
            <a:custGeom>
              <a:avLst/>
              <a:gdLst>
                <a:gd name="T0" fmla="*/ 443 w 449"/>
                <a:gd name="T1" fmla="*/ 302 h 356"/>
                <a:gd name="T2" fmla="*/ 431 w 449"/>
                <a:gd name="T3" fmla="*/ 283 h 356"/>
                <a:gd name="T4" fmla="*/ 420 w 449"/>
                <a:gd name="T5" fmla="*/ 266 h 356"/>
                <a:gd name="T6" fmla="*/ 409 w 449"/>
                <a:gd name="T7" fmla="*/ 248 h 356"/>
                <a:gd name="T8" fmla="*/ 397 w 449"/>
                <a:gd name="T9" fmla="*/ 231 h 356"/>
                <a:gd name="T10" fmla="*/ 386 w 449"/>
                <a:gd name="T11" fmla="*/ 213 h 356"/>
                <a:gd name="T12" fmla="*/ 375 w 449"/>
                <a:gd name="T13" fmla="*/ 196 h 356"/>
                <a:gd name="T14" fmla="*/ 363 w 449"/>
                <a:gd name="T15" fmla="*/ 179 h 356"/>
                <a:gd name="T16" fmla="*/ 352 w 449"/>
                <a:gd name="T17" fmla="*/ 161 h 356"/>
                <a:gd name="T18" fmla="*/ 341 w 449"/>
                <a:gd name="T19" fmla="*/ 144 h 356"/>
                <a:gd name="T20" fmla="*/ 329 w 449"/>
                <a:gd name="T21" fmla="*/ 126 h 356"/>
                <a:gd name="T22" fmla="*/ 318 w 449"/>
                <a:gd name="T23" fmla="*/ 109 h 356"/>
                <a:gd name="T24" fmla="*/ 307 w 449"/>
                <a:gd name="T25" fmla="*/ 92 h 356"/>
                <a:gd name="T26" fmla="*/ 295 w 449"/>
                <a:gd name="T27" fmla="*/ 74 h 356"/>
                <a:gd name="T28" fmla="*/ 284 w 449"/>
                <a:gd name="T29" fmla="*/ 57 h 356"/>
                <a:gd name="T30" fmla="*/ 273 w 449"/>
                <a:gd name="T31" fmla="*/ 39 h 356"/>
                <a:gd name="T32" fmla="*/ 261 w 449"/>
                <a:gd name="T33" fmla="*/ 22 h 356"/>
                <a:gd name="T34" fmla="*/ 248 w 449"/>
                <a:gd name="T35" fmla="*/ 16 h 356"/>
                <a:gd name="T36" fmla="*/ 226 w 449"/>
                <a:gd name="T37" fmla="*/ 7 h 356"/>
                <a:gd name="T38" fmla="*/ 203 w 449"/>
                <a:gd name="T39" fmla="*/ 15 h 356"/>
                <a:gd name="T40" fmla="*/ 188 w 449"/>
                <a:gd name="T41" fmla="*/ 32 h 356"/>
                <a:gd name="T42" fmla="*/ 177 w 449"/>
                <a:gd name="T43" fmla="*/ 50 h 356"/>
                <a:gd name="T44" fmla="*/ 165 w 449"/>
                <a:gd name="T45" fmla="*/ 67 h 356"/>
                <a:gd name="T46" fmla="*/ 154 w 449"/>
                <a:gd name="T47" fmla="*/ 84 h 356"/>
                <a:gd name="T48" fmla="*/ 143 w 449"/>
                <a:gd name="T49" fmla="*/ 102 h 356"/>
                <a:gd name="T50" fmla="*/ 131 w 449"/>
                <a:gd name="T51" fmla="*/ 119 h 356"/>
                <a:gd name="T52" fmla="*/ 120 w 449"/>
                <a:gd name="T53" fmla="*/ 137 h 356"/>
                <a:gd name="T54" fmla="*/ 109 w 449"/>
                <a:gd name="T55" fmla="*/ 154 h 356"/>
                <a:gd name="T56" fmla="*/ 97 w 449"/>
                <a:gd name="T57" fmla="*/ 171 h 356"/>
                <a:gd name="T58" fmla="*/ 86 w 449"/>
                <a:gd name="T59" fmla="*/ 189 h 356"/>
                <a:gd name="T60" fmla="*/ 75 w 449"/>
                <a:gd name="T61" fmla="*/ 206 h 356"/>
                <a:gd name="T62" fmla="*/ 63 w 449"/>
                <a:gd name="T63" fmla="*/ 224 h 356"/>
                <a:gd name="T64" fmla="*/ 52 w 449"/>
                <a:gd name="T65" fmla="*/ 241 h 356"/>
                <a:gd name="T66" fmla="*/ 41 w 449"/>
                <a:gd name="T67" fmla="*/ 258 h 356"/>
                <a:gd name="T68" fmla="*/ 29 w 449"/>
                <a:gd name="T69" fmla="*/ 276 h 356"/>
                <a:gd name="T70" fmla="*/ 18 w 449"/>
                <a:gd name="T71" fmla="*/ 293 h 356"/>
                <a:gd name="T72" fmla="*/ 9 w 449"/>
                <a:gd name="T73" fmla="*/ 314 h 356"/>
                <a:gd name="T74" fmla="*/ 14 w 449"/>
                <a:gd name="T75" fmla="*/ 338 h 356"/>
                <a:gd name="T76" fmla="*/ 36 w 449"/>
                <a:gd name="T77" fmla="*/ 349 h 356"/>
                <a:gd name="T78" fmla="*/ 58 w 449"/>
                <a:gd name="T79" fmla="*/ 350 h 356"/>
                <a:gd name="T80" fmla="*/ 78 w 449"/>
                <a:gd name="T81" fmla="*/ 350 h 356"/>
                <a:gd name="T82" fmla="*/ 99 w 449"/>
                <a:gd name="T83" fmla="*/ 350 h 356"/>
                <a:gd name="T84" fmla="*/ 120 w 449"/>
                <a:gd name="T85" fmla="*/ 350 h 356"/>
                <a:gd name="T86" fmla="*/ 141 w 449"/>
                <a:gd name="T87" fmla="*/ 350 h 356"/>
                <a:gd name="T88" fmla="*/ 161 w 449"/>
                <a:gd name="T89" fmla="*/ 350 h 356"/>
                <a:gd name="T90" fmla="*/ 182 w 449"/>
                <a:gd name="T91" fmla="*/ 350 h 356"/>
                <a:gd name="T92" fmla="*/ 203 w 449"/>
                <a:gd name="T93" fmla="*/ 350 h 356"/>
                <a:gd name="T94" fmla="*/ 224 w 449"/>
                <a:gd name="T95" fmla="*/ 350 h 356"/>
                <a:gd name="T96" fmla="*/ 245 w 449"/>
                <a:gd name="T97" fmla="*/ 350 h 356"/>
                <a:gd name="T98" fmla="*/ 265 w 449"/>
                <a:gd name="T99" fmla="*/ 350 h 356"/>
                <a:gd name="T100" fmla="*/ 286 w 449"/>
                <a:gd name="T101" fmla="*/ 350 h 356"/>
                <a:gd name="T102" fmla="*/ 307 w 449"/>
                <a:gd name="T103" fmla="*/ 350 h 356"/>
                <a:gd name="T104" fmla="*/ 328 w 449"/>
                <a:gd name="T105" fmla="*/ 350 h 356"/>
                <a:gd name="T106" fmla="*/ 348 w 449"/>
                <a:gd name="T107" fmla="*/ 350 h 356"/>
                <a:gd name="T108" fmla="*/ 369 w 449"/>
                <a:gd name="T109" fmla="*/ 350 h 356"/>
                <a:gd name="T110" fmla="*/ 390 w 449"/>
                <a:gd name="T111" fmla="*/ 350 h 356"/>
                <a:gd name="T112" fmla="*/ 411 w 449"/>
                <a:gd name="T113" fmla="*/ 349 h 356"/>
                <a:gd name="T114" fmla="*/ 433 w 449"/>
                <a:gd name="T115" fmla="*/ 340 h 356"/>
                <a:gd name="T116" fmla="*/ 441 w 449"/>
                <a:gd name="T117" fmla="*/ 31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9" h="356">
                  <a:moveTo>
                    <a:pt x="441" y="316"/>
                  </a:moveTo>
                  <a:cubicBezTo>
                    <a:pt x="445" y="312"/>
                    <a:pt x="446" y="307"/>
                    <a:pt x="443" y="302"/>
                  </a:cubicBezTo>
                  <a:cubicBezTo>
                    <a:pt x="441" y="297"/>
                    <a:pt x="437" y="295"/>
                    <a:pt x="432" y="295"/>
                  </a:cubicBezTo>
                  <a:cubicBezTo>
                    <a:pt x="434" y="291"/>
                    <a:pt x="434" y="287"/>
                    <a:pt x="431" y="283"/>
                  </a:cubicBezTo>
                  <a:cubicBezTo>
                    <a:pt x="429" y="280"/>
                    <a:pt x="425" y="277"/>
                    <a:pt x="421" y="277"/>
                  </a:cubicBezTo>
                  <a:cubicBezTo>
                    <a:pt x="422" y="274"/>
                    <a:pt x="422" y="269"/>
                    <a:pt x="420" y="266"/>
                  </a:cubicBezTo>
                  <a:cubicBezTo>
                    <a:pt x="418" y="262"/>
                    <a:pt x="414" y="260"/>
                    <a:pt x="410" y="260"/>
                  </a:cubicBezTo>
                  <a:cubicBezTo>
                    <a:pt x="411" y="256"/>
                    <a:pt x="411" y="252"/>
                    <a:pt x="409" y="248"/>
                  </a:cubicBezTo>
                  <a:cubicBezTo>
                    <a:pt x="406" y="245"/>
                    <a:pt x="402" y="243"/>
                    <a:pt x="398" y="243"/>
                  </a:cubicBezTo>
                  <a:cubicBezTo>
                    <a:pt x="400" y="239"/>
                    <a:pt x="400" y="234"/>
                    <a:pt x="397" y="231"/>
                  </a:cubicBezTo>
                  <a:cubicBezTo>
                    <a:pt x="395" y="227"/>
                    <a:pt x="391" y="225"/>
                    <a:pt x="387" y="225"/>
                  </a:cubicBezTo>
                  <a:cubicBezTo>
                    <a:pt x="388" y="221"/>
                    <a:pt x="388" y="217"/>
                    <a:pt x="386" y="213"/>
                  </a:cubicBezTo>
                  <a:cubicBezTo>
                    <a:pt x="384" y="210"/>
                    <a:pt x="380" y="208"/>
                    <a:pt x="376" y="208"/>
                  </a:cubicBezTo>
                  <a:cubicBezTo>
                    <a:pt x="377" y="204"/>
                    <a:pt x="377" y="200"/>
                    <a:pt x="375" y="196"/>
                  </a:cubicBezTo>
                  <a:cubicBezTo>
                    <a:pt x="372" y="192"/>
                    <a:pt x="368" y="190"/>
                    <a:pt x="364" y="190"/>
                  </a:cubicBezTo>
                  <a:cubicBezTo>
                    <a:pt x="366" y="187"/>
                    <a:pt x="366" y="182"/>
                    <a:pt x="363" y="179"/>
                  </a:cubicBezTo>
                  <a:cubicBezTo>
                    <a:pt x="361" y="175"/>
                    <a:pt x="357" y="173"/>
                    <a:pt x="353" y="173"/>
                  </a:cubicBezTo>
                  <a:cubicBezTo>
                    <a:pt x="354" y="169"/>
                    <a:pt x="354" y="165"/>
                    <a:pt x="352" y="161"/>
                  </a:cubicBezTo>
                  <a:cubicBezTo>
                    <a:pt x="350" y="158"/>
                    <a:pt x="346" y="156"/>
                    <a:pt x="342" y="156"/>
                  </a:cubicBezTo>
                  <a:cubicBezTo>
                    <a:pt x="343" y="152"/>
                    <a:pt x="343" y="147"/>
                    <a:pt x="341" y="144"/>
                  </a:cubicBezTo>
                  <a:cubicBezTo>
                    <a:pt x="338" y="140"/>
                    <a:pt x="334" y="138"/>
                    <a:pt x="330" y="138"/>
                  </a:cubicBezTo>
                  <a:cubicBezTo>
                    <a:pt x="332" y="134"/>
                    <a:pt x="332" y="130"/>
                    <a:pt x="329" y="126"/>
                  </a:cubicBezTo>
                  <a:cubicBezTo>
                    <a:pt x="327" y="123"/>
                    <a:pt x="323" y="121"/>
                    <a:pt x="319" y="121"/>
                  </a:cubicBezTo>
                  <a:cubicBezTo>
                    <a:pt x="320" y="117"/>
                    <a:pt x="320" y="113"/>
                    <a:pt x="318" y="109"/>
                  </a:cubicBezTo>
                  <a:cubicBezTo>
                    <a:pt x="316" y="105"/>
                    <a:pt x="312" y="103"/>
                    <a:pt x="308" y="103"/>
                  </a:cubicBezTo>
                  <a:cubicBezTo>
                    <a:pt x="309" y="100"/>
                    <a:pt x="309" y="95"/>
                    <a:pt x="307" y="92"/>
                  </a:cubicBezTo>
                  <a:cubicBezTo>
                    <a:pt x="304" y="88"/>
                    <a:pt x="300" y="86"/>
                    <a:pt x="296" y="86"/>
                  </a:cubicBezTo>
                  <a:cubicBezTo>
                    <a:pt x="298" y="82"/>
                    <a:pt x="298" y="78"/>
                    <a:pt x="295" y="74"/>
                  </a:cubicBezTo>
                  <a:cubicBezTo>
                    <a:pt x="293" y="71"/>
                    <a:pt x="289" y="69"/>
                    <a:pt x="285" y="68"/>
                  </a:cubicBezTo>
                  <a:cubicBezTo>
                    <a:pt x="286" y="65"/>
                    <a:pt x="286" y="60"/>
                    <a:pt x="284" y="57"/>
                  </a:cubicBezTo>
                  <a:cubicBezTo>
                    <a:pt x="282" y="53"/>
                    <a:pt x="278" y="51"/>
                    <a:pt x="274" y="51"/>
                  </a:cubicBezTo>
                  <a:cubicBezTo>
                    <a:pt x="275" y="47"/>
                    <a:pt x="275" y="43"/>
                    <a:pt x="273" y="39"/>
                  </a:cubicBezTo>
                  <a:cubicBezTo>
                    <a:pt x="270" y="36"/>
                    <a:pt x="266" y="34"/>
                    <a:pt x="262" y="34"/>
                  </a:cubicBezTo>
                  <a:cubicBezTo>
                    <a:pt x="264" y="30"/>
                    <a:pt x="264" y="26"/>
                    <a:pt x="261" y="22"/>
                  </a:cubicBezTo>
                  <a:cubicBezTo>
                    <a:pt x="261" y="22"/>
                    <a:pt x="261" y="22"/>
                    <a:pt x="261" y="22"/>
                  </a:cubicBezTo>
                  <a:cubicBezTo>
                    <a:pt x="258" y="17"/>
                    <a:pt x="253" y="15"/>
                    <a:pt x="248" y="16"/>
                  </a:cubicBezTo>
                  <a:cubicBezTo>
                    <a:pt x="249" y="11"/>
                    <a:pt x="246" y="6"/>
                    <a:pt x="241" y="3"/>
                  </a:cubicBezTo>
                  <a:cubicBezTo>
                    <a:pt x="235" y="1"/>
                    <a:pt x="229" y="2"/>
                    <a:pt x="226" y="7"/>
                  </a:cubicBezTo>
                  <a:cubicBezTo>
                    <a:pt x="222" y="2"/>
                    <a:pt x="216" y="0"/>
                    <a:pt x="211" y="2"/>
                  </a:cubicBezTo>
                  <a:cubicBezTo>
                    <a:pt x="205" y="4"/>
                    <a:pt x="202" y="10"/>
                    <a:pt x="203" y="15"/>
                  </a:cubicBezTo>
                  <a:cubicBezTo>
                    <a:pt x="198" y="14"/>
                    <a:pt x="192" y="16"/>
                    <a:pt x="189" y="20"/>
                  </a:cubicBezTo>
                  <a:cubicBezTo>
                    <a:pt x="187" y="24"/>
                    <a:pt x="187" y="28"/>
                    <a:pt x="188" y="32"/>
                  </a:cubicBezTo>
                  <a:cubicBezTo>
                    <a:pt x="184" y="32"/>
                    <a:pt x="180" y="34"/>
                    <a:pt x="178" y="38"/>
                  </a:cubicBezTo>
                  <a:cubicBezTo>
                    <a:pt x="175" y="41"/>
                    <a:pt x="175" y="46"/>
                    <a:pt x="177" y="50"/>
                  </a:cubicBezTo>
                  <a:cubicBezTo>
                    <a:pt x="173" y="50"/>
                    <a:pt x="169" y="52"/>
                    <a:pt x="166" y="55"/>
                  </a:cubicBezTo>
                  <a:cubicBezTo>
                    <a:pt x="164" y="59"/>
                    <a:pt x="164" y="63"/>
                    <a:pt x="165" y="67"/>
                  </a:cubicBezTo>
                  <a:cubicBezTo>
                    <a:pt x="161" y="67"/>
                    <a:pt x="158" y="69"/>
                    <a:pt x="155" y="73"/>
                  </a:cubicBezTo>
                  <a:cubicBezTo>
                    <a:pt x="153" y="76"/>
                    <a:pt x="153" y="81"/>
                    <a:pt x="154" y="84"/>
                  </a:cubicBezTo>
                  <a:cubicBezTo>
                    <a:pt x="150" y="84"/>
                    <a:pt x="146" y="86"/>
                    <a:pt x="144" y="90"/>
                  </a:cubicBezTo>
                  <a:cubicBezTo>
                    <a:pt x="141" y="94"/>
                    <a:pt x="141" y="98"/>
                    <a:pt x="143" y="102"/>
                  </a:cubicBezTo>
                  <a:cubicBezTo>
                    <a:pt x="139" y="102"/>
                    <a:pt x="135" y="104"/>
                    <a:pt x="133" y="107"/>
                  </a:cubicBezTo>
                  <a:cubicBezTo>
                    <a:pt x="130" y="111"/>
                    <a:pt x="130" y="115"/>
                    <a:pt x="131" y="119"/>
                  </a:cubicBezTo>
                  <a:cubicBezTo>
                    <a:pt x="127" y="119"/>
                    <a:pt x="124" y="121"/>
                    <a:pt x="121" y="125"/>
                  </a:cubicBezTo>
                  <a:cubicBezTo>
                    <a:pt x="119" y="128"/>
                    <a:pt x="119" y="133"/>
                    <a:pt x="120" y="137"/>
                  </a:cubicBezTo>
                  <a:cubicBezTo>
                    <a:pt x="116" y="137"/>
                    <a:pt x="112" y="139"/>
                    <a:pt x="110" y="142"/>
                  </a:cubicBezTo>
                  <a:cubicBezTo>
                    <a:pt x="107" y="146"/>
                    <a:pt x="107" y="150"/>
                    <a:pt x="109" y="154"/>
                  </a:cubicBezTo>
                  <a:cubicBezTo>
                    <a:pt x="105" y="154"/>
                    <a:pt x="101" y="156"/>
                    <a:pt x="99" y="160"/>
                  </a:cubicBezTo>
                  <a:cubicBezTo>
                    <a:pt x="96" y="163"/>
                    <a:pt x="96" y="168"/>
                    <a:pt x="97" y="171"/>
                  </a:cubicBezTo>
                  <a:cubicBezTo>
                    <a:pt x="93" y="171"/>
                    <a:pt x="90" y="174"/>
                    <a:pt x="87" y="177"/>
                  </a:cubicBezTo>
                  <a:cubicBezTo>
                    <a:pt x="85" y="181"/>
                    <a:pt x="85" y="185"/>
                    <a:pt x="86" y="189"/>
                  </a:cubicBezTo>
                  <a:cubicBezTo>
                    <a:pt x="82" y="189"/>
                    <a:pt x="78" y="191"/>
                    <a:pt x="76" y="195"/>
                  </a:cubicBezTo>
                  <a:cubicBezTo>
                    <a:pt x="73" y="198"/>
                    <a:pt x="73" y="203"/>
                    <a:pt x="75" y="206"/>
                  </a:cubicBezTo>
                  <a:cubicBezTo>
                    <a:pt x="71" y="206"/>
                    <a:pt x="67" y="208"/>
                    <a:pt x="65" y="212"/>
                  </a:cubicBezTo>
                  <a:cubicBezTo>
                    <a:pt x="62" y="216"/>
                    <a:pt x="62" y="220"/>
                    <a:pt x="63" y="224"/>
                  </a:cubicBezTo>
                  <a:cubicBezTo>
                    <a:pt x="59" y="224"/>
                    <a:pt x="56" y="226"/>
                    <a:pt x="53" y="229"/>
                  </a:cubicBezTo>
                  <a:cubicBezTo>
                    <a:pt x="51" y="233"/>
                    <a:pt x="51" y="237"/>
                    <a:pt x="52" y="241"/>
                  </a:cubicBezTo>
                  <a:cubicBezTo>
                    <a:pt x="48" y="241"/>
                    <a:pt x="44" y="243"/>
                    <a:pt x="42" y="247"/>
                  </a:cubicBezTo>
                  <a:cubicBezTo>
                    <a:pt x="39" y="250"/>
                    <a:pt x="39" y="255"/>
                    <a:pt x="41" y="258"/>
                  </a:cubicBezTo>
                  <a:cubicBezTo>
                    <a:pt x="37" y="259"/>
                    <a:pt x="33" y="261"/>
                    <a:pt x="30" y="264"/>
                  </a:cubicBezTo>
                  <a:cubicBezTo>
                    <a:pt x="28" y="268"/>
                    <a:pt x="28" y="272"/>
                    <a:pt x="29" y="276"/>
                  </a:cubicBezTo>
                  <a:cubicBezTo>
                    <a:pt x="25" y="276"/>
                    <a:pt x="22" y="278"/>
                    <a:pt x="19" y="282"/>
                  </a:cubicBezTo>
                  <a:cubicBezTo>
                    <a:pt x="17" y="285"/>
                    <a:pt x="17" y="290"/>
                    <a:pt x="18" y="293"/>
                  </a:cubicBezTo>
                  <a:cubicBezTo>
                    <a:pt x="14" y="293"/>
                    <a:pt x="10" y="296"/>
                    <a:pt x="8" y="300"/>
                  </a:cubicBezTo>
                  <a:cubicBezTo>
                    <a:pt x="5" y="304"/>
                    <a:pt x="6" y="310"/>
                    <a:pt x="9" y="314"/>
                  </a:cubicBezTo>
                  <a:cubicBezTo>
                    <a:pt x="4" y="316"/>
                    <a:pt x="0" y="322"/>
                    <a:pt x="1" y="328"/>
                  </a:cubicBezTo>
                  <a:cubicBezTo>
                    <a:pt x="2" y="334"/>
                    <a:pt x="8" y="339"/>
                    <a:pt x="14" y="338"/>
                  </a:cubicBezTo>
                  <a:cubicBezTo>
                    <a:pt x="13" y="344"/>
                    <a:pt x="16" y="350"/>
                    <a:pt x="22" y="352"/>
                  </a:cubicBezTo>
                  <a:cubicBezTo>
                    <a:pt x="27" y="354"/>
                    <a:pt x="33" y="353"/>
                    <a:pt x="36" y="349"/>
                  </a:cubicBezTo>
                  <a:cubicBezTo>
                    <a:pt x="38" y="353"/>
                    <a:pt x="42" y="356"/>
                    <a:pt x="47" y="356"/>
                  </a:cubicBezTo>
                  <a:cubicBezTo>
                    <a:pt x="52" y="356"/>
                    <a:pt x="55" y="354"/>
                    <a:pt x="58" y="350"/>
                  </a:cubicBezTo>
                  <a:cubicBezTo>
                    <a:pt x="60" y="354"/>
                    <a:pt x="64" y="356"/>
                    <a:pt x="68" y="356"/>
                  </a:cubicBezTo>
                  <a:cubicBezTo>
                    <a:pt x="72" y="356"/>
                    <a:pt x="76" y="354"/>
                    <a:pt x="78" y="350"/>
                  </a:cubicBezTo>
                  <a:cubicBezTo>
                    <a:pt x="81" y="354"/>
                    <a:pt x="84" y="356"/>
                    <a:pt x="89" y="356"/>
                  </a:cubicBezTo>
                  <a:cubicBezTo>
                    <a:pt x="93" y="356"/>
                    <a:pt x="97" y="354"/>
                    <a:pt x="99" y="350"/>
                  </a:cubicBezTo>
                  <a:cubicBezTo>
                    <a:pt x="101" y="354"/>
                    <a:pt x="105" y="356"/>
                    <a:pt x="110" y="356"/>
                  </a:cubicBezTo>
                  <a:cubicBezTo>
                    <a:pt x="114" y="356"/>
                    <a:pt x="118" y="354"/>
                    <a:pt x="120" y="350"/>
                  </a:cubicBezTo>
                  <a:cubicBezTo>
                    <a:pt x="122" y="354"/>
                    <a:pt x="126" y="356"/>
                    <a:pt x="130" y="356"/>
                  </a:cubicBezTo>
                  <a:cubicBezTo>
                    <a:pt x="135" y="356"/>
                    <a:pt x="138" y="354"/>
                    <a:pt x="141" y="350"/>
                  </a:cubicBezTo>
                  <a:cubicBezTo>
                    <a:pt x="143" y="354"/>
                    <a:pt x="147" y="356"/>
                    <a:pt x="151" y="356"/>
                  </a:cubicBezTo>
                  <a:cubicBezTo>
                    <a:pt x="155" y="356"/>
                    <a:pt x="159" y="354"/>
                    <a:pt x="161" y="350"/>
                  </a:cubicBezTo>
                  <a:cubicBezTo>
                    <a:pt x="164" y="354"/>
                    <a:pt x="168" y="356"/>
                    <a:pt x="172" y="356"/>
                  </a:cubicBezTo>
                  <a:cubicBezTo>
                    <a:pt x="176" y="356"/>
                    <a:pt x="180" y="354"/>
                    <a:pt x="182" y="350"/>
                  </a:cubicBezTo>
                  <a:cubicBezTo>
                    <a:pt x="184" y="354"/>
                    <a:pt x="188" y="356"/>
                    <a:pt x="193" y="356"/>
                  </a:cubicBezTo>
                  <a:cubicBezTo>
                    <a:pt x="197" y="356"/>
                    <a:pt x="201" y="354"/>
                    <a:pt x="203" y="350"/>
                  </a:cubicBezTo>
                  <a:cubicBezTo>
                    <a:pt x="205" y="354"/>
                    <a:pt x="209" y="356"/>
                    <a:pt x="213" y="356"/>
                  </a:cubicBezTo>
                  <a:cubicBezTo>
                    <a:pt x="218" y="356"/>
                    <a:pt x="222" y="354"/>
                    <a:pt x="224" y="350"/>
                  </a:cubicBezTo>
                  <a:cubicBezTo>
                    <a:pt x="226" y="354"/>
                    <a:pt x="230" y="356"/>
                    <a:pt x="234" y="356"/>
                  </a:cubicBezTo>
                  <a:cubicBezTo>
                    <a:pt x="239" y="356"/>
                    <a:pt x="242" y="354"/>
                    <a:pt x="245" y="350"/>
                  </a:cubicBezTo>
                  <a:cubicBezTo>
                    <a:pt x="247" y="354"/>
                    <a:pt x="251" y="356"/>
                    <a:pt x="255" y="356"/>
                  </a:cubicBezTo>
                  <a:cubicBezTo>
                    <a:pt x="259" y="356"/>
                    <a:pt x="263" y="354"/>
                    <a:pt x="265" y="350"/>
                  </a:cubicBezTo>
                  <a:cubicBezTo>
                    <a:pt x="268" y="354"/>
                    <a:pt x="271" y="356"/>
                    <a:pt x="276" y="356"/>
                  </a:cubicBezTo>
                  <a:cubicBezTo>
                    <a:pt x="280" y="356"/>
                    <a:pt x="284" y="354"/>
                    <a:pt x="286" y="350"/>
                  </a:cubicBezTo>
                  <a:cubicBezTo>
                    <a:pt x="288" y="354"/>
                    <a:pt x="292" y="356"/>
                    <a:pt x="297" y="356"/>
                  </a:cubicBezTo>
                  <a:cubicBezTo>
                    <a:pt x="301" y="356"/>
                    <a:pt x="305" y="354"/>
                    <a:pt x="307" y="350"/>
                  </a:cubicBezTo>
                  <a:cubicBezTo>
                    <a:pt x="309" y="354"/>
                    <a:pt x="313" y="356"/>
                    <a:pt x="317" y="356"/>
                  </a:cubicBezTo>
                  <a:cubicBezTo>
                    <a:pt x="322" y="356"/>
                    <a:pt x="325" y="354"/>
                    <a:pt x="328" y="350"/>
                  </a:cubicBezTo>
                  <a:cubicBezTo>
                    <a:pt x="330" y="354"/>
                    <a:pt x="334" y="356"/>
                    <a:pt x="338" y="356"/>
                  </a:cubicBezTo>
                  <a:cubicBezTo>
                    <a:pt x="342" y="356"/>
                    <a:pt x="346" y="354"/>
                    <a:pt x="348" y="350"/>
                  </a:cubicBezTo>
                  <a:cubicBezTo>
                    <a:pt x="351" y="354"/>
                    <a:pt x="355" y="356"/>
                    <a:pt x="359" y="356"/>
                  </a:cubicBezTo>
                  <a:cubicBezTo>
                    <a:pt x="363" y="356"/>
                    <a:pt x="367" y="354"/>
                    <a:pt x="369" y="350"/>
                  </a:cubicBezTo>
                  <a:cubicBezTo>
                    <a:pt x="371" y="354"/>
                    <a:pt x="375" y="356"/>
                    <a:pt x="380" y="356"/>
                  </a:cubicBezTo>
                  <a:cubicBezTo>
                    <a:pt x="384" y="356"/>
                    <a:pt x="388" y="354"/>
                    <a:pt x="390" y="350"/>
                  </a:cubicBezTo>
                  <a:cubicBezTo>
                    <a:pt x="392" y="354"/>
                    <a:pt x="396" y="356"/>
                    <a:pt x="400" y="356"/>
                  </a:cubicBezTo>
                  <a:cubicBezTo>
                    <a:pt x="405" y="356"/>
                    <a:pt x="409" y="353"/>
                    <a:pt x="411" y="349"/>
                  </a:cubicBezTo>
                  <a:cubicBezTo>
                    <a:pt x="415" y="353"/>
                    <a:pt x="420" y="355"/>
                    <a:pt x="425" y="353"/>
                  </a:cubicBezTo>
                  <a:cubicBezTo>
                    <a:pt x="431" y="351"/>
                    <a:pt x="434" y="346"/>
                    <a:pt x="433" y="340"/>
                  </a:cubicBezTo>
                  <a:cubicBezTo>
                    <a:pt x="440" y="341"/>
                    <a:pt x="446" y="337"/>
                    <a:pt x="447" y="331"/>
                  </a:cubicBezTo>
                  <a:cubicBezTo>
                    <a:pt x="449" y="325"/>
                    <a:pt x="446" y="319"/>
                    <a:pt x="441" y="3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Freeform 176"/>
            <p:cNvSpPr/>
            <p:nvPr>
              <p:custDataLst>
                <p:tags r:id="rId7"/>
              </p:custDataLst>
            </p:nvPr>
          </p:nvSpPr>
          <p:spPr bwMode="auto">
            <a:xfrm>
              <a:off x="2040252" y="4337858"/>
              <a:ext cx="2519706" cy="1375701"/>
            </a:xfrm>
            <a:custGeom>
              <a:avLst/>
              <a:gdLst>
                <a:gd name="T0" fmla="*/ 255 w 394"/>
                <a:gd name="T1" fmla="*/ 111 h 215"/>
                <a:gd name="T2" fmla="*/ 256 w 394"/>
                <a:gd name="T3" fmla="*/ 110 h 215"/>
                <a:gd name="T4" fmla="*/ 109 w 394"/>
                <a:gd name="T5" fmla="*/ 0 h 215"/>
                <a:gd name="T6" fmla="*/ 12 w 394"/>
                <a:gd name="T7" fmla="*/ 150 h 215"/>
                <a:gd name="T8" fmla="*/ 7 w 394"/>
                <a:gd name="T9" fmla="*/ 195 h 215"/>
                <a:gd name="T10" fmla="*/ 47 w 394"/>
                <a:gd name="T11" fmla="*/ 215 h 215"/>
                <a:gd name="T12" fmla="*/ 394 w 394"/>
                <a:gd name="T13" fmla="*/ 215 h 215"/>
                <a:gd name="T14" fmla="*/ 256 w 394"/>
                <a:gd name="T15" fmla="*/ 110 h 215"/>
                <a:gd name="T16" fmla="*/ 255 w 394"/>
                <a:gd name="T17" fmla="*/ 1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215">
                  <a:moveTo>
                    <a:pt x="255" y="111"/>
                  </a:moveTo>
                  <a:cubicBezTo>
                    <a:pt x="256" y="110"/>
                    <a:pt x="256" y="110"/>
                    <a:pt x="256" y="110"/>
                  </a:cubicBezTo>
                  <a:cubicBezTo>
                    <a:pt x="109" y="0"/>
                    <a:pt x="109" y="0"/>
                    <a:pt x="109" y="0"/>
                  </a:cubicBezTo>
                  <a:cubicBezTo>
                    <a:pt x="12" y="150"/>
                    <a:pt x="12" y="150"/>
                    <a:pt x="12" y="150"/>
                  </a:cubicBezTo>
                  <a:cubicBezTo>
                    <a:pt x="1" y="165"/>
                    <a:pt x="0" y="182"/>
                    <a:pt x="7" y="195"/>
                  </a:cubicBezTo>
                  <a:cubicBezTo>
                    <a:pt x="14" y="208"/>
                    <a:pt x="29" y="215"/>
                    <a:pt x="47" y="215"/>
                  </a:cubicBezTo>
                  <a:cubicBezTo>
                    <a:pt x="394" y="215"/>
                    <a:pt x="394" y="215"/>
                    <a:pt x="394" y="215"/>
                  </a:cubicBezTo>
                  <a:cubicBezTo>
                    <a:pt x="256" y="110"/>
                    <a:pt x="256" y="110"/>
                    <a:pt x="256" y="110"/>
                  </a:cubicBezTo>
                  <a:lnTo>
                    <a:pt x="255" y="111"/>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Freeform 177"/>
            <p:cNvSpPr/>
            <p:nvPr>
              <p:custDataLst>
                <p:tags r:id="rId8"/>
              </p:custDataLst>
            </p:nvPr>
          </p:nvSpPr>
          <p:spPr bwMode="auto">
            <a:xfrm>
              <a:off x="3676613" y="4352339"/>
              <a:ext cx="1604986" cy="1361220"/>
            </a:xfrm>
            <a:custGeom>
              <a:avLst/>
              <a:gdLst>
                <a:gd name="T0" fmla="*/ 239 w 251"/>
                <a:gd name="T1" fmla="*/ 148 h 213"/>
                <a:gd name="T2" fmla="*/ 143 w 251"/>
                <a:gd name="T3" fmla="*/ 0 h 213"/>
                <a:gd name="T4" fmla="*/ 0 w 251"/>
                <a:gd name="T5" fmla="*/ 108 h 213"/>
                <a:gd name="T6" fmla="*/ 138 w 251"/>
                <a:gd name="T7" fmla="*/ 213 h 213"/>
                <a:gd name="T8" fmla="*/ 204 w 251"/>
                <a:gd name="T9" fmla="*/ 213 h 213"/>
                <a:gd name="T10" fmla="*/ 244 w 251"/>
                <a:gd name="T11" fmla="*/ 193 h 213"/>
                <a:gd name="T12" fmla="*/ 239 w 251"/>
                <a:gd name="T13" fmla="*/ 148 h 213"/>
              </a:gdLst>
              <a:ahLst/>
              <a:cxnLst>
                <a:cxn ang="0">
                  <a:pos x="T0" y="T1"/>
                </a:cxn>
                <a:cxn ang="0">
                  <a:pos x="T2" y="T3"/>
                </a:cxn>
                <a:cxn ang="0">
                  <a:pos x="T4" y="T5"/>
                </a:cxn>
                <a:cxn ang="0">
                  <a:pos x="T6" y="T7"/>
                </a:cxn>
                <a:cxn ang="0">
                  <a:pos x="T8" y="T9"/>
                </a:cxn>
                <a:cxn ang="0">
                  <a:pos x="T10" y="T11"/>
                </a:cxn>
                <a:cxn ang="0">
                  <a:pos x="T12" y="T13"/>
                </a:cxn>
              </a:cxnLst>
              <a:rect l="0" t="0" r="r" b="b"/>
              <a:pathLst>
                <a:path w="251" h="213">
                  <a:moveTo>
                    <a:pt x="239" y="148"/>
                  </a:moveTo>
                  <a:cubicBezTo>
                    <a:pt x="143" y="0"/>
                    <a:pt x="143" y="0"/>
                    <a:pt x="143" y="0"/>
                  </a:cubicBezTo>
                  <a:cubicBezTo>
                    <a:pt x="0" y="108"/>
                    <a:pt x="0" y="108"/>
                    <a:pt x="0" y="108"/>
                  </a:cubicBezTo>
                  <a:cubicBezTo>
                    <a:pt x="138" y="213"/>
                    <a:pt x="138" y="213"/>
                    <a:pt x="138" y="213"/>
                  </a:cubicBezTo>
                  <a:cubicBezTo>
                    <a:pt x="204" y="213"/>
                    <a:pt x="204" y="213"/>
                    <a:pt x="204" y="213"/>
                  </a:cubicBezTo>
                  <a:cubicBezTo>
                    <a:pt x="222" y="213"/>
                    <a:pt x="237" y="206"/>
                    <a:pt x="244" y="193"/>
                  </a:cubicBezTo>
                  <a:cubicBezTo>
                    <a:pt x="251" y="180"/>
                    <a:pt x="250" y="163"/>
                    <a:pt x="239" y="148"/>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Freeform 178"/>
            <p:cNvSpPr>
              <a:spLocks noEditPoints="1"/>
            </p:cNvSpPr>
            <p:nvPr>
              <p:custDataLst>
                <p:tags r:id="rId9"/>
              </p:custDataLst>
            </p:nvPr>
          </p:nvSpPr>
          <p:spPr bwMode="auto">
            <a:xfrm>
              <a:off x="2008877" y="4294413"/>
              <a:ext cx="2645208" cy="1450522"/>
            </a:xfrm>
            <a:custGeom>
              <a:avLst/>
              <a:gdLst>
                <a:gd name="T0" fmla="*/ 13 w 414"/>
                <a:gd name="T1" fmla="*/ 154 h 227"/>
                <a:gd name="T2" fmla="*/ 52 w 414"/>
                <a:gd name="T3" fmla="*/ 227 h 227"/>
                <a:gd name="T4" fmla="*/ 113 w 414"/>
                <a:gd name="T5" fmla="*/ 0 h 227"/>
                <a:gd name="T6" fmla="*/ 385 w 414"/>
                <a:gd name="T7" fmla="*/ 218 h 227"/>
                <a:gd name="T8" fmla="*/ 110 w 414"/>
                <a:gd name="T9" fmla="*/ 21 h 227"/>
                <a:gd name="T10" fmla="*/ 51 w 414"/>
                <a:gd name="T11" fmla="*/ 218 h 227"/>
                <a:gd name="T12" fmla="*/ 14 w 414"/>
                <a:gd name="T13" fmla="*/ 174 h 227"/>
                <a:gd name="T14" fmla="*/ 52 w 414"/>
                <a:gd name="T15" fmla="*/ 218 h 227"/>
                <a:gd name="T16" fmla="*/ 15 w 414"/>
                <a:gd name="T17" fmla="*/ 171 h 227"/>
                <a:gd name="T18" fmla="*/ 97 w 414"/>
                <a:gd name="T19" fmla="*/ 218 h 227"/>
                <a:gd name="T20" fmla="*/ 15 w 414"/>
                <a:gd name="T21" fmla="*/ 171 h 227"/>
                <a:gd name="T22" fmla="*/ 29 w 414"/>
                <a:gd name="T23" fmla="*/ 146 h 227"/>
                <a:gd name="T24" fmla="*/ 104 w 414"/>
                <a:gd name="T25" fmla="*/ 218 h 227"/>
                <a:gd name="T26" fmla="*/ 31 w 414"/>
                <a:gd name="T27" fmla="*/ 143 h 227"/>
                <a:gd name="T28" fmla="*/ 151 w 414"/>
                <a:gd name="T29" fmla="*/ 218 h 227"/>
                <a:gd name="T30" fmla="*/ 31 w 414"/>
                <a:gd name="T31" fmla="*/ 143 h 227"/>
                <a:gd name="T32" fmla="*/ 47 w 414"/>
                <a:gd name="T33" fmla="*/ 119 h 227"/>
                <a:gd name="T34" fmla="*/ 157 w 414"/>
                <a:gd name="T35" fmla="*/ 218 h 227"/>
                <a:gd name="T36" fmla="*/ 49 w 414"/>
                <a:gd name="T37" fmla="*/ 116 h 227"/>
                <a:gd name="T38" fmla="*/ 204 w 414"/>
                <a:gd name="T39" fmla="*/ 218 h 227"/>
                <a:gd name="T40" fmla="*/ 49 w 414"/>
                <a:gd name="T41" fmla="*/ 116 h 227"/>
                <a:gd name="T42" fmla="*/ 64 w 414"/>
                <a:gd name="T43" fmla="*/ 92 h 227"/>
                <a:gd name="T44" fmla="*/ 210 w 414"/>
                <a:gd name="T45" fmla="*/ 218 h 227"/>
                <a:gd name="T46" fmla="*/ 67 w 414"/>
                <a:gd name="T47" fmla="*/ 89 h 227"/>
                <a:gd name="T48" fmla="*/ 257 w 414"/>
                <a:gd name="T49" fmla="*/ 218 h 227"/>
                <a:gd name="T50" fmla="*/ 67 w 414"/>
                <a:gd name="T51" fmla="*/ 89 h 227"/>
                <a:gd name="T52" fmla="*/ 82 w 414"/>
                <a:gd name="T53" fmla="*/ 65 h 227"/>
                <a:gd name="T54" fmla="*/ 263 w 414"/>
                <a:gd name="T55" fmla="*/ 218 h 227"/>
                <a:gd name="T56" fmla="*/ 84 w 414"/>
                <a:gd name="T57" fmla="*/ 62 h 227"/>
                <a:gd name="T58" fmla="*/ 310 w 414"/>
                <a:gd name="T59" fmla="*/ 218 h 227"/>
                <a:gd name="T60" fmla="*/ 84 w 414"/>
                <a:gd name="T61" fmla="*/ 62 h 227"/>
                <a:gd name="T62" fmla="*/ 100 w 414"/>
                <a:gd name="T63" fmla="*/ 38 h 227"/>
                <a:gd name="T64" fmla="*/ 316 w 414"/>
                <a:gd name="T65" fmla="*/ 218 h 227"/>
                <a:gd name="T66" fmla="*/ 102 w 414"/>
                <a:gd name="T67" fmla="*/ 35 h 227"/>
                <a:gd name="T68" fmla="*/ 363 w 414"/>
                <a:gd name="T69" fmla="*/ 218 h 227"/>
                <a:gd name="T70" fmla="*/ 102 w 414"/>
                <a:gd name="T71" fmla="*/ 35 h 227"/>
                <a:gd name="T72" fmla="*/ 14 w 414"/>
                <a:gd name="T73" fmla="*/ 194 h 227"/>
                <a:gd name="T74" fmla="*/ 16 w 414"/>
                <a:gd name="T75" fmla="*/ 20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4" h="227">
                  <a:moveTo>
                    <a:pt x="113" y="0"/>
                  </a:moveTo>
                  <a:cubicBezTo>
                    <a:pt x="13" y="154"/>
                    <a:pt x="13" y="154"/>
                    <a:pt x="13" y="154"/>
                  </a:cubicBezTo>
                  <a:cubicBezTo>
                    <a:pt x="1" y="171"/>
                    <a:pt x="0" y="190"/>
                    <a:pt x="8" y="204"/>
                  </a:cubicBezTo>
                  <a:cubicBezTo>
                    <a:pt x="15" y="219"/>
                    <a:pt x="32" y="227"/>
                    <a:pt x="52" y="227"/>
                  </a:cubicBezTo>
                  <a:cubicBezTo>
                    <a:pt x="414" y="227"/>
                    <a:pt x="414" y="227"/>
                    <a:pt x="414" y="227"/>
                  </a:cubicBezTo>
                  <a:lnTo>
                    <a:pt x="113" y="0"/>
                  </a:lnTo>
                  <a:close/>
                  <a:moveTo>
                    <a:pt x="116" y="13"/>
                  </a:moveTo>
                  <a:cubicBezTo>
                    <a:pt x="385" y="218"/>
                    <a:pt x="385" y="218"/>
                    <a:pt x="385" y="218"/>
                  </a:cubicBezTo>
                  <a:cubicBezTo>
                    <a:pt x="370" y="218"/>
                    <a:pt x="370" y="218"/>
                    <a:pt x="370" y="218"/>
                  </a:cubicBezTo>
                  <a:cubicBezTo>
                    <a:pt x="110" y="21"/>
                    <a:pt x="110" y="21"/>
                    <a:pt x="110" y="21"/>
                  </a:cubicBezTo>
                  <a:lnTo>
                    <a:pt x="116" y="13"/>
                  </a:lnTo>
                  <a:close/>
                  <a:moveTo>
                    <a:pt x="51" y="218"/>
                  </a:moveTo>
                  <a:cubicBezTo>
                    <a:pt x="12" y="189"/>
                    <a:pt x="12" y="189"/>
                    <a:pt x="12" y="189"/>
                  </a:cubicBezTo>
                  <a:cubicBezTo>
                    <a:pt x="12" y="184"/>
                    <a:pt x="12" y="179"/>
                    <a:pt x="14" y="174"/>
                  </a:cubicBezTo>
                  <a:cubicBezTo>
                    <a:pt x="71" y="218"/>
                    <a:pt x="71" y="218"/>
                    <a:pt x="71" y="218"/>
                  </a:cubicBezTo>
                  <a:cubicBezTo>
                    <a:pt x="52" y="218"/>
                    <a:pt x="52" y="218"/>
                    <a:pt x="52" y="218"/>
                  </a:cubicBezTo>
                  <a:cubicBezTo>
                    <a:pt x="52" y="218"/>
                    <a:pt x="51" y="218"/>
                    <a:pt x="51" y="218"/>
                  </a:cubicBezTo>
                  <a:close/>
                  <a:moveTo>
                    <a:pt x="15" y="171"/>
                  </a:moveTo>
                  <a:cubicBezTo>
                    <a:pt x="16" y="167"/>
                    <a:pt x="18" y="163"/>
                    <a:pt x="21" y="159"/>
                  </a:cubicBezTo>
                  <a:cubicBezTo>
                    <a:pt x="97" y="218"/>
                    <a:pt x="97" y="218"/>
                    <a:pt x="97" y="218"/>
                  </a:cubicBezTo>
                  <a:cubicBezTo>
                    <a:pt x="77" y="218"/>
                    <a:pt x="77" y="218"/>
                    <a:pt x="77" y="218"/>
                  </a:cubicBezTo>
                  <a:lnTo>
                    <a:pt x="15" y="171"/>
                  </a:lnTo>
                  <a:close/>
                  <a:moveTo>
                    <a:pt x="23" y="156"/>
                  </a:moveTo>
                  <a:cubicBezTo>
                    <a:pt x="29" y="146"/>
                    <a:pt x="29" y="146"/>
                    <a:pt x="29" y="146"/>
                  </a:cubicBezTo>
                  <a:cubicBezTo>
                    <a:pt x="124" y="218"/>
                    <a:pt x="124" y="218"/>
                    <a:pt x="124" y="218"/>
                  </a:cubicBezTo>
                  <a:cubicBezTo>
                    <a:pt x="104" y="218"/>
                    <a:pt x="104" y="218"/>
                    <a:pt x="104" y="218"/>
                  </a:cubicBezTo>
                  <a:lnTo>
                    <a:pt x="23" y="156"/>
                  </a:lnTo>
                  <a:close/>
                  <a:moveTo>
                    <a:pt x="31" y="143"/>
                  </a:moveTo>
                  <a:cubicBezTo>
                    <a:pt x="38" y="132"/>
                    <a:pt x="38" y="132"/>
                    <a:pt x="38" y="132"/>
                  </a:cubicBezTo>
                  <a:cubicBezTo>
                    <a:pt x="151" y="218"/>
                    <a:pt x="151" y="218"/>
                    <a:pt x="151" y="218"/>
                  </a:cubicBezTo>
                  <a:cubicBezTo>
                    <a:pt x="130" y="218"/>
                    <a:pt x="130" y="218"/>
                    <a:pt x="130" y="218"/>
                  </a:cubicBezTo>
                  <a:lnTo>
                    <a:pt x="31" y="143"/>
                  </a:lnTo>
                  <a:close/>
                  <a:moveTo>
                    <a:pt x="40" y="129"/>
                  </a:moveTo>
                  <a:cubicBezTo>
                    <a:pt x="47" y="119"/>
                    <a:pt x="47" y="119"/>
                    <a:pt x="47" y="119"/>
                  </a:cubicBezTo>
                  <a:cubicBezTo>
                    <a:pt x="177" y="218"/>
                    <a:pt x="177" y="218"/>
                    <a:pt x="177" y="218"/>
                  </a:cubicBezTo>
                  <a:cubicBezTo>
                    <a:pt x="157" y="218"/>
                    <a:pt x="157" y="218"/>
                    <a:pt x="157" y="218"/>
                  </a:cubicBezTo>
                  <a:lnTo>
                    <a:pt x="40" y="129"/>
                  </a:lnTo>
                  <a:close/>
                  <a:moveTo>
                    <a:pt x="49" y="116"/>
                  </a:moveTo>
                  <a:cubicBezTo>
                    <a:pt x="56" y="105"/>
                    <a:pt x="56" y="105"/>
                    <a:pt x="56" y="105"/>
                  </a:cubicBezTo>
                  <a:cubicBezTo>
                    <a:pt x="204" y="218"/>
                    <a:pt x="204" y="218"/>
                    <a:pt x="204" y="218"/>
                  </a:cubicBezTo>
                  <a:cubicBezTo>
                    <a:pt x="184" y="218"/>
                    <a:pt x="184" y="218"/>
                    <a:pt x="184" y="218"/>
                  </a:cubicBezTo>
                  <a:lnTo>
                    <a:pt x="49" y="116"/>
                  </a:lnTo>
                  <a:close/>
                  <a:moveTo>
                    <a:pt x="58" y="102"/>
                  </a:moveTo>
                  <a:cubicBezTo>
                    <a:pt x="64" y="92"/>
                    <a:pt x="64" y="92"/>
                    <a:pt x="64" y="92"/>
                  </a:cubicBezTo>
                  <a:cubicBezTo>
                    <a:pt x="230" y="218"/>
                    <a:pt x="230" y="218"/>
                    <a:pt x="230" y="218"/>
                  </a:cubicBezTo>
                  <a:cubicBezTo>
                    <a:pt x="210" y="218"/>
                    <a:pt x="210" y="218"/>
                    <a:pt x="210" y="218"/>
                  </a:cubicBezTo>
                  <a:lnTo>
                    <a:pt x="58" y="102"/>
                  </a:lnTo>
                  <a:close/>
                  <a:moveTo>
                    <a:pt x="67" y="89"/>
                  </a:moveTo>
                  <a:cubicBezTo>
                    <a:pt x="73" y="79"/>
                    <a:pt x="73" y="79"/>
                    <a:pt x="73" y="79"/>
                  </a:cubicBezTo>
                  <a:cubicBezTo>
                    <a:pt x="257" y="218"/>
                    <a:pt x="257" y="218"/>
                    <a:pt x="257" y="218"/>
                  </a:cubicBezTo>
                  <a:cubicBezTo>
                    <a:pt x="237" y="218"/>
                    <a:pt x="237" y="218"/>
                    <a:pt x="237" y="218"/>
                  </a:cubicBezTo>
                  <a:lnTo>
                    <a:pt x="67" y="89"/>
                  </a:lnTo>
                  <a:close/>
                  <a:moveTo>
                    <a:pt x="75" y="75"/>
                  </a:moveTo>
                  <a:cubicBezTo>
                    <a:pt x="82" y="65"/>
                    <a:pt x="82" y="65"/>
                    <a:pt x="82" y="65"/>
                  </a:cubicBezTo>
                  <a:cubicBezTo>
                    <a:pt x="284" y="218"/>
                    <a:pt x="284" y="218"/>
                    <a:pt x="284" y="218"/>
                  </a:cubicBezTo>
                  <a:cubicBezTo>
                    <a:pt x="263" y="218"/>
                    <a:pt x="263" y="218"/>
                    <a:pt x="263" y="218"/>
                  </a:cubicBezTo>
                  <a:lnTo>
                    <a:pt x="75" y="75"/>
                  </a:lnTo>
                  <a:close/>
                  <a:moveTo>
                    <a:pt x="84" y="62"/>
                  </a:moveTo>
                  <a:cubicBezTo>
                    <a:pt x="91" y="52"/>
                    <a:pt x="91" y="52"/>
                    <a:pt x="91" y="52"/>
                  </a:cubicBezTo>
                  <a:cubicBezTo>
                    <a:pt x="310" y="218"/>
                    <a:pt x="310" y="218"/>
                    <a:pt x="310" y="218"/>
                  </a:cubicBezTo>
                  <a:cubicBezTo>
                    <a:pt x="290" y="218"/>
                    <a:pt x="290" y="218"/>
                    <a:pt x="290" y="218"/>
                  </a:cubicBezTo>
                  <a:lnTo>
                    <a:pt x="84" y="62"/>
                  </a:lnTo>
                  <a:close/>
                  <a:moveTo>
                    <a:pt x="93" y="48"/>
                  </a:moveTo>
                  <a:cubicBezTo>
                    <a:pt x="100" y="38"/>
                    <a:pt x="100" y="38"/>
                    <a:pt x="100" y="38"/>
                  </a:cubicBezTo>
                  <a:cubicBezTo>
                    <a:pt x="337" y="218"/>
                    <a:pt x="337" y="218"/>
                    <a:pt x="337" y="218"/>
                  </a:cubicBezTo>
                  <a:cubicBezTo>
                    <a:pt x="316" y="218"/>
                    <a:pt x="316" y="218"/>
                    <a:pt x="316" y="218"/>
                  </a:cubicBezTo>
                  <a:lnTo>
                    <a:pt x="93" y="48"/>
                  </a:lnTo>
                  <a:close/>
                  <a:moveTo>
                    <a:pt x="102" y="35"/>
                  </a:moveTo>
                  <a:cubicBezTo>
                    <a:pt x="108" y="25"/>
                    <a:pt x="108" y="25"/>
                    <a:pt x="108" y="25"/>
                  </a:cubicBezTo>
                  <a:cubicBezTo>
                    <a:pt x="363" y="218"/>
                    <a:pt x="363" y="218"/>
                    <a:pt x="363" y="218"/>
                  </a:cubicBezTo>
                  <a:cubicBezTo>
                    <a:pt x="343" y="218"/>
                    <a:pt x="343" y="218"/>
                    <a:pt x="343" y="218"/>
                  </a:cubicBezTo>
                  <a:lnTo>
                    <a:pt x="102" y="35"/>
                  </a:lnTo>
                  <a:close/>
                  <a:moveTo>
                    <a:pt x="16" y="200"/>
                  </a:moveTo>
                  <a:cubicBezTo>
                    <a:pt x="15" y="198"/>
                    <a:pt x="14" y="196"/>
                    <a:pt x="14" y="194"/>
                  </a:cubicBezTo>
                  <a:cubicBezTo>
                    <a:pt x="43" y="217"/>
                    <a:pt x="43" y="217"/>
                    <a:pt x="43" y="217"/>
                  </a:cubicBezTo>
                  <a:cubicBezTo>
                    <a:pt x="31" y="215"/>
                    <a:pt x="21" y="209"/>
                    <a:pt x="16" y="20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43" name="Freeform 179"/>
            <p:cNvSpPr>
              <a:spLocks noEditPoints="1"/>
            </p:cNvSpPr>
            <p:nvPr>
              <p:custDataLst>
                <p:tags r:id="rId10"/>
              </p:custDataLst>
            </p:nvPr>
          </p:nvSpPr>
          <p:spPr bwMode="auto">
            <a:xfrm>
              <a:off x="3625930" y="4306481"/>
              <a:ext cx="1687045" cy="1438453"/>
            </a:xfrm>
            <a:custGeom>
              <a:avLst/>
              <a:gdLst>
                <a:gd name="T0" fmla="*/ 152 w 264"/>
                <a:gd name="T1" fmla="*/ 0 h 225"/>
                <a:gd name="T2" fmla="*/ 145 w 264"/>
                <a:gd name="T3" fmla="*/ 225 h 225"/>
                <a:gd name="T4" fmla="*/ 257 w 264"/>
                <a:gd name="T5" fmla="*/ 202 h 225"/>
                <a:gd name="T6" fmla="*/ 212 w 264"/>
                <a:gd name="T7" fmla="*/ 216 h 225"/>
                <a:gd name="T8" fmla="*/ 251 w 264"/>
                <a:gd name="T9" fmla="*/ 175 h 225"/>
                <a:gd name="T10" fmla="*/ 218 w 264"/>
                <a:gd name="T11" fmla="*/ 215 h 225"/>
                <a:gd name="T12" fmla="*/ 245 w 264"/>
                <a:gd name="T13" fmla="*/ 160 h 225"/>
                <a:gd name="T14" fmla="*/ 191 w 264"/>
                <a:gd name="T15" fmla="*/ 216 h 225"/>
                <a:gd name="T16" fmla="*/ 245 w 264"/>
                <a:gd name="T17" fmla="*/ 160 h 225"/>
                <a:gd name="T18" fmla="*/ 172 w 264"/>
                <a:gd name="T19" fmla="*/ 48 h 225"/>
                <a:gd name="T20" fmla="*/ 40 w 264"/>
                <a:gd name="T21" fmla="*/ 134 h 225"/>
                <a:gd name="T22" fmla="*/ 37 w 264"/>
                <a:gd name="T23" fmla="*/ 131 h 225"/>
                <a:gd name="T24" fmla="*/ 157 w 264"/>
                <a:gd name="T25" fmla="*/ 25 h 225"/>
                <a:gd name="T26" fmla="*/ 37 w 264"/>
                <a:gd name="T27" fmla="*/ 131 h 225"/>
                <a:gd name="T28" fmla="*/ 181 w 264"/>
                <a:gd name="T29" fmla="*/ 62 h 225"/>
                <a:gd name="T30" fmla="*/ 53 w 264"/>
                <a:gd name="T31" fmla="*/ 144 h 225"/>
                <a:gd name="T32" fmla="*/ 183 w 264"/>
                <a:gd name="T33" fmla="*/ 65 h 225"/>
                <a:gd name="T34" fmla="*/ 76 w 264"/>
                <a:gd name="T35" fmla="*/ 161 h 225"/>
                <a:gd name="T36" fmla="*/ 183 w 264"/>
                <a:gd name="T37" fmla="*/ 65 h 225"/>
                <a:gd name="T38" fmla="*/ 199 w 264"/>
                <a:gd name="T39" fmla="*/ 89 h 225"/>
                <a:gd name="T40" fmla="*/ 80 w 264"/>
                <a:gd name="T41" fmla="*/ 164 h 225"/>
                <a:gd name="T42" fmla="*/ 201 w 264"/>
                <a:gd name="T43" fmla="*/ 92 h 225"/>
                <a:gd name="T44" fmla="*/ 103 w 264"/>
                <a:gd name="T45" fmla="*/ 181 h 225"/>
                <a:gd name="T46" fmla="*/ 201 w 264"/>
                <a:gd name="T47" fmla="*/ 92 h 225"/>
                <a:gd name="T48" fmla="*/ 216 w 264"/>
                <a:gd name="T49" fmla="*/ 116 h 225"/>
                <a:gd name="T50" fmla="*/ 106 w 264"/>
                <a:gd name="T51" fmla="*/ 184 h 225"/>
                <a:gd name="T52" fmla="*/ 218 w 264"/>
                <a:gd name="T53" fmla="*/ 119 h 225"/>
                <a:gd name="T54" fmla="*/ 130 w 264"/>
                <a:gd name="T55" fmla="*/ 202 h 225"/>
                <a:gd name="T56" fmla="*/ 218 w 264"/>
                <a:gd name="T57" fmla="*/ 119 h 225"/>
                <a:gd name="T58" fmla="*/ 234 w 264"/>
                <a:gd name="T59" fmla="*/ 143 h 225"/>
                <a:gd name="T60" fmla="*/ 133 w 264"/>
                <a:gd name="T61" fmla="*/ 204 h 225"/>
                <a:gd name="T62" fmla="*/ 150 w 264"/>
                <a:gd name="T63" fmla="*/ 14 h 225"/>
                <a:gd name="T64" fmla="*/ 23 w 264"/>
                <a:gd name="T65" fmla="*/ 121 h 225"/>
                <a:gd name="T66" fmla="*/ 150 w 264"/>
                <a:gd name="T67" fmla="*/ 14 h 225"/>
                <a:gd name="T68" fmla="*/ 236 w 264"/>
                <a:gd name="T69" fmla="*/ 146 h 225"/>
                <a:gd name="T70" fmla="*/ 164 w 264"/>
                <a:gd name="T71" fmla="*/ 216 h 225"/>
                <a:gd name="T72" fmla="*/ 146 w 264"/>
                <a:gd name="T73" fmla="*/ 214 h 225"/>
                <a:gd name="T74" fmla="*/ 249 w 264"/>
                <a:gd name="T75" fmla="*/ 197 h 225"/>
                <a:gd name="T76" fmla="*/ 226 w 264"/>
                <a:gd name="T77" fmla="*/ 21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225">
                  <a:moveTo>
                    <a:pt x="251" y="152"/>
                  </a:moveTo>
                  <a:cubicBezTo>
                    <a:pt x="152" y="0"/>
                    <a:pt x="152" y="0"/>
                    <a:pt x="152" y="0"/>
                  </a:cubicBezTo>
                  <a:cubicBezTo>
                    <a:pt x="0" y="115"/>
                    <a:pt x="0" y="115"/>
                    <a:pt x="0" y="115"/>
                  </a:cubicBezTo>
                  <a:cubicBezTo>
                    <a:pt x="145" y="225"/>
                    <a:pt x="145" y="225"/>
                    <a:pt x="145" y="225"/>
                  </a:cubicBezTo>
                  <a:cubicBezTo>
                    <a:pt x="212" y="225"/>
                    <a:pt x="212" y="225"/>
                    <a:pt x="212" y="225"/>
                  </a:cubicBezTo>
                  <a:cubicBezTo>
                    <a:pt x="232" y="225"/>
                    <a:pt x="249" y="217"/>
                    <a:pt x="257" y="202"/>
                  </a:cubicBezTo>
                  <a:cubicBezTo>
                    <a:pt x="264" y="188"/>
                    <a:pt x="263" y="169"/>
                    <a:pt x="251" y="152"/>
                  </a:cubicBezTo>
                  <a:close/>
                  <a:moveTo>
                    <a:pt x="212" y="216"/>
                  </a:moveTo>
                  <a:cubicBezTo>
                    <a:pt x="197" y="216"/>
                    <a:pt x="197" y="216"/>
                    <a:pt x="197" y="216"/>
                  </a:cubicBezTo>
                  <a:cubicBezTo>
                    <a:pt x="251" y="175"/>
                    <a:pt x="251" y="175"/>
                    <a:pt x="251" y="175"/>
                  </a:cubicBezTo>
                  <a:cubicBezTo>
                    <a:pt x="252" y="180"/>
                    <a:pt x="252" y="185"/>
                    <a:pt x="251" y="190"/>
                  </a:cubicBezTo>
                  <a:cubicBezTo>
                    <a:pt x="218" y="215"/>
                    <a:pt x="218" y="215"/>
                    <a:pt x="218" y="215"/>
                  </a:cubicBezTo>
                  <a:cubicBezTo>
                    <a:pt x="216" y="215"/>
                    <a:pt x="214" y="216"/>
                    <a:pt x="212" y="216"/>
                  </a:cubicBezTo>
                  <a:close/>
                  <a:moveTo>
                    <a:pt x="245" y="160"/>
                  </a:moveTo>
                  <a:cubicBezTo>
                    <a:pt x="247" y="163"/>
                    <a:pt x="249" y="167"/>
                    <a:pt x="250" y="171"/>
                  </a:cubicBezTo>
                  <a:cubicBezTo>
                    <a:pt x="191" y="216"/>
                    <a:pt x="191" y="216"/>
                    <a:pt x="191" y="216"/>
                  </a:cubicBezTo>
                  <a:cubicBezTo>
                    <a:pt x="171" y="216"/>
                    <a:pt x="171" y="216"/>
                    <a:pt x="171" y="216"/>
                  </a:cubicBezTo>
                  <a:lnTo>
                    <a:pt x="245" y="160"/>
                  </a:lnTo>
                  <a:close/>
                  <a:moveTo>
                    <a:pt x="166" y="38"/>
                  </a:moveTo>
                  <a:cubicBezTo>
                    <a:pt x="172" y="48"/>
                    <a:pt x="172" y="48"/>
                    <a:pt x="172" y="48"/>
                  </a:cubicBezTo>
                  <a:cubicBezTo>
                    <a:pt x="50" y="141"/>
                    <a:pt x="50" y="141"/>
                    <a:pt x="50" y="141"/>
                  </a:cubicBezTo>
                  <a:cubicBezTo>
                    <a:pt x="40" y="134"/>
                    <a:pt x="40" y="134"/>
                    <a:pt x="40" y="134"/>
                  </a:cubicBezTo>
                  <a:lnTo>
                    <a:pt x="166" y="38"/>
                  </a:lnTo>
                  <a:close/>
                  <a:moveTo>
                    <a:pt x="37" y="131"/>
                  </a:moveTo>
                  <a:cubicBezTo>
                    <a:pt x="26" y="124"/>
                    <a:pt x="26" y="124"/>
                    <a:pt x="26" y="124"/>
                  </a:cubicBezTo>
                  <a:cubicBezTo>
                    <a:pt x="157" y="25"/>
                    <a:pt x="157" y="25"/>
                    <a:pt x="157" y="25"/>
                  </a:cubicBezTo>
                  <a:cubicBezTo>
                    <a:pt x="164" y="35"/>
                    <a:pt x="164" y="35"/>
                    <a:pt x="164" y="35"/>
                  </a:cubicBezTo>
                  <a:lnTo>
                    <a:pt x="37" y="131"/>
                  </a:lnTo>
                  <a:close/>
                  <a:moveTo>
                    <a:pt x="175" y="52"/>
                  </a:moveTo>
                  <a:cubicBezTo>
                    <a:pt x="181" y="62"/>
                    <a:pt x="181" y="62"/>
                    <a:pt x="181" y="62"/>
                  </a:cubicBezTo>
                  <a:cubicBezTo>
                    <a:pt x="63" y="151"/>
                    <a:pt x="63" y="151"/>
                    <a:pt x="63" y="151"/>
                  </a:cubicBezTo>
                  <a:cubicBezTo>
                    <a:pt x="53" y="144"/>
                    <a:pt x="53" y="144"/>
                    <a:pt x="53" y="144"/>
                  </a:cubicBezTo>
                  <a:lnTo>
                    <a:pt x="175" y="52"/>
                  </a:lnTo>
                  <a:close/>
                  <a:moveTo>
                    <a:pt x="183" y="65"/>
                  </a:moveTo>
                  <a:cubicBezTo>
                    <a:pt x="190" y="75"/>
                    <a:pt x="190" y="75"/>
                    <a:pt x="190" y="75"/>
                  </a:cubicBezTo>
                  <a:cubicBezTo>
                    <a:pt x="76" y="161"/>
                    <a:pt x="76" y="161"/>
                    <a:pt x="76" y="161"/>
                  </a:cubicBezTo>
                  <a:cubicBezTo>
                    <a:pt x="66" y="154"/>
                    <a:pt x="66" y="154"/>
                    <a:pt x="66" y="154"/>
                  </a:cubicBezTo>
                  <a:lnTo>
                    <a:pt x="183" y="65"/>
                  </a:lnTo>
                  <a:close/>
                  <a:moveTo>
                    <a:pt x="192" y="79"/>
                  </a:moveTo>
                  <a:cubicBezTo>
                    <a:pt x="199" y="89"/>
                    <a:pt x="199" y="89"/>
                    <a:pt x="199" y="89"/>
                  </a:cubicBezTo>
                  <a:cubicBezTo>
                    <a:pt x="90" y="171"/>
                    <a:pt x="90" y="171"/>
                    <a:pt x="90" y="171"/>
                  </a:cubicBezTo>
                  <a:cubicBezTo>
                    <a:pt x="80" y="164"/>
                    <a:pt x="80" y="164"/>
                    <a:pt x="80" y="164"/>
                  </a:cubicBezTo>
                  <a:lnTo>
                    <a:pt x="192" y="79"/>
                  </a:lnTo>
                  <a:close/>
                  <a:moveTo>
                    <a:pt x="201" y="92"/>
                  </a:moveTo>
                  <a:cubicBezTo>
                    <a:pt x="208" y="102"/>
                    <a:pt x="208" y="102"/>
                    <a:pt x="208" y="102"/>
                  </a:cubicBezTo>
                  <a:cubicBezTo>
                    <a:pt x="103" y="181"/>
                    <a:pt x="103" y="181"/>
                    <a:pt x="103" y="181"/>
                  </a:cubicBezTo>
                  <a:cubicBezTo>
                    <a:pt x="93" y="174"/>
                    <a:pt x="93" y="174"/>
                    <a:pt x="93" y="174"/>
                  </a:cubicBezTo>
                  <a:lnTo>
                    <a:pt x="201" y="92"/>
                  </a:lnTo>
                  <a:close/>
                  <a:moveTo>
                    <a:pt x="210" y="106"/>
                  </a:moveTo>
                  <a:cubicBezTo>
                    <a:pt x="216" y="116"/>
                    <a:pt x="216" y="116"/>
                    <a:pt x="216" y="116"/>
                  </a:cubicBezTo>
                  <a:cubicBezTo>
                    <a:pt x="116" y="192"/>
                    <a:pt x="116" y="192"/>
                    <a:pt x="116" y="192"/>
                  </a:cubicBezTo>
                  <a:cubicBezTo>
                    <a:pt x="106" y="184"/>
                    <a:pt x="106" y="184"/>
                    <a:pt x="106" y="184"/>
                  </a:cubicBezTo>
                  <a:lnTo>
                    <a:pt x="210" y="106"/>
                  </a:lnTo>
                  <a:close/>
                  <a:moveTo>
                    <a:pt x="218" y="119"/>
                  </a:moveTo>
                  <a:cubicBezTo>
                    <a:pt x="225" y="129"/>
                    <a:pt x="225" y="129"/>
                    <a:pt x="225" y="129"/>
                  </a:cubicBezTo>
                  <a:cubicBezTo>
                    <a:pt x="130" y="202"/>
                    <a:pt x="130" y="202"/>
                    <a:pt x="130" y="202"/>
                  </a:cubicBezTo>
                  <a:cubicBezTo>
                    <a:pt x="119" y="194"/>
                    <a:pt x="119" y="194"/>
                    <a:pt x="119" y="194"/>
                  </a:cubicBezTo>
                  <a:lnTo>
                    <a:pt x="218" y="119"/>
                  </a:lnTo>
                  <a:close/>
                  <a:moveTo>
                    <a:pt x="227" y="133"/>
                  </a:moveTo>
                  <a:cubicBezTo>
                    <a:pt x="234" y="143"/>
                    <a:pt x="234" y="143"/>
                    <a:pt x="234" y="143"/>
                  </a:cubicBezTo>
                  <a:cubicBezTo>
                    <a:pt x="143" y="212"/>
                    <a:pt x="143" y="212"/>
                    <a:pt x="143" y="212"/>
                  </a:cubicBezTo>
                  <a:cubicBezTo>
                    <a:pt x="133" y="204"/>
                    <a:pt x="133" y="204"/>
                    <a:pt x="133" y="204"/>
                  </a:cubicBezTo>
                  <a:lnTo>
                    <a:pt x="227" y="133"/>
                  </a:lnTo>
                  <a:close/>
                  <a:moveTo>
                    <a:pt x="150" y="14"/>
                  </a:moveTo>
                  <a:cubicBezTo>
                    <a:pt x="155" y="21"/>
                    <a:pt x="155" y="21"/>
                    <a:pt x="155" y="21"/>
                  </a:cubicBezTo>
                  <a:cubicBezTo>
                    <a:pt x="23" y="121"/>
                    <a:pt x="23" y="121"/>
                    <a:pt x="23" y="121"/>
                  </a:cubicBezTo>
                  <a:cubicBezTo>
                    <a:pt x="15" y="115"/>
                    <a:pt x="15" y="115"/>
                    <a:pt x="15" y="115"/>
                  </a:cubicBezTo>
                  <a:lnTo>
                    <a:pt x="150" y="14"/>
                  </a:lnTo>
                  <a:close/>
                  <a:moveTo>
                    <a:pt x="146" y="214"/>
                  </a:moveTo>
                  <a:cubicBezTo>
                    <a:pt x="236" y="146"/>
                    <a:pt x="236" y="146"/>
                    <a:pt x="236" y="146"/>
                  </a:cubicBezTo>
                  <a:cubicBezTo>
                    <a:pt x="243" y="156"/>
                    <a:pt x="243" y="156"/>
                    <a:pt x="243" y="156"/>
                  </a:cubicBezTo>
                  <a:cubicBezTo>
                    <a:pt x="164" y="216"/>
                    <a:pt x="164" y="216"/>
                    <a:pt x="164" y="216"/>
                  </a:cubicBezTo>
                  <a:cubicBezTo>
                    <a:pt x="148" y="216"/>
                    <a:pt x="148" y="216"/>
                    <a:pt x="148" y="216"/>
                  </a:cubicBezTo>
                  <a:lnTo>
                    <a:pt x="146" y="214"/>
                  </a:lnTo>
                  <a:close/>
                  <a:moveTo>
                    <a:pt x="226" y="214"/>
                  </a:moveTo>
                  <a:cubicBezTo>
                    <a:pt x="249" y="197"/>
                    <a:pt x="249" y="197"/>
                    <a:pt x="249" y="197"/>
                  </a:cubicBezTo>
                  <a:cubicBezTo>
                    <a:pt x="248" y="197"/>
                    <a:pt x="248" y="197"/>
                    <a:pt x="248" y="198"/>
                  </a:cubicBezTo>
                  <a:cubicBezTo>
                    <a:pt x="244" y="206"/>
                    <a:pt x="236" y="211"/>
                    <a:pt x="226" y="2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44" name="Freeform 180"/>
            <p:cNvSpPr/>
            <p:nvPr>
              <p:custDataLst>
                <p:tags r:id="rId11"/>
              </p:custDataLst>
            </p:nvPr>
          </p:nvSpPr>
          <p:spPr bwMode="auto">
            <a:xfrm>
              <a:off x="4226894" y="4255798"/>
              <a:ext cx="120676" cy="96540"/>
            </a:xfrm>
            <a:custGeom>
              <a:avLst/>
              <a:gdLst>
                <a:gd name="T0" fmla="*/ 10 w 19"/>
                <a:gd name="T1" fmla="*/ 0 h 15"/>
                <a:gd name="T2" fmla="*/ 10 w 19"/>
                <a:gd name="T3" fmla="*/ 15 h 15"/>
                <a:gd name="T4" fmla="*/ 10 w 19"/>
                <a:gd name="T5" fmla="*/ 0 h 15"/>
              </a:gdLst>
              <a:ahLst/>
              <a:cxnLst>
                <a:cxn ang="0">
                  <a:pos x="T0" y="T1"/>
                </a:cxn>
                <a:cxn ang="0">
                  <a:pos x="T2" y="T3"/>
                </a:cxn>
                <a:cxn ang="0">
                  <a:pos x="T4" y="T5"/>
                </a:cxn>
              </a:cxnLst>
              <a:rect l="0" t="0" r="r" b="b"/>
              <a:pathLst>
                <a:path w="19" h="15">
                  <a:moveTo>
                    <a:pt x="10" y="0"/>
                  </a:moveTo>
                  <a:cubicBezTo>
                    <a:pt x="0" y="0"/>
                    <a:pt x="0" y="15"/>
                    <a:pt x="10" y="15"/>
                  </a:cubicBezTo>
                  <a:cubicBezTo>
                    <a:pt x="19" y="15"/>
                    <a:pt x="19" y="0"/>
                    <a:pt x="10"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45" name="Freeform 181"/>
            <p:cNvSpPr/>
            <p:nvPr>
              <p:custDataLst>
                <p:tags r:id="rId12"/>
              </p:custDataLst>
            </p:nvPr>
          </p:nvSpPr>
          <p:spPr bwMode="auto">
            <a:xfrm>
              <a:off x="4033813" y="4224422"/>
              <a:ext cx="173773" cy="132743"/>
            </a:xfrm>
            <a:custGeom>
              <a:avLst/>
              <a:gdLst>
                <a:gd name="T0" fmla="*/ 13 w 27"/>
                <a:gd name="T1" fmla="*/ 0 h 21"/>
                <a:gd name="T2" fmla="*/ 13 w 27"/>
                <a:gd name="T3" fmla="*/ 21 h 21"/>
                <a:gd name="T4" fmla="*/ 13 w 27"/>
                <a:gd name="T5" fmla="*/ 0 h 21"/>
              </a:gdLst>
              <a:ahLst/>
              <a:cxnLst>
                <a:cxn ang="0">
                  <a:pos x="T0" y="T1"/>
                </a:cxn>
                <a:cxn ang="0">
                  <a:pos x="T2" y="T3"/>
                </a:cxn>
                <a:cxn ang="0">
                  <a:pos x="T4" y="T5"/>
                </a:cxn>
              </a:cxnLst>
              <a:rect l="0" t="0" r="r" b="b"/>
              <a:pathLst>
                <a:path w="27" h="21">
                  <a:moveTo>
                    <a:pt x="13" y="0"/>
                  </a:moveTo>
                  <a:cubicBezTo>
                    <a:pt x="0" y="0"/>
                    <a:pt x="0" y="21"/>
                    <a:pt x="13" y="21"/>
                  </a:cubicBezTo>
                  <a:cubicBezTo>
                    <a:pt x="27" y="21"/>
                    <a:pt x="27" y="0"/>
                    <a:pt x="13"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46" name="Freeform 182"/>
            <p:cNvSpPr/>
            <p:nvPr>
              <p:custDataLst>
                <p:tags r:id="rId13"/>
              </p:custDataLst>
            </p:nvPr>
          </p:nvSpPr>
          <p:spPr bwMode="auto">
            <a:xfrm>
              <a:off x="4079670" y="4050649"/>
              <a:ext cx="120676" cy="96540"/>
            </a:xfrm>
            <a:custGeom>
              <a:avLst/>
              <a:gdLst>
                <a:gd name="T0" fmla="*/ 10 w 19"/>
                <a:gd name="T1" fmla="*/ 0 h 15"/>
                <a:gd name="T2" fmla="*/ 10 w 19"/>
                <a:gd name="T3" fmla="*/ 15 h 15"/>
                <a:gd name="T4" fmla="*/ 10 w 19"/>
                <a:gd name="T5" fmla="*/ 0 h 15"/>
              </a:gdLst>
              <a:ahLst/>
              <a:cxnLst>
                <a:cxn ang="0">
                  <a:pos x="T0" y="T1"/>
                </a:cxn>
                <a:cxn ang="0">
                  <a:pos x="T2" y="T3"/>
                </a:cxn>
                <a:cxn ang="0">
                  <a:pos x="T4" y="T5"/>
                </a:cxn>
              </a:cxnLst>
              <a:rect l="0" t="0" r="r" b="b"/>
              <a:pathLst>
                <a:path w="19" h="15">
                  <a:moveTo>
                    <a:pt x="10" y="0"/>
                  </a:moveTo>
                  <a:cubicBezTo>
                    <a:pt x="0" y="0"/>
                    <a:pt x="0" y="15"/>
                    <a:pt x="10" y="15"/>
                  </a:cubicBezTo>
                  <a:cubicBezTo>
                    <a:pt x="19" y="15"/>
                    <a:pt x="19" y="0"/>
                    <a:pt x="10"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47" name="Freeform 183"/>
            <p:cNvSpPr/>
            <p:nvPr>
              <p:custDataLst>
                <p:tags r:id="rId14"/>
              </p:custDataLst>
            </p:nvPr>
          </p:nvSpPr>
          <p:spPr bwMode="auto">
            <a:xfrm>
              <a:off x="3881763" y="3763442"/>
              <a:ext cx="120676" cy="96540"/>
            </a:xfrm>
            <a:custGeom>
              <a:avLst/>
              <a:gdLst>
                <a:gd name="T0" fmla="*/ 9 w 19"/>
                <a:gd name="T1" fmla="*/ 0 h 15"/>
                <a:gd name="T2" fmla="*/ 9 w 19"/>
                <a:gd name="T3" fmla="*/ 15 h 15"/>
                <a:gd name="T4" fmla="*/ 9 w 19"/>
                <a:gd name="T5" fmla="*/ 0 h 15"/>
              </a:gdLst>
              <a:ahLst/>
              <a:cxnLst>
                <a:cxn ang="0">
                  <a:pos x="T0" y="T1"/>
                </a:cxn>
                <a:cxn ang="0">
                  <a:pos x="T2" y="T3"/>
                </a:cxn>
                <a:cxn ang="0">
                  <a:pos x="T4" y="T5"/>
                </a:cxn>
              </a:cxnLst>
              <a:rect l="0" t="0" r="r" b="b"/>
              <a:pathLst>
                <a:path w="19" h="15">
                  <a:moveTo>
                    <a:pt x="9" y="0"/>
                  </a:moveTo>
                  <a:cubicBezTo>
                    <a:pt x="0" y="0"/>
                    <a:pt x="0" y="15"/>
                    <a:pt x="9" y="15"/>
                  </a:cubicBezTo>
                  <a:cubicBezTo>
                    <a:pt x="19" y="15"/>
                    <a:pt x="19" y="0"/>
                    <a:pt x="9"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48" name="Freeform 184"/>
            <p:cNvSpPr/>
            <p:nvPr>
              <p:custDataLst>
                <p:tags r:id="rId15"/>
              </p:custDataLst>
            </p:nvPr>
          </p:nvSpPr>
          <p:spPr bwMode="auto">
            <a:xfrm>
              <a:off x="3075650" y="4248556"/>
              <a:ext cx="120676" cy="96540"/>
            </a:xfrm>
            <a:custGeom>
              <a:avLst/>
              <a:gdLst>
                <a:gd name="T0" fmla="*/ 10 w 19"/>
                <a:gd name="T1" fmla="*/ 0 h 15"/>
                <a:gd name="T2" fmla="*/ 10 w 19"/>
                <a:gd name="T3" fmla="*/ 15 h 15"/>
                <a:gd name="T4" fmla="*/ 10 w 19"/>
                <a:gd name="T5" fmla="*/ 0 h 15"/>
              </a:gdLst>
              <a:ahLst/>
              <a:cxnLst>
                <a:cxn ang="0">
                  <a:pos x="T0" y="T1"/>
                </a:cxn>
                <a:cxn ang="0">
                  <a:pos x="T2" y="T3"/>
                </a:cxn>
                <a:cxn ang="0">
                  <a:pos x="T4" y="T5"/>
                </a:cxn>
              </a:cxnLst>
              <a:rect l="0" t="0" r="r" b="b"/>
              <a:pathLst>
                <a:path w="19" h="15">
                  <a:moveTo>
                    <a:pt x="10" y="0"/>
                  </a:moveTo>
                  <a:cubicBezTo>
                    <a:pt x="0" y="0"/>
                    <a:pt x="0" y="15"/>
                    <a:pt x="10" y="15"/>
                  </a:cubicBezTo>
                  <a:cubicBezTo>
                    <a:pt x="19" y="15"/>
                    <a:pt x="19" y="0"/>
                    <a:pt x="10"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49" name="Freeform 185"/>
            <p:cNvSpPr/>
            <p:nvPr>
              <p:custDataLst>
                <p:tags r:id="rId16"/>
              </p:custDataLst>
            </p:nvPr>
          </p:nvSpPr>
          <p:spPr bwMode="auto">
            <a:xfrm>
              <a:off x="3133574" y="4403022"/>
              <a:ext cx="171360" cy="132743"/>
            </a:xfrm>
            <a:custGeom>
              <a:avLst/>
              <a:gdLst>
                <a:gd name="T0" fmla="*/ 13 w 27"/>
                <a:gd name="T1" fmla="*/ 0 h 21"/>
                <a:gd name="T2" fmla="*/ 13 w 27"/>
                <a:gd name="T3" fmla="*/ 21 h 21"/>
                <a:gd name="T4" fmla="*/ 13 w 27"/>
                <a:gd name="T5" fmla="*/ 0 h 21"/>
              </a:gdLst>
              <a:ahLst/>
              <a:cxnLst>
                <a:cxn ang="0">
                  <a:pos x="T0" y="T1"/>
                </a:cxn>
                <a:cxn ang="0">
                  <a:pos x="T2" y="T3"/>
                </a:cxn>
                <a:cxn ang="0">
                  <a:pos x="T4" y="T5"/>
                </a:cxn>
              </a:cxnLst>
              <a:rect l="0" t="0" r="r" b="b"/>
              <a:pathLst>
                <a:path w="27" h="21">
                  <a:moveTo>
                    <a:pt x="13" y="0"/>
                  </a:moveTo>
                  <a:cubicBezTo>
                    <a:pt x="0" y="0"/>
                    <a:pt x="0" y="21"/>
                    <a:pt x="13" y="21"/>
                  </a:cubicBezTo>
                  <a:cubicBezTo>
                    <a:pt x="27" y="21"/>
                    <a:pt x="27" y="0"/>
                    <a:pt x="13"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50" name="Freeform 186"/>
            <p:cNvSpPr/>
            <p:nvPr>
              <p:custDataLst>
                <p:tags r:id="rId17"/>
              </p:custDataLst>
            </p:nvPr>
          </p:nvSpPr>
          <p:spPr bwMode="auto">
            <a:xfrm>
              <a:off x="3254249" y="4243729"/>
              <a:ext cx="123090" cy="94128"/>
            </a:xfrm>
            <a:custGeom>
              <a:avLst/>
              <a:gdLst>
                <a:gd name="T0" fmla="*/ 10 w 19"/>
                <a:gd name="T1" fmla="*/ 0 h 15"/>
                <a:gd name="T2" fmla="*/ 10 w 19"/>
                <a:gd name="T3" fmla="*/ 15 h 15"/>
                <a:gd name="T4" fmla="*/ 10 w 19"/>
                <a:gd name="T5" fmla="*/ 0 h 15"/>
              </a:gdLst>
              <a:ahLst/>
              <a:cxnLst>
                <a:cxn ang="0">
                  <a:pos x="T0" y="T1"/>
                </a:cxn>
                <a:cxn ang="0">
                  <a:pos x="T2" y="T3"/>
                </a:cxn>
                <a:cxn ang="0">
                  <a:pos x="T4" y="T5"/>
                </a:cxn>
              </a:cxnLst>
              <a:rect l="0" t="0" r="r" b="b"/>
              <a:pathLst>
                <a:path w="19" h="15">
                  <a:moveTo>
                    <a:pt x="10" y="0"/>
                  </a:moveTo>
                  <a:cubicBezTo>
                    <a:pt x="0" y="0"/>
                    <a:pt x="0" y="15"/>
                    <a:pt x="10" y="15"/>
                  </a:cubicBezTo>
                  <a:cubicBezTo>
                    <a:pt x="19" y="15"/>
                    <a:pt x="19" y="0"/>
                    <a:pt x="10"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51" name="Freeform 187"/>
            <p:cNvSpPr/>
            <p:nvPr>
              <p:custDataLst>
                <p:tags r:id="rId18"/>
              </p:custDataLst>
            </p:nvPr>
          </p:nvSpPr>
          <p:spPr bwMode="auto">
            <a:xfrm>
              <a:off x="3599380" y="4760221"/>
              <a:ext cx="173773" cy="135157"/>
            </a:xfrm>
            <a:custGeom>
              <a:avLst/>
              <a:gdLst>
                <a:gd name="T0" fmla="*/ 13 w 27"/>
                <a:gd name="T1" fmla="*/ 0 h 21"/>
                <a:gd name="T2" fmla="*/ 13 w 27"/>
                <a:gd name="T3" fmla="*/ 21 h 21"/>
                <a:gd name="T4" fmla="*/ 13 w 27"/>
                <a:gd name="T5" fmla="*/ 0 h 21"/>
              </a:gdLst>
              <a:ahLst/>
              <a:cxnLst>
                <a:cxn ang="0">
                  <a:pos x="T0" y="T1"/>
                </a:cxn>
                <a:cxn ang="0">
                  <a:pos x="T2" y="T3"/>
                </a:cxn>
                <a:cxn ang="0">
                  <a:pos x="T4" y="T5"/>
                </a:cxn>
              </a:cxnLst>
              <a:rect l="0" t="0" r="r" b="b"/>
              <a:pathLst>
                <a:path w="27" h="21">
                  <a:moveTo>
                    <a:pt x="13" y="0"/>
                  </a:moveTo>
                  <a:cubicBezTo>
                    <a:pt x="0" y="0"/>
                    <a:pt x="0" y="21"/>
                    <a:pt x="13" y="21"/>
                  </a:cubicBezTo>
                  <a:cubicBezTo>
                    <a:pt x="27" y="21"/>
                    <a:pt x="27" y="0"/>
                    <a:pt x="13"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52" name="Freeform 188"/>
            <p:cNvSpPr/>
            <p:nvPr>
              <p:custDataLst>
                <p:tags r:id="rId19"/>
              </p:custDataLst>
            </p:nvPr>
          </p:nvSpPr>
          <p:spPr bwMode="auto">
            <a:xfrm>
              <a:off x="3753845" y="4678162"/>
              <a:ext cx="120676" cy="89300"/>
            </a:xfrm>
            <a:custGeom>
              <a:avLst/>
              <a:gdLst>
                <a:gd name="T0" fmla="*/ 9 w 19"/>
                <a:gd name="T1" fmla="*/ 0 h 14"/>
                <a:gd name="T2" fmla="*/ 9 w 19"/>
                <a:gd name="T3" fmla="*/ 14 h 14"/>
                <a:gd name="T4" fmla="*/ 9 w 19"/>
                <a:gd name="T5" fmla="*/ 0 h 14"/>
              </a:gdLst>
              <a:ahLst/>
              <a:cxnLst>
                <a:cxn ang="0">
                  <a:pos x="T0" y="T1"/>
                </a:cxn>
                <a:cxn ang="0">
                  <a:pos x="T2" y="T3"/>
                </a:cxn>
                <a:cxn ang="0">
                  <a:pos x="T4" y="T5"/>
                </a:cxn>
              </a:cxnLst>
              <a:rect l="0" t="0" r="r" b="b"/>
              <a:pathLst>
                <a:path w="19" h="14">
                  <a:moveTo>
                    <a:pt x="9" y="0"/>
                  </a:moveTo>
                  <a:cubicBezTo>
                    <a:pt x="0" y="0"/>
                    <a:pt x="0" y="14"/>
                    <a:pt x="9" y="14"/>
                  </a:cubicBezTo>
                  <a:cubicBezTo>
                    <a:pt x="19" y="14"/>
                    <a:pt x="19" y="0"/>
                    <a:pt x="9"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53" name="Freeform 189"/>
            <p:cNvSpPr/>
            <p:nvPr>
              <p:custDataLst>
                <p:tags r:id="rId20"/>
              </p:custDataLst>
            </p:nvPr>
          </p:nvSpPr>
          <p:spPr bwMode="auto">
            <a:xfrm>
              <a:off x="3478705" y="3495541"/>
              <a:ext cx="171360" cy="132743"/>
            </a:xfrm>
            <a:custGeom>
              <a:avLst/>
              <a:gdLst>
                <a:gd name="T0" fmla="*/ 14 w 27"/>
                <a:gd name="T1" fmla="*/ 0 h 21"/>
                <a:gd name="T2" fmla="*/ 14 w 27"/>
                <a:gd name="T3" fmla="*/ 21 h 21"/>
                <a:gd name="T4" fmla="*/ 14 w 27"/>
                <a:gd name="T5" fmla="*/ 0 h 21"/>
              </a:gdLst>
              <a:ahLst/>
              <a:cxnLst>
                <a:cxn ang="0">
                  <a:pos x="T0" y="T1"/>
                </a:cxn>
                <a:cxn ang="0">
                  <a:pos x="T2" y="T3"/>
                </a:cxn>
                <a:cxn ang="0">
                  <a:pos x="T4" y="T5"/>
                </a:cxn>
              </a:cxnLst>
              <a:rect l="0" t="0" r="r" b="b"/>
              <a:pathLst>
                <a:path w="27" h="21">
                  <a:moveTo>
                    <a:pt x="14" y="0"/>
                  </a:moveTo>
                  <a:cubicBezTo>
                    <a:pt x="0" y="0"/>
                    <a:pt x="0" y="21"/>
                    <a:pt x="14" y="21"/>
                  </a:cubicBezTo>
                  <a:cubicBezTo>
                    <a:pt x="27" y="21"/>
                    <a:pt x="27" y="0"/>
                    <a:pt x="14"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54" name="Freeform 190"/>
            <p:cNvSpPr/>
            <p:nvPr>
              <p:custDataLst>
                <p:tags r:id="rId21"/>
              </p:custDataLst>
            </p:nvPr>
          </p:nvSpPr>
          <p:spPr bwMode="auto">
            <a:xfrm>
              <a:off x="4142422" y="4369232"/>
              <a:ext cx="115848" cy="96540"/>
            </a:xfrm>
            <a:custGeom>
              <a:avLst/>
              <a:gdLst>
                <a:gd name="T0" fmla="*/ 9 w 18"/>
                <a:gd name="T1" fmla="*/ 0 h 15"/>
                <a:gd name="T2" fmla="*/ 9 w 18"/>
                <a:gd name="T3" fmla="*/ 15 h 15"/>
                <a:gd name="T4" fmla="*/ 9 w 18"/>
                <a:gd name="T5" fmla="*/ 0 h 15"/>
              </a:gdLst>
              <a:ahLst/>
              <a:cxnLst>
                <a:cxn ang="0">
                  <a:pos x="T0" y="T1"/>
                </a:cxn>
                <a:cxn ang="0">
                  <a:pos x="T2" y="T3"/>
                </a:cxn>
                <a:cxn ang="0">
                  <a:pos x="T4" y="T5"/>
                </a:cxn>
              </a:cxnLst>
              <a:rect l="0" t="0" r="r" b="b"/>
              <a:pathLst>
                <a:path w="18" h="15">
                  <a:moveTo>
                    <a:pt x="9" y="0"/>
                  </a:moveTo>
                  <a:cubicBezTo>
                    <a:pt x="0" y="0"/>
                    <a:pt x="0" y="15"/>
                    <a:pt x="9" y="15"/>
                  </a:cubicBezTo>
                  <a:cubicBezTo>
                    <a:pt x="18" y="15"/>
                    <a:pt x="18" y="0"/>
                    <a:pt x="9"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55" name="Freeform 191"/>
            <p:cNvSpPr/>
            <p:nvPr>
              <p:custDataLst>
                <p:tags r:id="rId22"/>
              </p:custDataLst>
            </p:nvPr>
          </p:nvSpPr>
          <p:spPr bwMode="auto">
            <a:xfrm>
              <a:off x="4111045" y="3929973"/>
              <a:ext cx="69993" cy="50684"/>
            </a:xfrm>
            <a:custGeom>
              <a:avLst/>
              <a:gdLst>
                <a:gd name="T0" fmla="*/ 6 w 11"/>
                <a:gd name="T1" fmla="*/ 0 h 8"/>
                <a:gd name="T2" fmla="*/ 6 w 11"/>
                <a:gd name="T3" fmla="*/ 8 h 8"/>
                <a:gd name="T4" fmla="*/ 6 w 11"/>
                <a:gd name="T5" fmla="*/ 0 h 8"/>
              </a:gdLst>
              <a:ahLst/>
              <a:cxnLst>
                <a:cxn ang="0">
                  <a:pos x="T0" y="T1"/>
                </a:cxn>
                <a:cxn ang="0">
                  <a:pos x="T2" y="T3"/>
                </a:cxn>
                <a:cxn ang="0">
                  <a:pos x="T4" y="T5"/>
                </a:cxn>
              </a:cxnLst>
              <a:rect l="0" t="0" r="r" b="b"/>
              <a:pathLst>
                <a:path w="11" h="8">
                  <a:moveTo>
                    <a:pt x="6" y="0"/>
                  </a:moveTo>
                  <a:cubicBezTo>
                    <a:pt x="0" y="0"/>
                    <a:pt x="0" y="8"/>
                    <a:pt x="6" y="8"/>
                  </a:cubicBezTo>
                  <a:cubicBezTo>
                    <a:pt x="11" y="8"/>
                    <a:pt x="11" y="0"/>
                    <a:pt x="6"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56" name="Freeform 192"/>
            <p:cNvSpPr/>
            <p:nvPr>
              <p:custDataLst>
                <p:tags r:id="rId23"/>
              </p:custDataLst>
            </p:nvPr>
          </p:nvSpPr>
          <p:spPr bwMode="auto">
            <a:xfrm>
              <a:off x="3722471" y="4562313"/>
              <a:ext cx="55512" cy="38616"/>
            </a:xfrm>
            <a:custGeom>
              <a:avLst/>
              <a:gdLst>
                <a:gd name="T0" fmla="*/ 5 w 9"/>
                <a:gd name="T1" fmla="*/ 0 h 6"/>
                <a:gd name="T2" fmla="*/ 5 w 9"/>
                <a:gd name="T3" fmla="*/ 6 h 6"/>
                <a:gd name="T4" fmla="*/ 5 w 9"/>
                <a:gd name="T5" fmla="*/ 0 h 6"/>
              </a:gdLst>
              <a:ahLst/>
              <a:cxnLst>
                <a:cxn ang="0">
                  <a:pos x="T0" y="T1"/>
                </a:cxn>
                <a:cxn ang="0">
                  <a:pos x="T2" y="T3"/>
                </a:cxn>
                <a:cxn ang="0">
                  <a:pos x="T4" y="T5"/>
                </a:cxn>
              </a:cxnLst>
              <a:rect l="0" t="0" r="r" b="b"/>
              <a:pathLst>
                <a:path w="9" h="6">
                  <a:moveTo>
                    <a:pt x="5" y="0"/>
                  </a:moveTo>
                  <a:cubicBezTo>
                    <a:pt x="0" y="0"/>
                    <a:pt x="0" y="6"/>
                    <a:pt x="5" y="6"/>
                  </a:cubicBezTo>
                  <a:cubicBezTo>
                    <a:pt x="9" y="6"/>
                    <a:pt x="9" y="0"/>
                    <a:pt x="5"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57" name="Freeform 193"/>
            <p:cNvSpPr/>
            <p:nvPr>
              <p:custDataLst>
                <p:tags r:id="rId24"/>
              </p:custDataLst>
            </p:nvPr>
          </p:nvSpPr>
          <p:spPr bwMode="auto">
            <a:xfrm>
              <a:off x="3230114" y="4171324"/>
              <a:ext cx="50684" cy="38616"/>
            </a:xfrm>
            <a:custGeom>
              <a:avLst/>
              <a:gdLst>
                <a:gd name="T0" fmla="*/ 4 w 8"/>
                <a:gd name="T1" fmla="*/ 0 h 6"/>
                <a:gd name="T2" fmla="*/ 4 w 8"/>
                <a:gd name="T3" fmla="*/ 6 h 6"/>
                <a:gd name="T4" fmla="*/ 4 w 8"/>
                <a:gd name="T5" fmla="*/ 0 h 6"/>
              </a:gdLst>
              <a:ahLst/>
              <a:cxnLst>
                <a:cxn ang="0">
                  <a:pos x="T0" y="T1"/>
                </a:cxn>
                <a:cxn ang="0">
                  <a:pos x="T2" y="T3"/>
                </a:cxn>
                <a:cxn ang="0">
                  <a:pos x="T4" y="T5"/>
                </a:cxn>
              </a:cxnLst>
              <a:rect l="0" t="0" r="r" b="b"/>
              <a:pathLst>
                <a:path w="8" h="6">
                  <a:moveTo>
                    <a:pt x="4" y="0"/>
                  </a:moveTo>
                  <a:cubicBezTo>
                    <a:pt x="0" y="0"/>
                    <a:pt x="0" y="6"/>
                    <a:pt x="4" y="6"/>
                  </a:cubicBezTo>
                  <a:cubicBezTo>
                    <a:pt x="8" y="6"/>
                    <a:pt x="8" y="0"/>
                    <a:pt x="4"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58" name="Freeform 194"/>
            <p:cNvSpPr/>
            <p:nvPr>
              <p:custDataLst>
                <p:tags r:id="rId25"/>
              </p:custDataLst>
            </p:nvPr>
          </p:nvSpPr>
          <p:spPr bwMode="auto">
            <a:xfrm>
              <a:off x="3304932" y="4422329"/>
              <a:ext cx="72405" cy="57924"/>
            </a:xfrm>
            <a:custGeom>
              <a:avLst/>
              <a:gdLst>
                <a:gd name="T0" fmla="*/ 6 w 11"/>
                <a:gd name="T1" fmla="*/ 0 h 9"/>
                <a:gd name="T2" fmla="*/ 6 w 11"/>
                <a:gd name="T3" fmla="*/ 9 h 9"/>
                <a:gd name="T4" fmla="*/ 6 w 11"/>
                <a:gd name="T5" fmla="*/ 0 h 9"/>
              </a:gdLst>
              <a:ahLst/>
              <a:cxnLst>
                <a:cxn ang="0">
                  <a:pos x="T0" y="T1"/>
                </a:cxn>
                <a:cxn ang="0">
                  <a:pos x="T2" y="T3"/>
                </a:cxn>
                <a:cxn ang="0">
                  <a:pos x="T4" y="T5"/>
                </a:cxn>
              </a:cxnLst>
              <a:rect l="0" t="0" r="r" b="b"/>
              <a:pathLst>
                <a:path w="11" h="9">
                  <a:moveTo>
                    <a:pt x="6" y="0"/>
                  </a:moveTo>
                  <a:cubicBezTo>
                    <a:pt x="0" y="0"/>
                    <a:pt x="0" y="9"/>
                    <a:pt x="6" y="9"/>
                  </a:cubicBezTo>
                  <a:cubicBezTo>
                    <a:pt x="11" y="9"/>
                    <a:pt x="11" y="0"/>
                    <a:pt x="6"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59" name="Freeform 195"/>
            <p:cNvSpPr/>
            <p:nvPr>
              <p:custDataLst>
                <p:tags r:id="rId26"/>
              </p:custDataLst>
            </p:nvPr>
          </p:nvSpPr>
          <p:spPr bwMode="auto">
            <a:xfrm>
              <a:off x="3625930" y="3437616"/>
              <a:ext cx="69993" cy="50684"/>
            </a:xfrm>
            <a:custGeom>
              <a:avLst/>
              <a:gdLst>
                <a:gd name="T0" fmla="*/ 5 w 11"/>
                <a:gd name="T1" fmla="*/ 0 h 8"/>
                <a:gd name="T2" fmla="*/ 5 w 11"/>
                <a:gd name="T3" fmla="*/ 8 h 8"/>
                <a:gd name="T4" fmla="*/ 5 w 11"/>
                <a:gd name="T5" fmla="*/ 0 h 8"/>
              </a:gdLst>
              <a:ahLst/>
              <a:cxnLst>
                <a:cxn ang="0">
                  <a:pos x="T0" y="T1"/>
                </a:cxn>
                <a:cxn ang="0">
                  <a:pos x="T2" y="T3"/>
                </a:cxn>
                <a:cxn ang="0">
                  <a:pos x="T4" y="T5"/>
                </a:cxn>
              </a:cxnLst>
              <a:rect l="0" t="0" r="r" b="b"/>
              <a:pathLst>
                <a:path w="11" h="8">
                  <a:moveTo>
                    <a:pt x="5" y="0"/>
                  </a:moveTo>
                  <a:cubicBezTo>
                    <a:pt x="0" y="0"/>
                    <a:pt x="0" y="8"/>
                    <a:pt x="5" y="8"/>
                  </a:cubicBezTo>
                  <a:cubicBezTo>
                    <a:pt x="11" y="8"/>
                    <a:pt x="11" y="0"/>
                    <a:pt x="5"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60" name="Freeform 196"/>
            <p:cNvSpPr/>
            <p:nvPr>
              <p:custDataLst>
                <p:tags r:id="rId27"/>
              </p:custDataLst>
            </p:nvPr>
          </p:nvSpPr>
          <p:spPr bwMode="auto">
            <a:xfrm>
              <a:off x="3727297" y="3826192"/>
              <a:ext cx="65165" cy="57924"/>
            </a:xfrm>
            <a:custGeom>
              <a:avLst/>
              <a:gdLst>
                <a:gd name="T0" fmla="*/ 5 w 10"/>
                <a:gd name="T1" fmla="*/ 0 h 9"/>
                <a:gd name="T2" fmla="*/ 5 w 10"/>
                <a:gd name="T3" fmla="*/ 9 h 9"/>
                <a:gd name="T4" fmla="*/ 5 w 10"/>
                <a:gd name="T5" fmla="*/ 0 h 9"/>
              </a:gdLst>
              <a:ahLst/>
              <a:cxnLst>
                <a:cxn ang="0">
                  <a:pos x="T0" y="T1"/>
                </a:cxn>
                <a:cxn ang="0">
                  <a:pos x="T2" y="T3"/>
                </a:cxn>
                <a:cxn ang="0">
                  <a:pos x="T4" y="T5"/>
                </a:cxn>
              </a:cxnLst>
              <a:rect l="0" t="0" r="r" b="b"/>
              <a:pathLst>
                <a:path w="10" h="9">
                  <a:moveTo>
                    <a:pt x="5" y="0"/>
                  </a:moveTo>
                  <a:cubicBezTo>
                    <a:pt x="0" y="0"/>
                    <a:pt x="0" y="9"/>
                    <a:pt x="5" y="9"/>
                  </a:cubicBezTo>
                  <a:cubicBezTo>
                    <a:pt x="10" y="9"/>
                    <a:pt x="10" y="0"/>
                    <a:pt x="5"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grpSp>
        <p:nvGrpSpPr>
          <p:cNvPr id="409" name="组合 408"/>
          <p:cNvGrpSpPr/>
          <p:nvPr>
            <p:custDataLst>
              <p:tags r:id="rId28"/>
            </p:custDataLst>
          </p:nvPr>
        </p:nvGrpSpPr>
        <p:grpSpPr>
          <a:xfrm rot="1982527">
            <a:off x="132499" y="5824404"/>
            <a:ext cx="774894" cy="578482"/>
            <a:chOff x="2008877" y="3278325"/>
            <a:chExt cx="3304098" cy="2466610"/>
          </a:xfrm>
        </p:grpSpPr>
        <p:sp>
          <p:nvSpPr>
            <p:cNvPr id="410" name="Freeform 171"/>
            <p:cNvSpPr/>
            <p:nvPr>
              <p:custDataLst>
                <p:tags r:id="rId29"/>
              </p:custDataLst>
            </p:nvPr>
          </p:nvSpPr>
          <p:spPr bwMode="auto">
            <a:xfrm>
              <a:off x="2672593" y="4019273"/>
              <a:ext cx="1279161" cy="1078840"/>
            </a:xfrm>
            <a:custGeom>
              <a:avLst/>
              <a:gdLst>
                <a:gd name="T0" fmla="*/ 191 w 200"/>
                <a:gd name="T1" fmla="*/ 117 h 169"/>
                <a:gd name="T2" fmla="*/ 114 w 200"/>
                <a:gd name="T3" fmla="*/ 0 h 169"/>
                <a:gd name="T4" fmla="*/ 0 w 200"/>
                <a:gd name="T5" fmla="*/ 86 h 169"/>
                <a:gd name="T6" fmla="*/ 111 w 200"/>
                <a:gd name="T7" fmla="*/ 169 h 169"/>
                <a:gd name="T8" fmla="*/ 162 w 200"/>
                <a:gd name="T9" fmla="*/ 169 h 169"/>
                <a:gd name="T10" fmla="*/ 195 w 200"/>
                <a:gd name="T11" fmla="*/ 153 h 169"/>
                <a:gd name="T12" fmla="*/ 191 w 200"/>
                <a:gd name="T13" fmla="*/ 117 h 169"/>
              </a:gdLst>
              <a:ahLst/>
              <a:cxnLst>
                <a:cxn ang="0">
                  <a:pos x="T0" y="T1"/>
                </a:cxn>
                <a:cxn ang="0">
                  <a:pos x="T2" y="T3"/>
                </a:cxn>
                <a:cxn ang="0">
                  <a:pos x="T4" y="T5"/>
                </a:cxn>
                <a:cxn ang="0">
                  <a:pos x="T6" y="T7"/>
                </a:cxn>
                <a:cxn ang="0">
                  <a:pos x="T8" y="T9"/>
                </a:cxn>
                <a:cxn ang="0">
                  <a:pos x="T10" y="T11"/>
                </a:cxn>
                <a:cxn ang="0">
                  <a:pos x="T12" y="T13"/>
                </a:cxn>
              </a:cxnLst>
              <a:rect l="0" t="0" r="r" b="b"/>
              <a:pathLst>
                <a:path w="200" h="169">
                  <a:moveTo>
                    <a:pt x="191" y="117"/>
                  </a:moveTo>
                  <a:cubicBezTo>
                    <a:pt x="114" y="0"/>
                    <a:pt x="114" y="0"/>
                    <a:pt x="114" y="0"/>
                  </a:cubicBezTo>
                  <a:cubicBezTo>
                    <a:pt x="0" y="86"/>
                    <a:pt x="0" y="86"/>
                    <a:pt x="0" y="86"/>
                  </a:cubicBezTo>
                  <a:cubicBezTo>
                    <a:pt x="111" y="169"/>
                    <a:pt x="111" y="169"/>
                    <a:pt x="111" y="169"/>
                  </a:cubicBezTo>
                  <a:cubicBezTo>
                    <a:pt x="162" y="169"/>
                    <a:pt x="162" y="169"/>
                    <a:pt x="162" y="169"/>
                  </a:cubicBezTo>
                  <a:cubicBezTo>
                    <a:pt x="177" y="169"/>
                    <a:pt x="189" y="163"/>
                    <a:pt x="195" y="153"/>
                  </a:cubicBezTo>
                  <a:cubicBezTo>
                    <a:pt x="200" y="143"/>
                    <a:pt x="199" y="130"/>
                    <a:pt x="191" y="117"/>
                  </a:cubicBezTo>
                  <a:close/>
                </a:path>
              </a:pathLst>
            </a:custGeom>
            <a:solidFill>
              <a:srgbClr val="C2D9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Freeform 173"/>
            <p:cNvSpPr>
              <a:spLocks noEditPoints="1"/>
            </p:cNvSpPr>
            <p:nvPr>
              <p:custDataLst>
                <p:tags r:id="rId30"/>
              </p:custDataLst>
            </p:nvPr>
          </p:nvSpPr>
          <p:spPr bwMode="auto">
            <a:xfrm>
              <a:off x="2629149" y="3973416"/>
              <a:ext cx="1353981" cy="1158485"/>
            </a:xfrm>
            <a:custGeom>
              <a:avLst/>
              <a:gdLst>
                <a:gd name="T0" fmla="*/ 122 w 212"/>
                <a:gd name="T1" fmla="*/ 0 h 181"/>
                <a:gd name="T2" fmla="*/ 116 w 212"/>
                <a:gd name="T3" fmla="*/ 181 h 181"/>
                <a:gd name="T4" fmla="*/ 206 w 212"/>
                <a:gd name="T5" fmla="*/ 162 h 181"/>
                <a:gd name="T6" fmla="*/ 175 w 212"/>
                <a:gd name="T7" fmla="*/ 171 h 181"/>
                <a:gd name="T8" fmla="*/ 160 w 212"/>
                <a:gd name="T9" fmla="*/ 171 h 181"/>
                <a:gd name="T10" fmla="*/ 199 w 212"/>
                <a:gd name="T11" fmla="*/ 153 h 181"/>
                <a:gd name="T12" fmla="*/ 195 w 212"/>
                <a:gd name="T13" fmla="*/ 129 h 181"/>
                <a:gd name="T14" fmla="*/ 153 w 212"/>
                <a:gd name="T15" fmla="*/ 171 h 181"/>
                <a:gd name="T16" fmla="*/ 195 w 212"/>
                <a:gd name="T17" fmla="*/ 129 h 181"/>
                <a:gd name="T18" fmla="*/ 137 w 212"/>
                <a:gd name="T19" fmla="*/ 40 h 181"/>
                <a:gd name="T20" fmla="*/ 34 w 212"/>
                <a:gd name="T21" fmla="*/ 107 h 181"/>
                <a:gd name="T22" fmla="*/ 31 w 212"/>
                <a:gd name="T23" fmla="*/ 105 h 181"/>
                <a:gd name="T24" fmla="*/ 125 w 212"/>
                <a:gd name="T25" fmla="*/ 22 h 181"/>
                <a:gd name="T26" fmla="*/ 31 w 212"/>
                <a:gd name="T27" fmla="*/ 105 h 181"/>
                <a:gd name="T28" fmla="*/ 144 w 212"/>
                <a:gd name="T29" fmla="*/ 51 h 181"/>
                <a:gd name="T30" fmla="*/ 45 w 212"/>
                <a:gd name="T31" fmla="*/ 115 h 181"/>
                <a:gd name="T32" fmla="*/ 146 w 212"/>
                <a:gd name="T33" fmla="*/ 54 h 181"/>
                <a:gd name="T34" fmla="*/ 63 w 212"/>
                <a:gd name="T35" fmla="*/ 129 h 181"/>
                <a:gd name="T36" fmla="*/ 146 w 212"/>
                <a:gd name="T37" fmla="*/ 54 h 181"/>
                <a:gd name="T38" fmla="*/ 158 w 212"/>
                <a:gd name="T39" fmla="*/ 72 h 181"/>
                <a:gd name="T40" fmla="*/ 66 w 212"/>
                <a:gd name="T41" fmla="*/ 131 h 181"/>
                <a:gd name="T42" fmla="*/ 160 w 212"/>
                <a:gd name="T43" fmla="*/ 75 h 181"/>
                <a:gd name="T44" fmla="*/ 84 w 212"/>
                <a:gd name="T45" fmla="*/ 144 h 181"/>
                <a:gd name="T46" fmla="*/ 160 w 212"/>
                <a:gd name="T47" fmla="*/ 75 h 181"/>
                <a:gd name="T48" fmla="*/ 172 w 212"/>
                <a:gd name="T49" fmla="*/ 94 h 181"/>
                <a:gd name="T50" fmla="*/ 87 w 212"/>
                <a:gd name="T51" fmla="*/ 147 h 181"/>
                <a:gd name="T52" fmla="*/ 174 w 212"/>
                <a:gd name="T53" fmla="*/ 97 h 181"/>
                <a:gd name="T54" fmla="*/ 105 w 212"/>
                <a:gd name="T55" fmla="*/ 160 h 181"/>
                <a:gd name="T56" fmla="*/ 174 w 212"/>
                <a:gd name="T57" fmla="*/ 97 h 181"/>
                <a:gd name="T58" fmla="*/ 186 w 212"/>
                <a:gd name="T59" fmla="*/ 115 h 181"/>
                <a:gd name="T60" fmla="*/ 108 w 212"/>
                <a:gd name="T61" fmla="*/ 163 h 181"/>
                <a:gd name="T62" fmla="*/ 120 w 212"/>
                <a:gd name="T63" fmla="*/ 14 h 181"/>
                <a:gd name="T64" fmla="*/ 20 w 212"/>
                <a:gd name="T65" fmla="*/ 97 h 181"/>
                <a:gd name="T66" fmla="*/ 120 w 212"/>
                <a:gd name="T67" fmla="*/ 14 h 181"/>
                <a:gd name="T68" fmla="*/ 188 w 212"/>
                <a:gd name="T69" fmla="*/ 118 h 181"/>
                <a:gd name="T70" fmla="*/ 132 w 212"/>
                <a:gd name="T71" fmla="*/ 171 h 181"/>
                <a:gd name="T72" fmla="*/ 118 w 212"/>
                <a:gd name="T73" fmla="*/ 171 h 181"/>
                <a:gd name="T74" fmla="*/ 196 w 212"/>
                <a:gd name="T75" fmla="*/ 16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181">
                  <a:moveTo>
                    <a:pt x="202" y="122"/>
                  </a:moveTo>
                  <a:cubicBezTo>
                    <a:pt x="122" y="0"/>
                    <a:pt x="122" y="0"/>
                    <a:pt x="122" y="0"/>
                  </a:cubicBezTo>
                  <a:cubicBezTo>
                    <a:pt x="0" y="93"/>
                    <a:pt x="0" y="93"/>
                    <a:pt x="0" y="93"/>
                  </a:cubicBezTo>
                  <a:cubicBezTo>
                    <a:pt x="116" y="181"/>
                    <a:pt x="116" y="181"/>
                    <a:pt x="116" y="181"/>
                  </a:cubicBezTo>
                  <a:cubicBezTo>
                    <a:pt x="169" y="181"/>
                    <a:pt x="169" y="181"/>
                    <a:pt x="169" y="181"/>
                  </a:cubicBezTo>
                  <a:cubicBezTo>
                    <a:pt x="186" y="181"/>
                    <a:pt x="199" y="174"/>
                    <a:pt x="206" y="162"/>
                  </a:cubicBezTo>
                  <a:cubicBezTo>
                    <a:pt x="212" y="150"/>
                    <a:pt x="211" y="135"/>
                    <a:pt x="202" y="122"/>
                  </a:cubicBezTo>
                  <a:close/>
                  <a:moveTo>
                    <a:pt x="175" y="171"/>
                  </a:moveTo>
                  <a:cubicBezTo>
                    <a:pt x="173" y="171"/>
                    <a:pt x="171" y="171"/>
                    <a:pt x="169" y="171"/>
                  </a:cubicBezTo>
                  <a:cubicBezTo>
                    <a:pt x="160" y="171"/>
                    <a:pt x="160" y="171"/>
                    <a:pt x="160" y="171"/>
                  </a:cubicBezTo>
                  <a:cubicBezTo>
                    <a:pt x="200" y="141"/>
                    <a:pt x="200" y="141"/>
                    <a:pt x="200" y="141"/>
                  </a:cubicBezTo>
                  <a:cubicBezTo>
                    <a:pt x="200" y="145"/>
                    <a:pt x="200" y="149"/>
                    <a:pt x="199" y="153"/>
                  </a:cubicBezTo>
                  <a:lnTo>
                    <a:pt x="175" y="171"/>
                  </a:lnTo>
                  <a:close/>
                  <a:moveTo>
                    <a:pt x="195" y="129"/>
                  </a:moveTo>
                  <a:cubicBezTo>
                    <a:pt x="196" y="132"/>
                    <a:pt x="198" y="134"/>
                    <a:pt x="199" y="137"/>
                  </a:cubicBezTo>
                  <a:cubicBezTo>
                    <a:pt x="153" y="171"/>
                    <a:pt x="153" y="171"/>
                    <a:pt x="153" y="171"/>
                  </a:cubicBezTo>
                  <a:cubicBezTo>
                    <a:pt x="139" y="171"/>
                    <a:pt x="139" y="171"/>
                    <a:pt x="139" y="171"/>
                  </a:cubicBezTo>
                  <a:lnTo>
                    <a:pt x="195" y="129"/>
                  </a:lnTo>
                  <a:close/>
                  <a:moveTo>
                    <a:pt x="132" y="33"/>
                  </a:moveTo>
                  <a:cubicBezTo>
                    <a:pt x="137" y="40"/>
                    <a:pt x="137" y="40"/>
                    <a:pt x="137" y="40"/>
                  </a:cubicBezTo>
                  <a:cubicBezTo>
                    <a:pt x="41" y="113"/>
                    <a:pt x="41" y="113"/>
                    <a:pt x="41" y="113"/>
                  </a:cubicBezTo>
                  <a:cubicBezTo>
                    <a:pt x="34" y="107"/>
                    <a:pt x="34" y="107"/>
                    <a:pt x="34" y="107"/>
                  </a:cubicBezTo>
                  <a:lnTo>
                    <a:pt x="132" y="33"/>
                  </a:lnTo>
                  <a:close/>
                  <a:moveTo>
                    <a:pt x="31" y="105"/>
                  </a:moveTo>
                  <a:cubicBezTo>
                    <a:pt x="23" y="99"/>
                    <a:pt x="23" y="99"/>
                    <a:pt x="23" y="99"/>
                  </a:cubicBezTo>
                  <a:cubicBezTo>
                    <a:pt x="125" y="22"/>
                    <a:pt x="125" y="22"/>
                    <a:pt x="125" y="22"/>
                  </a:cubicBezTo>
                  <a:cubicBezTo>
                    <a:pt x="130" y="29"/>
                    <a:pt x="130" y="29"/>
                    <a:pt x="130" y="29"/>
                  </a:cubicBezTo>
                  <a:lnTo>
                    <a:pt x="31" y="105"/>
                  </a:lnTo>
                  <a:close/>
                  <a:moveTo>
                    <a:pt x="139" y="43"/>
                  </a:moveTo>
                  <a:cubicBezTo>
                    <a:pt x="144" y="51"/>
                    <a:pt x="144" y="51"/>
                    <a:pt x="144" y="51"/>
                  </a:cubicBezTo>
                  <a:cubicBezTo>
                    <a:pt x="52" y="121"/>
                    <a:pt x="52" y="121"/>
                    <a:pt x="52" y="121"/>
                  </a:cubicBezTo>
                  <a:cubicBezTo>
                    <a:pt x="45" y="115"/>
                    <a:pt x="45" y="115"/>
                    <a:pt x="45" y="115"/>
                  </a:cubicBezTo>
                  <a:lnTo>
                    <a:pt x="139" y="43"/>
                  </a:lnTo>
                  <a:close/>
                  <a:moveTo>
                    <a:pt x="146" y="54"/>
                  </a:moveTo>
                  <a:cubicBezTo>
                    <a:pt x="151" y="61"/>
                    <a:pt x="151" y="61"/>
                    <a:pt x="151" y="61"/>
                  </a:cubicBezTo>
                  <a:cubicBezTo>
                    <a:pt x="63" y="129"/>
                    <a:pt x="63" y="129"/>
                    <a:pt x="63" y="129"/>
                  </a:cubicBezTo>
                  <a:cubicBezTo>
                    <a:pt x="55" y="123"/>
                    <a:pt x="55" y="123"/>
                    <a:pt x="55" y="123"/>
                  </a:cubicBezTo>
                  <a:lnTo>
                    <a:pt x="146" y="54"/>
                  </a:lnTo>
                  <a:close/>
                  <a:moveTo>
                    <a:pt x="153" y="65"/>
                  </a:moveTo>
                  <a:cubicBezTo>
                    <a:pt x="158" y="72"/>
                    <a:pt x="158" y="72"/>
                    <a:pt x="158" y="72"/>
                  </a:cubicBezTo>
                  <a:cubicBezTo>
                    <a:pt x="73" y="137"/>
                    <a:pt x="73" y="137"/>
                    <a:pt x="73" y="137"/>
                  </a:cubicBezTo>
                  <a:cubicBezTo>
                    <a:pt x="66" y="131"/>
                    <a:pt x="66" y="131"/>
                    <a:pt x="66" y="131"/>
                  </a:cubicBezTo>
                  <a:lnTo>
                    <a:pt x="153" y="65"/>
                  </a:lnTo>
                  <a:close/>
                  <a:moveTo>
                    <a:pt x="160" y="75"/>
                  </a:moveTo>
                  <a:cubicBezTo>
                    <a:pt x="165" y="83"/>
                    <a:pt x="165" y="83"/>
                    <a:pt x="165" y="83"/>
                  </a:cubicBezTo>
                  <a:cubicBezTo>
                    <a:pt x="84" y="144"/>
                    <a:pt x="84" y="144"/>
                    <a:pt x="84" y="144"/>
                  </a:cubicBezTo>
                  <a:cubicBezTo>
                    <a:pt x="76" y="139"/>
                    <a:pt x="76" y="139"/>
                    <a:pt x="76" y="139"/>
                  </a:cubicBezTo>
                  <a:lnTo>
                    <a:pt x="160" y="75"/>
                  </a:lnTo>
                  <a:close/>
                  <a:moveTo>
                    <a:pt x="167" y="86"/>
                  </a:moveTo>
                  <a:cubicBezTo>
                    <a:pt x="172" y="94"/>
                    <a:pt x="172" y="94"/>
                    <a:pt x="172" y="94"/>
                  </a:cubicBezTo>
                  <a:cubicBezTo>
                    <a:pt x="94" y="152"/>
                    <a:pt x="94" y="152"/>
                    <a:pt x="94" y="152"/>
                  </a:cubicBezTo>
                  <a:cubicBezTo>
                    <a:pt x="87" y="147"/>
                    <a:pt x="87" y="147"/>
                    <a:pt x="87" y="147"/>
                  </a:cubicBezTo>
                  <a:lnTo>
                    <a:pt x="167" y="86"/>
                  </a:lnTo>
                  <a:close/>
                  <a:moveTo>
                    <a:pt x="174" y="97"/>
                  </a:moveTo>
                  <a:cubicBezTo>
                    <a:pt x="179" y="104"/>
                    <a:pt x="179" y="104"/>
                    <a:pt x="179" y="104"/>
                  </a:cubicBezTo>
                  <a:cubicBezTo>
                    <a:pt x="105" y="160"/>
                    <a:pt x="105" y="160"/>
                    <a:pt x="105" y="160"/>
                  </a:cubicBezTo>
                  <a:cubicBezTo>
                    <a:pt x="97" y="155"/>
                    <a:pt x="97" y="155"/>
                    <a:pt x="97" y="155"/>
                  </a:cubicBezTo>
                  <a:lnTo>
                    <a:pt x="174" y="97"/>
                  </a:lnTo>
                  <a:close/>
                  <a:moveTo>
                    <a:pt x="181" y="107"/>
                  </a:moveTo>
                  <a:cubicBezTo>
                    <a:pt x="186" y="115"/>
                    <a:pt x="186" y="115"/>
                    <a:pt x="186" y="115"/>
                  </a:cubicBezTo>
                  <a:cubicBezTo>
                    <a:pt x="115" y="168"/>
                    <a:pt x="115" y="168"/>
                    <a:pt x="115" y="168"/>
                  </a:cubicBezTo>
                  <a:cubicBezTo>
                    <a:pt x="108" y="163"/>
                    <a:pt x="108" y="163"/>
                    <a:pt x="108" y="163"/>
                  </a:cubicBezTo>
                  <a:lnTo>
                    <a:pt x="181" y="107"/>
                  </a:lnTo>
                  <a:close/>
                  <a:moveTo>
                    <a:pt x="120" y="14"/>
                  </a:moveTo>
                  <a:cubicBezTo>
                    <a:pt x="123" y="19"/>
                    <a:pt x="123" y="19"/>
                    <a:pt x="123" y="19"/>
                  </a:cubicBezTo>
                  <a:cubicBezTo>
                    <a:pt x="20" y="97"/>
                    <a:pt x="20" y="97"/>
                    <a:pt x="20" y="97"/>
                  </a:cubicBezTo>
                  <a:cubicBezTo>
                    <a:pt x="15" y="93"/>
                    <a:pt x="15" y="93"/>
                    <a:pt x="15" y="93"/>
                  </a:cubicBezTo>
                  <a:lnTo>
                    <a:pt x="120" y="14"/>
                  </a:lnTo>
                  <a:close/>
                  <a:moveTo>
                    <a:pt x="118" y="171"/>
                  </a:moveTo>
                  <a:cubicBezTo>
                    <a:pt x="188" y="118"/>
                    <a:pt x="188" y="118"/>
                    <a:pt x="188" y="118"/>
                  </a:cubicBezTo>
                  <a:cubicBezTo>
                    <a:pt x="193" y="126"/>
                    <a:pt x="193" y="126"/>
                    <a:pt x="193" y="126"/>
                  </a:cubicBezTo>
                  <a:cubicBezTo>
                    <a:pt x="132" y="171"/>
                    <a:pt x="132" y="171"/>
                    <a:pt x="132" y="171"/>
                  </a:cubicBezTo>
                  <a:cubicBezTo>
                    <a:pt x="119" y="171"/>
                    <a:pt x="119" y="171"/>
                    <a:pt x="119" y="171"/>
                  </a:cubicBezTo>
                  <a:lnTo>
                    <a:pt x="118" y="171"/>
                  </a:lnTo>
                  <a:close/>
                  <a:moveTo>
                    <a:pt x="184" y="169"/>
                  </a:moveTo>
                  <a:cubicBezTo>
                    <a:pt x="196" y="160"/>
                    <a:pt x="196" y="160"/>
                    <a:pt x="196" y="160"/>
                  </a:cubicBezTo>
                  <a:cubicBezTo>
                    <a:pt x="193" y="164"/>
                    <a:pt x="189" y="167"/>
                    <a:pt x="184" y="169"/>
                  </a:cubicBezTo>
                  <a:close/>
                </a:path>
              </a:pathLst>
            </a:custGeom>
            <a:solidFill>
              <a:srgbClr val="8EB2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Freeform 174"/>
            <p:cNvSpPr/>
            <p:nvPr>
              <p:custDataLst>
                <p:tags r:id="rId31"/>
              </p:custDataLst>
            </p:nvPr>
          </p:nvSpPr>
          <p:spPr bwMode="auto">
            <a:xfrm>
              <a:off x="2168170" y="3278325"/>
              <a:ext cx="2985515" cy="2377309"/>
            </a:xfrm>
            <a:custGeom>
              <a:avLst/>
              <a:gdLst>
                <a:gd name="T0" fmla="*/ 399 w 467"/>
                <a:gd name="T1" fmla="*/ 369 h 372"/>
                <a:gd name="T2" fmla="*/ 378 w 467"/>
                <a:gd name="T3" fmla="*/ 369 h 372"/>
                <a:gd name="T4" fmla="*/ 357 w 467"/>
                <a:gd name="T5" fmla="*/ 369 h 372"/>
                <a:gd name="T6" fmla="*/ 337 w 467"/>
                <a:gd name="T7" fmla="*/ 369 h 372"/>
                <a:gd name="T8" fmla="*/ 316 w 467"/>
                <a:gd name="T9" fmla="*/ 369 h 372"/>
                <a:gd name="T10" fmla="*/ 295 w 467"/>
                <a:gd name="T11" fmla="*/ 369 h 372"/>
                <a:gd name="T12" fmla="*/ 274 w 467"/>
                <a:gd name="T13" fmla="*/ 369 h 372"/>
                <a:gd name="T14" fmla="*/ 254 w 467"/>
                <a:gd name="T15" fmla="*/ 369 h 372"/>
                <a:gd name="T16" fmla="*/ 233 w 467"/>
                <a:gd name="T17" fmla="*/ 369 h 372"/>
                <a:gd name="T18" fmla="*/ 212 w 467"/>
                <a:gd name="T19" fmla="*/ 369 h 372"/>
                <a:gd name="T20" fmla="*/ 191 w 467"/>
                <a:gd name="T21" fmla="*/ 369 h 372"/>
                <a:gd name="T22" fmla="*/ 170 w 467"/>
                <a:gd name="T23" fmla="*/ 369 h 372"/>
                <a:gd name="T24" fmla="*/ 150 w 467"/>
                <a:gd name="T25" fmla="*/ 369 h 372"/>
                <a:gd name="T26" fmla="*/ 129 w 467"/>
                <a:gd name="T27" fmla="*/ 369 h 372"/>
                <a:gd name="T28" fmla="*/ 108 w 467"/>
                <a:gd name="T29" fmla="*/ 369 h 372"/>
                <a:gd name="T30" fmla="*/ 87 w 467"/>
                <a:gd name="T31" fmla="*/ 369 h 372"/>
                <a:gd name="T32" fmla="*/ 67 w 467"/>
                <a:gd name="T33" fmla="*/ 369 h 372"/>
                <a:gd name="T34" fmla="*/ 44 w 467"/>
                <a:gd name="T35" fmla="*/ 368 h 372"/>
                <a:gd name="T36" fmla="*/ 28 w 467"/>
                <a:gd name="T37" fmla="*/ 368 h 372"/>
                <a:gd name="T38" fmla="*/ 2 w 467"/>
                <a:gd name="T39" fmla="*/ 336 h 372"/>
                <a:gd name="T40" fmla="*/ 9 w 467"/>
                <a:gd name="T41" fmla="*/ 302 h 372"/>
                <a:gd name="T42" fmla="*/ 21 w 467"/>
                <a:gd name="T43" fmla="*/ 284 h 372"/>
                <a:gd name="T44" fmla="*/ 32 w 467"/>
                <a:gd name="T45" fmla="*/ 266 h 372"/>
                <a:gd name="T46" fmla="*/ 43 w 467"/>
                <a:gd name="T47" fmla="*/ 249 h 372"/>
                <a:gd name="T48" fmla="*/ 55 w 467"/>
                <a:gd name="T49" fmla="*/ 231 h 372"/>
                <a:gd name="T50" fmla="*/ 66 w 467"/>
                <a:gd name="T51" fmla="*/ 214 h 372"/>
                <a:gd name="T52" fmla="*/ 77 w 467"/>
                <a:gd name="T53" fmla="*/ 197 h 372"/>
                <a:gd name="T54" fmla="*/ 89 w 467"/>
                <a:gd name="T55" fmla="*/ 179 h 372"/>
                <a:gd name="T56" fmla="*/ 100 w 467"/>
                <a:gd name="T57" fmla="*/ 162 h 372"/>
                <a:gd name="T58" fmla="*/ 111 w 467"/>
                <a:gd name="T59" fmla="*/ 144 h 372"/>
                <a:gd name="T60" fmla="*/ 123 w 467"/>
                <a:gd name="T61" fmla="*/ 127 h 372"/>
                <a:gd name="T62" fmla="*/ 134 w 467"/>
                <a:gd name="T63" fmla="*/ 110 h 372"/>
                <a:gd name="T64" fmla="*/ 145 w 467"/>
                <a:gd name="T65" fmla="*/ 92 h 372"/>
                <a:gd name="T66" fmla="*/ 157 w 467"/>
                <a:gd name="T67" fmla="*/ 75 h 372"/>
                <a:gd name="T68" fmla="*/ 168 w 467"/>
                <a:gd name="T69" fmla="*/ 57 h 372"/>
                <a:gd name="T70" fmla="*/ 179 w 467"/>
                <a:gd name="T71" fmla="*/ 40 h 372"/>
                <a:gd name="T72" fmla="*/ 191 w 467"/>
                <a:gd name="T73" fmla="*/ 22 h 372"/>
                <a:gd name="T74" fmla="*/ 216 w 467"/>
                <a:gd name="T75" fmla="*/ 1 h 372"/>
                <a:gd name="T76" fmla="*/ 235 w 467"/>
                <a:gd name="T77" fmla="*/ 2 h 372"/>
                <a:gd name="T78" fmla="*/ 254 w 467"/>
                <a:gd name="T79" fmla="*/ 2 h 372"/>
                <a:gd name="T80" fmla="*/ 278 w 467"/>
                <a:gd name="T81" fmla="*/ 24 h 372"/>
                <a:gd name="T82" fmla="*/ 281 w 467"/>
                <a:gd name="T83" fmla="*/ 34 h 372"/>
                <a:gd name="T84" fmla="*/ 292 w 467"/>
                <a:gd name="T85" fmla="*/ 52 h 372"/>
                <a:gd name="T86" fmla="*/ 304 w 467"/>
                <a:gd name="T87" fmla="*/ 69 h 372"/>
                <a:gd name="T88" fmla="*/ 315 w 467"/>
                <a:gd name="T89" fmla="*/ 86 h 372"/>
                <a:gd name="T90" fmla="*/ 326 w 467"/>
                <a:gd name="T91" fmla="*/ 104 h 372"/>
                <a:gd name="T92" fmla="*/ 338 w 467"/>
                <a:gd name="T93" fmla="*/ 121 h 372"/>
                <a:gd name="T94" fmla="*/ 349 w 467"/>
                <a:gd name="T95" fmla="*/ 139 h 372"/>
                <a:gd name="T96" fmla="*/ 360 w 467"/>
                <a:gd name="T97" fmla="*/ 156 h 372"/>
                <a:gd name="T98" fmla="*/ 372 w 467"/>
                <a:gd name="T99" fmla="*/ 174 h 372"/>
                <a:gd name="T100" fmla="*/ 383 w 467"/>
                <a:gd name="T101" fmla="*/ 191 h 372"/>
                <a:gd name="T102" fmla="*/ 394 w 467"/>
                <a:gd name="T103" fmla="*/ 208 h 372"/>
                <a:gd name="T104" fmla="*/ 406 w 467"/>
                <a:gd name="T105" fmla="*/ 226 h 372"/>
                <a:gd name="T106" fmla="*/ 417 w 467"/>
                <a:gd name="T107" fmla="*/ 243 h 372"/>
                <a:gd name="T108" fmla="*/ 428 w 467"/>
                <a:gd name="T109" fmla="*/ 261 h 372"/>
                <a:gd name="T110" fmla="*/ 440 w 467"/>
                <a:gd name="T111" fmla="*/ 278 h 372"/>
                <a:gd name="T112" fmla="*/ 451 w 467"/>
                <a:gd name="T113" fmla="*/ 296 h 372"/>
                <a:gd name="T114" fmla="*/ 461 w 467"/>
                <a:gd name="T115" fmla="*/ 321 h 372"/>
                <a:gd name="T116" fmla="*/ 450 w 467"/>
                <a:gd name="T117" fmla="*/ 355 h 372"/>
                <a:gd name="T118" fmla="*/ 430 w 467"/>
                <a:gd name="T119" fmla="*/ 370 h 372"/>
                <a:gd name="T120" fmla="*/ 409 w 467"/>
                <a:gd name="T121"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7" h="372">
                  <a:moveTo>
                    <a:pt x="409" y="372"/>
                  </a:moveTo>
                  <a:cubicBezTo>
                    <a:pt x="406" y="372"/>
                    <a:pt x="402" y="371"/>
                    <a:pt x="399" y="369"/>
                  </a:cubicBezTo>
                  <a:cubicBezTo>
                    <a:pt x="396" y="371"/>
                    <a:pt x="392" y="372"/>
                    <a:pt x="389" y="372"/>
                  </a:cubicBezTo>
                  <a:cubicBezTo>
                    <a:pt x="385" y="372"/>
                    <a:pt x="381" y="371"/>
                    <a:pt x="378" y="369"/>
                  </a:cubicBezTo>
                  <a:cubicBezTo>
                    <a:pt x="375" y="371"/>
                    <a:pt x="372" y="372"/>
                    <a:pt x="368" y="372"/>
                  </a:cubicBezTo>
                  <a:cubicBezTo>
                    <a:pt x="364" y="372"/>
                    <a:pt x="361" y="371"/>
                    <a:pt x="357" y="369"/>
                  </a:cubicBezTo>
                  <a:cubicBezTo>
                    <a:pt x="354" y="371"/>
                    <a:pt x="351" y="372"/>
                    <a:pt x="347" y="372"/>
                  </a:cubicBezTo>
                  <a:cubicBezTo>
                    <a:pt x="343" y="372"/>
                    <a:pt x="340" y="371"/>
                    <a:pt x="337" y="369"/>
                  </a:cubicBezTo>
                  <a:cubicBezTo>
                    <a:pt x="334" y="371"/>
                    <a:pt x="330" y="372"/>
                    <a:pt x="326" y="372"/>
                  </a:cubicBezTo>
                  <a:cubicBezTo>
                    <a:pt x="323" y="372"/>
                    <a:pt x="319" y="371"/>
                    <a:pt x="316" y="369"/>
                  </a:cubicBezTo>
                  <a:cubicBezTo>
                    <a:pt x="313" y="371"/>
                    <a:pt x="309" y="372"/>
                    <a:pt x="306" y="372"/>
                  </a:cubicBezTo>
                  <a:cubicBezTo>
                    <a:pt x="302" y="372"/>
                    <a:pt x="298" y="371"/>
                    <a:pt x="295" y="369"/>
                  </a:cubicBezTo>
                  <a:cubicBezTo>
                    <a:pt x="292" y="371"/>
                    <a:pt x="288" y="372"/>
                    <a:pt x="285" y="372"/>
                  </a:cubicBezTo>
                  <a:cubicBezTo>
                    <a:pt x="281" y="372"/>
                    <a:pt x="277" y="371"/>
                    <a:pt x="274" y="369"/>
                  </a:cubicBezTo>
                  <a:cubicBezTo>
                    <a:pt x="271" y="371"/>
                    <a:pt x="268" y="372"/>
                    <a:pt x="264" y="372"/>
                  </a:cubicBezTo>
                  <a:cubicBezTo>
                    <a:pt x="260" y="372"/>
                    <a:pt x="257" y="371"/>
                    <a:pt x="254" y="369"/>
                  </a:cubicBezTo>
                  <a:cubicBezTo>
                    <a:pt x="250" y="371"/>
                    <a:pt x="247" y="372"/>
                    <a:pt x="243" y="372"/>
                  </a:cubicBezTo>
                  <a:cubicBezTo>
                    <a:pt x="239" y="372"/>
                    <a:pt x="236" y="371"/>
                    <a:pt x="233" y="369"/>
                  </a:cubicBezTo>
                  <a:cubicBezTo>
                    <a:pt x="230" y="371"/>
                    <a:pt x="226" y="372"/>
                    <a:pt x="222" y="372"/>
                  </a:cubicBezTo>
                  <a:cubicBezTo>
                    <a:pt x="219" y="372"/>
                    <a:pt x="215" y="371"/>
                    <a:pt x="212" y="369"/>
                  </a:cubicBezTo>
                  <a:cubicBezTo>
                    <a:pt x="209" y="371"/>
                    <a:pt x="205" y="372"/>
                    <a:pt x="202" y="372"/>
                  </a:cubicBezTo>
                  <a:cubicBezTo>
                    <a:pt x="198" y="372"/>
                    <a:pt x="194" y="371"/>
                    <a:pt x="191" y="369"/>
                  </a:cubicBezTo>
                  <a:cubicBezTo>
                    <a:pt x="188" y="371"/>
                    <a:pt x="185" y="372"/>
                    <a:pt x="181" y="372"/>
                  </a:cubicBezTo>
                  <a:cubicBezTo>
                    <a:pt x="177" y="372"/>
                    <a:pt x="174" y="371"/>
                    <a:pt x="170" y="369"/>
                  </a:cubicBezTo>
                  <a:cubicBezTo>
                    <a:pt x="167" y="371"/>
                    <a:pt x="164" y="372"/>
                    <a:pt x="160" y="372"/>
                  </a:cubicBezTo>
                  <a:cubicBezTo>
                    <a:pt x="156" y="372"/>
                    <a:pt x="153" y="371"/>
                    <a:pt x="150" y="369"/>
                  </a:cubicBezTo>
                  <a:cubicBezTo>
                    <a:pt x="147" y="371"/>
                    <a:pt x="143" y="372"/>
                    <a:pt x="139" y="372"/>
                  </a:cubicBezTo>
                  <a:cubicBezTo>
                    <a:pt x="136" y="372"/>
                    <a:pt x="132" y="371"/>
                    <a:pt x="129" y="369"/>
                  </a:cubicBezTo>
                  <a:cubicBezTo>
                    <a:pt x="126" y="371"/>
                    <a:pt x="122" y="372"/>
                    <a:pt x="119" y="372"/>
                  </a:cubicBezTo>
                  <a:cubicBezTo>
                    <a:pt x="115" y="372"/>
                    <a:pt x="111" y="371"/>
                    <a:pt x="108" y="369"/>
                  </a:cubicBezTo>
                  <a:cubicBezTo>
                    <a:pt x="105" y="371"/>
                    <a:pt x="101" y="372"/>
                    <a:pt x="98" y="372"/>
                  </a:cubicBezTo>
                  <a:cubicBezTo>
                    <a:pt x="94" y="372"/>
                    <a:pt x="90" y="371"/>
                    <a:pt x="87" y="369"/>
                  </a:cubicBezTo>
                  <a:cubicBezTo>
                    <a:pt x="84" y="371"/>
                    <a:pt x="81" y="372"/>
                    <a:pt x="77" y="372"/>
                  </a:cubicBezTo>
                  <a:cubicBezTo>
                    <a:pt x="73" y="372"/>
                    <a:pt x="70" y="371"/>
                    <a:pt x="67" y="369"/>
                  </a:cubicBezTo>
                  <a:cubicBezTo>
                    <a:pt x="63" y="371"/>
                    <a:pt x="60" y="372"/>
                    <a:pt x="56" y="372"/>
                  </a:cubicBezTo>
                  <a:cubicBezTo>
                    <a:pt x="52" y="372"/>
                    <a:pt x="47" y="370"/>
                    <a:pt x="44" y="368"/>
                  </a:cubicBezTo>
                  <a:cubicBezTo>
                    <a:pt x="41" y="369"/>
                    <a:pt x="38" y="369"/>
                    <a:pt x="36" y="369"/>
                  </a:cubicBezTo>
                  <a:cubicBezTo>
                    <a:pt x="33" y="369"/>
                    <a:pt x="30" y="369"/>
                    <a:pt x="28" y="368"/>
                  </a:cubicBezTo>
                  <a:cubicBezTo>
                    <a:pt x="21" y="365"/>
                    <a:pt x="16" y="359"/>
                    <a:pt x="15" y="353"/>
                  </a:cubicBezTo>
                  <a:cubicBezTo>
                    <a:pt x="8" y="350"/>
                    <a:pt x="3" y="344"/>
                    <a:pt x="2" y="336"/>
                  </a:cubicBezTo>
                  <a:cubicBezTo>
                    <a:pt x="0" y="330"/>
                    <a:pt x="2" y="323"/>
                    <a:pt x="7" y="318"/>
                  </a:cubicBezTo>
                  <a:cubicBezTo>
                    <a:pt x="5" y="313"/>
                    <a:pt x="6" y="307"/>
                    <a:pt x="9" y="302"/>
                  </a:cubicBezTo>
                  <a:cubicBezTo>
                    <a:pt x="11" y="299"/>
                    <a:pt x="14" y="296"/>
                    <a:pt x="17" y="294"/>
                  </a:cubicBezTo>
                  <a:cubicBezTo>
                    <a:pt x="18" y="290"/>
                    <a:pt x="19" y="287"/>
                    <a:pt x="21" y="284"/>
                  </a:cubicBezTo>
                  <a:cubicBezTo>
                    <a:pt x="23" y="281"/>
                    <a:pt x="25" y="278"/>
                    <a:pt x="29" y="277"/>
                  </a:cubicBezTo>
                  <a:cubicBezTo>
                    <a:pt x="29" y="273"/>
                    <a:pt x="30" y="269"/>
                    <a:pt x="32" y="266"/>
                  </a:cubicBezTo>
                  <a:cubicBezTo>
                    <a:pt x="34" y="263"/>
                    <a:pt x="37" y="261"/>
                    <a:pt x="40" y="259"/>
                  </a:cubicBezTo>
                  <a:cubicBezTo>
                    <a:pt x="40" y="256"/>
                    <a:pt x="41" y="252"/>
                    <a:pt x="43" y="249"/>
                  </a:cubicBezTo>
                  <a:cubicBezTo>
                    <a:pt x="45" y="246"/>
                    <a:pt x="48" y="243"/>
                    <a:pt x="51" y="242"/>
                  </a:cubicBezTo>
                  <a:cubicBezTo>
                    <a:pt x="52" y="238"/>
                    <a:pt x="53" y="235"/>
                    <a:pt x="55" y="231"/>
                  </a:cubicBezTo>
                  <a:cubicBezTo>
                    <a:pt x="57" y="228"/>
                    <a:pt x="59" y="226"/>
                    <a:pt x="63" y="224"/>
                  </a:cubicBezTo>
                  <a:cubicBezTo>
                    <a:pt x="63" y="221"/>
                    <a:pt x="64" y="217"/>
                    <a:pt x="66" y="214"/>
                  </a:cubicBezTo>
                  <a:cubicBezTo>
                    <a:pt x="68" y="211"/>
                    <a:pt x="71" y="209"/>
                    <a:pt x="74" y="207"/>
                  </a:cubicBezTo>
                  <a:cubicBezTo>
                    <a:pt x="74" y="203"/>
                    <a:pt x="75" y="200"/>
                    <a:pt x="77" y="197"/>
                  </a:cubicBezTo>
                  <a:cubicBezTo>
                    <a:pt x="79" y="194"/>
                    <a:pt x="82" y="191"/>
                    <a:pt x="85" y="189"/>
                  </a:cubicBezTo>
                  <a:cubicBezTo>
                    <a:pt x="86" y="186"/>
                    <a:pt x="87" y="182"/>
                    <a:pt x="89" y="179"/>
                  </a:cubicBezTo>
                  <a:cubicBezTo>
                    <a:pt x="91" y="176"/>
                    <a:pt x="93" y="174"/>
                    <a:pt x="97" y="172"/>
                  </a:cubicBezTo>
                  <a:cubicBezTo>
                    <a:pt x="97" y="168"/>
                    <a:pt x="98" y="165"/>
                    <a:pt x="100" y="162"/>
                  </a:cubicBezTo>
                  <a:cubicBezTo>
                    <a:pt x="102" y="159"/>
                    <a:pt x="105" y="156"/>
                    <a:pt x="108" y="155"/>
                  </a:cubicBezTo>
                  <a:cubicBezTo>
                    <a:pt x="108" y="151"/>
                    <a:pt x="109" y="148"/>
                    <a:pt x="111" y="144"/>
                  </a:cubicBezTo>
                  <a:cubicBezTo>
                    <a:pt x="113" y="141"/>
                    <a:pt x="116" y="139"/>
                    <a:pt x="119" y="137"/>
                  </a:cubicBezTo>
                  <a:cubicBezTo>
                    <a:pt x="120" y="134"/>
                    <a:pt x="121" y="130"/>
                    <a:pt x="123" y="127"/>
                  </a:cubicBezTo>
                  <a:cubicBezTo>
                    <a:pt x="125" y="124"/>
                    <a:pt x="127" y="121"/>
                    <a:pt x="131" y="120"/>
                  </a:cubicBezTo>
                  <a:cubicBezTo>
                    <a:pt x="131" y="116"/>
                    <a:pt x="132" y="113"/>
                    <a:pt x="134" y="110"/>
                  </a:cubicBezTo>
                  <a:cubicBezTo>
                    <a:pt x="136" y="107"/>
                    <a:pt x="139" y="104"/>
                    <a:pt x="142" y="102"/>
                  </a:cubicBezTo>
                  <a:cubicBezTo>
                    <a:pt x="142" y="99"/>
                    <a:pt x="143" y="95"/>
                    <a:pt x="145" y="92"/>
                  </a:cubicBezTo>
                  <a:cubicBezTo>
                    <a:pt x="147" y="89"/>
                    <a:pt x="150" y="87"/>
                    <a:pt x="153" y="85"/>
                  </a:cubicBezTo>
                  <a:cubicBezTo>
                    <a:pt x="154" y="81"/>
                    <a:pt x="155" y="78"/>
                    <a:pt x="157" y="75"/>
                  </a:cubicBezTo>
                  <a:cubicBezTo>
                    <a:pt x="159" y="72"/>
                    <a:pt x="161" y="69"/>
                    <a:pt x="165" y="68"/>
                  </a:cubicBezTo>
                  <a:cubicBezTo>
                    <a:pt x="165" y="64"/>
                    <a:pt x="166" y="60"/>
                    <a:pt x="168" y="57"/>
                  </a:cubicBezTo>
                  <a:cubicBezTo>
                    <a:pt x="170" y="54"/>
                    <a:pt x="173" y="52"/>
                    <a:pt x="176" y="50"/>
                  </a:cubicBezTo>
                  <a:cubicBezTo>
                    <a:pt x="176" y="47"/>
                    <a:pt x="177" y="43"/>
                    <a:pt x="179" y="40"/>
                  </a:cubicBezTo>
                  <a:cubicBezTo>
                    <a:pt x="181" y="37"/>
                    <a:pt x="184" y="34"/>
                    <a:pt x="187" y="33"/>
                  </a:cubicBezTo>
                  <a:cubicBezTo>
                    <a:pt x="188" y="29"/>
                    <a:pt x="189" y="25"/>
                    <a:pt x="191" y="22"/>
                  </a:cubicBezTo>
                  <a:cubicBezTo>
                    <a:pt x="194" y="17"/>
                    <a:pt x="199" y="14"/>
                    <a:pt x="204" y="13"/>
                  </a:cubicBezTo>
                  <a:cubicBezTo>
                    <a:pt x="206" y="8"/>
                    <a:pt x="211" y="3"/>
                    <a:pt x="216" y="1"/>
                  </a:cubicBezTo>
                  <a:cubicBezTo>
                    <a:pt x="219" y="0"/>
                    <a:pt x="222" y="0"/>
                    <a:pt x="224" y="0"/>
                  </a:cubicBezTo>
                  <a:cubicBezTo>
                    <a:pt x="228" y="0"/>
                    <a:pt x="232" y="1"/>
                    <a:pt x="235" y="2"/>
                  </a:cubicBezTo>
                  <a:cubicBezTo>
                    <a:pt x="238" y="1"/>
                    <a:pt x="241" y="0"/>
                    <a:pt x="245" y="0"/>
                  </a:cubicBezTo>
                  <a:cubicBezTo>
                    <a:pt x="248" y="0"/>
                    <a:pt x="251" y="1"/>
                    <a:pt x="254" y="2"/>
                  </a:cubicBezTo>
                  <a:cubicBezTo>
                    <a:pt x="259" y="5"/>
                    <a:pt x="263" y="9"/>
                    <a:pt x="265" y="15"/>
                  </a:cubicBezTo>
                  <a:cubicBezTo>
                    <a:pt x="270" y="16"/>
                    <a:pt x="275" y="19"/>
                    <a:pt x="278" y="24"/>
                  </a:cubicBezTo>
                  <a:cubicBezTo>
                    <a:pt x="278" y="24"/>
                    <a:pt x="278" y="24"/>
                    <a:pt x="278" y="24"/>
                  </a:cubicBezTo>
                  <a:cubicBezTo>
                    <a:pt x="280" y="27"/>
                    <a:pt x="281" y="31"/>
                    <a:pt x="281" y="34"/>
                  </a:cubicBezTo>
                  <a:cubicBezTo>
                    <a:pt x="284" y="36"/>
                    <a:pt x="287" y="38"/>
                    <a:pt x="289" y="41"/>
                  </a:cubicBezTo>
                  <a:cubicBezTo>
                    <a:pt x="291" y="45"/>
                    <a:pt x="292" y="48"/>
                    <a:pt x="292" y="52"/>
                  </a:cubicBezTo>
                  <a:cubicBezTo>
                    <a:pt x="296" y="53"/>
                    <a:pt x="298" y="56"/>
                    <a:pt x="300" y="59"/>
                  </a:cubicBezTo>
                  <a:cubicBezTo>
                    <a:pt x="302" y="62"/>
                    <a:pt x="304" y="65"/>
                    <a:pt x="304" y="69"/>
                  </a:cubicBezTo>
                  <a:cubicBezTo>
                    <a:pt x="307" y="71"/>
                    <a:pt x="310" y="73"/>
                    <a:pt x="312" y="76"/>
                  </a:cubicBezTo>
                  <a:cubicBezTo>
                    <a:pt x="314" y="79"/>
                    <a:pt x="315" y="83"/>
                    <a:pt x="315" y="86"/>
                  </a:cubicBezTo>
                  <a:cubicBezTo>
                    <a:pt x="318" y="88"/>
                    <a:pt x="321" y="91"/>
                    <a:pt x="323" y="94"/>
                  </a:cubicBezTo>
                  <a:cubicBezTo>
                    <a:pt x="325" y="97"/>
                    <a:pt x="326" y="100"/>
                    <a:pt x="326" y="104"/>
                  </a:cubicBezTo>
                  <a:cubicBezTo>
                    <a:pt x="330" y="106"/>
                    <a:pt x="332" y="108"/>
                    <a:pt x="334" y="111"/>
                  </a:cubicBezTo>
                  <a:cubicBezTo>
                    <a:pt x="336" y="114"/>
                    <a:pt x="338" y="118"/>
                    <a:pt x="338" y="121"/>
                  </a:cubicBezTo>
                  <a:cubicBezTo>
                    <a:pt x="341" y="123"/>
                    <a:pt x="344" y="125"/>
                    <a:pt x="346" y="129"/>
                  </a:cubicBezTo>
                  <a:cubicBezTo>
                    <a:pt x="348" y="132"/>
                    <a:pt x="349" y="135"/>
                    <a:pt x="349" y="139"/>
                  </a:cubicBezTo>
                  <a:cubicBezTo>
                    <a:pt x="352" y="140"/>
                    <a:pt x="355" y="143"/>
                    <a:pt x="357" y="146"/>
                  </a:cubicBezTo>
                  <a:cubicBezTo>
                    <a:pt x="359" y="149"/>
                    <a:pt x="360" y="153"/>
                    <a:pt x="360" y="156"/>
                  </a:cubicBezTo>
                  <a:cubicBezTo>
                    <a:pt x="364" y="158"/>
                    <a:pt x="366" y="160"/>
                    <a:pt x="368" y="163"/>
                  </a:cubicBezTo>
                  <a:cubicBezTo>
                    <a:pt x="370" y="166"/>
                    <a:pt x="372" y="170"/>
                    <a:pt x="372" y="174"/>
                  </a:cubicBezTo>
                  <a:cubicBezTo>
                    <a:pt x="375" y="175"/>
                    <a:pt x="378" y="178"/>
                    <a:pt x="380" y="181"/>
                  </a:cubicBezTo>
                  <a:cubicBezTo>
                    <a:pt x="382" y="184"/>
                    <a:pt x="383" y="187"/>
                    <a:pt x="383" y="191"/>
                  </a:cubicBezTo>
                  <a:cubicBezTo>
                    <a:pt x="386" y="193"/>
                    <a:pt x="389" y="195"/>
                    <a:pt x="391" y="198"/>
                  </a:cubicBezTo>
                  <a:cubicBezTo>
                    <a:pt x="393" y="201"/>
                    <a:pt x="394" y="205"/>
                    <a:pt x="394" y="208"/>
                  </a:cubicBezTo>
                  <a:cubicBezTo>
                    <a:pt x="398" y="210"/>
                    <a:pt x="400" y="213"/>
                    <a:pt x="402" y="216"/>
                  </a:cubicBezTo>
                  <a:cubicBezTo>
                    <a:pt x="404" y="219"/>
                    <a:pt x="405" y="222"/>
                    <a:pt x="406" y="226"/>
                  </a:cubicBezTo>
                  <a:cubicBezTo>
                    <a:pt x="409" y="227"/>
                    <a:pt x="412" y="230"/>
                    <a:pt x="414" y="233"/>
                  </a:cubicBezTo>
                  <a:cubicBezTo>
                    <a:pt x="416" y="236"/>
                    <a:pt x="417" y="240"/>
                    <a:pt x="417" y="243"/>
                  </a:cubicBezTo>
                  <a:cubicBezTo>
                    <a:pt x="420" y="245"/>
                    <a:pt x="423" y="247"/>
                    <a:pt x="425" y="250"/>
                  </a:cubicBezTo>
                  <a:cubicBezTo>
                    <a:pt x="427" y="254"/>
                    <a:pt x="428" y="257"/>
                    <a:pt x="428" y="261"/>
                  </a:cubicBezTo>
                  <a:cubicBezTo>
                    <a:pt x="432" y="262"/>
                    <a:pt x="434" y="265"/>
                    <a:pt x="436" y="268"/>
                  </a:cubicBezTo>
                  <a:cubicBezTo>
                    <a:pt x="438" y="271"/>
                    <a:pt x="439" y="274"/>
                    <a:pt x="440" y="278"/>
                  </a:cubicBezTo>
                  <a:cubicBezTo>
                    <a:pt x="443" y="280"/>
                    <a:pt x="446" y="282"/>
                    <a:pt x="448" y="285"/>
                  </a:cubicBezTo>
                  <a:cubicBezTo>
                    <a:pt x="450" y="288"/>
                    <a:pt x="451" y="292"/>
                    <a:pt x="451" y="296"/>
                  </a:cubicBezTo>
                  <a:cubicBezTo>
                    <a:pt x="455" y="298"/>
                    <a:pt x="458" y="301"/>
                    <a:pt x="460" y="305"/>
                  </a:cubicBezTo>
                  <a:cubicBezTo>
                    <a:pt x="463" y="310"/>
                    <a:pt x="463" y="316"/>
                    <a:pt x="461" y="321"/>
                  </a:cubicBezTo>
                  <a:cubicBezTo>
                    <a:pt x="465" y="326"/>
                    <a:pt x="467" y="333"/>
                    <a:pt x="465" y="340"/>
                  </a:cubicBezTo>
                  <a:cubicBezTo>
                    <a:pt x="463" y="347"/>
                    <a:pt x="457" y="353"/>
                    <a:pt x="450" y="355"/>
                  </a:cubicBezTo>
                  <a:cubicBezTo>
                    <a:pt x="448" y="361"/>
                    <a:pt x="443" y="366"/>
                    <a:pt x="437" y="369"/>
                  </a:cubicBezTo>
                  <a:cubicBezTo>
                    <a:pt x="434" y="369"/>
                    <a:pt x="432" y="370"/>
                    <a:pt x="430" y="370"/>
                  </a:cubicBezTo>
                  <a:cubicBezTo>
                    <a:pt x="427" y="370"/>
                    <a:pt x="424" y="369"/>
                    <a:pt x="421" y="368"/>
                  </a:cubicBezTo>
                  <a:cubicBezTo>
                    <a:pt x="418" y="370"/>
                    <a:pt x="414" y="372"/>
                    <a:pt x="409" y="37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13" name="Freeform 175"/>
            <p:cNvSpPr/>
            <p:nvPr>
              <p:custDataLst>
                <p:tags r:id="rId32"/>
              </p:custDataLst>
            </p:nvPr>
          </p:nvSpPr>
          <p:spPr bwMode="auto">
            <a:xfrm>
              <a:off x="2226094" y="3321768"/>
              <a:ext cx="2869666" cy="2275942"/>
            </a:xfrm>
            <a:custGeom>
              <a:avLst/>
              <a:gdLst>
                <a:gd name="T0" fmla="*/ 443 w 449"/>
                <a:gd name="T1" fmla="*/ 302 h 356"/>
                <a:gd name="T2" fmla="*/ 431 w 449"/>
                <a:gd name="T3" fmla="*/ 283 h 356"/>
                <a:gd name="T4" fmla="*/ 420 w 449"/>
                <a:gd name="T5" fmla="*/ 266 h 356"/>
                <a:gd name="T6" fmla="*/ 409 w 449"/>
                <a:gd name="T7" fmla="*/ 248 h 356"/>
                <a:gd name="T8" fmla="*/ 397 w 449"/>
                <a:gd name="T9" fmla="*/ 231 h 356"/>
                <a:gd name="T10" fmla="*/ 386 w 449"/>
                <a:gd name="T11" fmla="*/ 213 h 356"/>
                <a:gd name="T12" fmla="*/ 375 w 449"/>
                <a:gd name="T13" fmla="*/ 196 h 356"/>
                <a:gd name="T14" fmla="*/ 363 w 449"/>
                <a:gd name="T15" fmla="*/ 179 h 356"/>
                <a:gd name="T16" fmla="*/ 352 w 449"/>
                <a:gd name="T17" fmla="*/ 161 h 356"/>
                <a:gd name="T18" fmla="*/ 341 w 449"/>
                <a:gd name="T19" fmla="*/ 144 h 356"/>
                <a:gd name="T20" fmla="*/ 329 w 449"/>
                <a:gd name="T21" fmla="*/ 126 h 356"/>
                <a:gd name="T22" fmla="*/ 318 w 449"/>
                <a:gd name="T23" fmla="*/ 109 h 356"/>
                <a:gd name="T24" fmla="*/ 307 w 449"/>
                <a:gd name="T25" fmla="*/ 92 h 356"/>
                <a:gd name="T26" fmla="*/ 295 w 449"/>
                <a:gd name="T27" fmla="*/ 74 h 356"/>
                <a:gd name="T28" fmla="*/ 284 w 449"/>
                <a:gd name="T29" fmla="*/ 57 h 356"/>
                <a:gd name="T30" fmla="*/ 273 w 449"/>
                <a:gd name="T31" fmla="*/ 39 h 356"/>
                <a:gd name="T32" fmla="*/ 261 w 449"/>
                <a:gd name="T33" fmla="*/ 22 h 356"/>
                <a:gd name="T34" fmla="*/ 248 w 449"/>
                <a:gd name="T35" fmla="*/ 16 h 356"/>
                <a:gd name="T36" fmla="*/ 226 w 449"/>
                <a:gd name="T37" fmla="*/ 7 h 356"/>
                <a:gd name="T38" fmla="*/ 203 w 449"/>
                <a:gd name="T39" fmla="*/ 15 h 356"/>
                <a:gd name="T40" fmla="*/ 188 w 449"/>
                <a:gd name="T41" fmla="*/ 32 h 356"/>
                <a:gd name="T42" fmla="*/ 177 w 449"/>
                <a:gd name="T43" fmla="*/ 50 h 356"/>
                <a:gd name="T44" fmla="*/ 165 w 449"/>
                <a:gd name="T45" fmla="*/ 67 h 356"/>
                <a:gd name="T46" fmla="*/ 154 w 449"/>
                <a:gd name="T47" fmla="*/ 84 h 356"/>
                <a:gd name="T48" fmla="*/ 143 w 449"/>
                <a:gd name="T49" fmla="*/ 102 h 356"/>
                <a:gd name="T50" fmla="*/ 131 w 449"/>
                <a:gd name="T51" fmla="*/ 119 h 356"/>
                <a:gd name="T52" fmla="*/ 120 w 449"/>
                <a:gd name="T53" fmla="*/ 137 h 356"/>
                <a:gd name="T54" fmla="*/ 109 w 449"/>
                <a:gd name="T55" fmla="*/ 154 h 356"/>
                <a:gd name="T56" fmla="*/ 97 w 449"/>
                <a:gd name="T57" fmla="*/ 171 h 356"/>
                <a:gd name="T58" fmla="*/ 86 w 449"/>
                <a:gd name="T59" fmla="*/ 189 h 356"/>
                <a:gd name="T60" fmla="*/ 75 w 449"/>
                <a:gd name="T61" fmla="*/ 206 h 356"/>
                <a:gd name="T62" fmla="*/ 63 w 449"/>
                <a:gd name="T63" fmla="*/ 224 h 356"/>
                <a:gd name="T64" fmla="*/ 52 w 449"/>
                <a:gd name="T65" fmla="*/ 241 h 356"/>
                <a:gd name="T66" fmla="*/ 41 w 449"/>
                <a:gd name="T67" fmla="*/ 258 h 356"/>
                <a:gd name="T68" fmla="*/ 29 w 449"/>
                <a:gd name="T69" fmla="*/ 276 h 356"/>
                <a:gd name="T70" fmla="*/ 18 w 449"/>
                <a:gd name="T71" fmla="*/ 293 h 356"/>
                <a:gd name="T72" fmla="*/ 9 w 449"/>
                <a:gd name="T73" fmla="*/ 314 h 356"/>
                <a:gd name="T74" fmla="*/ 14 w 449"/>
                <a:gd name="T75" fmla="*/ 338 h 356"/>
                <a:gd name="T76" fmla="*/ 36 w 449"/>
                <a:gd name="T77" fmla="*/ 349 h 356"/>
                <a:gd name="T78" fmla="*/ 58 w 449"/>
                <a:gd name="T79" fmla="*/ 350 h 356"/>
                <a:gd name="T80" fmla="*/ 78 w 449"/>
                <a:gd name="T81" fmla="*/ 350 h 356"/>
                <a:gd name="T82" fmla="*/ 99 w 449"/>
                <a:gd name="T83" fmla="*/ 350 h 356"/>
                <a:gd name="T84" fmla="*/ 120 w 449"/>
                <a:gd name="T85" fmla="*/ 350 h 356"/>
                <a:gd name="T86" fmla="*/ 141 w 449"/>
                <a:gd name="T87" fmla="*/ 350 h 356"/>
                <a:gd name="T88" fmla="*/ 161 w 449"/>
                <a:gd name="T89" fmla="*/ 350 h 356"/>
                <a:gd name="T90" fmla="*/ 182 w 449"/>
                <a:gd name="T91" fmla="*/ 350 h 356"/>
                <a:gd name="T92" fmla="*/ 203 w 449"/>
                <a:gd name="T93" fmla="*/ 350 h 356"/>
                <a:gd name="T94" fmla="*/ 224 w 449"/>
                <a:gd name="T95" fmla="*/ 350 h 356"/>
                <a:gd name="T96" fmla="*/ 245 w 449"/>
                <a:gd name="T97" fmla="*/ 350 h 356"/>
                <a:gd name="T98" fmla="*/ 265 w 449"/>
                <a:gd name="T99" fmla="*/ 350 h 356"/>
                <a:gd name="T100" fmla="*/ 286 w 449"/>
                <a:gd name="T101" fmla="*/ 350 h 356"/>
                <a:gd name="T102" fmla="*/ 307 w 449"/>
                <a:gd name="T103" fmla="*/ 350 h 356"/>
                <a:gd name="T104" fmla="*/ 328 w 449"/>
                <a:gd name="T105" fmla="*/ 350 h 356"/>
                <a:gd name="T106" fmla="*/ 348 w 449"/>
                <a:gd name="T107" fmla="*/ 350 h 356"/>
                <a:gd name="T108" fmla="*/ 369 w 449"/>
                <a:gd name="T109" fmla="*/ 350 h 356"/>
                <a:gd name="T110" fmla="*/ 390 w 449"/>
                <a:gd name="T111" fmla="*/ 350 h 356"/>
                <a:gd name="T112" fmla="*/ 411 w 449"/>
                <a:gd name="T113" fmla="*/ 349 h 356"/>
                <a:gd name="T114" fmla="*/ 433 w 449"/>
                <a:gd name="T115" fmla="*/ 340 h 356"/>
                <a:gd name="T116" fmla="*/ 441 w 449"/>
                <a:gd name="T117" fmla="*/ 31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9" h="356">
                  <a:moveTo>
                    <a:pt x="441" y="316"/>
                  </a:moveTo>
                  <a:cubicBezTo>
                    <a:pt x="445" y="312"/>
                    <a:pt x="446" y="307"/>
                    <a:pt x="443" y="302"/>
                  </a:cubicBezTo>
                  <a:cubicBezTo>
                    <a:pt x="441" y="297"/>
                    <a:pt x="437" y="295"/>
                    <a:pt x="432" y="295"/>
                  </a:cubicBezTo>
                  <a:cubicBezTo>
                    <a:pt x="434" y="291"/>
                    <a:pt x="434" y="287"/>
                    <a:pt x="431" y="283"/>
                  </a:cubicBezTo>
                  <a:cubicBezTo>
                    <a:pt x="429" y="280"/>
                    <a:pt x="425" y="277"/>
                    <a:pt x="421" y="277"/>
                  </a:cubicBezTo>
                  <a:cubicBezTo>
                    <a:pt x="422" y="274"/>
                    <a:pt x="422" y="269"/>
                    <a:pt x="420" y="266"/>
                  </a:cubicBezTo>
                  <a:cubicBezTo>
                    <a:pt x="418" y="262"/>
                    <a:pt x="414" y="260"/>
                    <a:pt x="410" y="260"/>
                  </a:cubicBezTo>
                  <a:cubicBezTo>
                    <a:pt x="411" y="256"/>
                    <a:pt x="411" y="252"/>
                    <a:pt x="409" y="248"/>
                  </a:cubicBezTo>
                  <a:cubicBezTo>
                    <a:pt x="406" y="245"/>
                    <a:pt x="402" y="243"/>
                    <a:pt x="398" y="243"/>
                  </a:cubicBezTo>
                  <a:cubicBezTo>
                    <a:pt x="400" y="239"/>
                    <a:pt x="400" y="234"/>
                    <a:pt x="397" y="231"/>
                  </a:cubicBezTo>
                  <a:cubicBezTo>
                    <a:pt x="395" y="227"/>
                    <a:pt x="391" y="225"/>
                    <a:pt x="387" y="225"/>
                  </a:cubicBezTo>
                  <a:cubicBezTo>
                    <a:pt x="388" y="221"/>
                    <a:pt x="388" y="217"/>
                    <a:pt x="386" y="213"/>
                  </a:cubicBezTo>
                  <a:cubicBezTo>
                    <a:pt x="384" y="210"/>
                    <a:pt x="380" y="208"/>
                    <a:pt x="376" y="208"/>
                  </a:cubicBezTo>
                  <a:cubicBezTo>
                    <a:pt x="377" y="204"/>
                    <a:pt x="377" y="200"/>
                    <a:pt x="375" y="196"/>
                  </a:cubicBezTo>
                  <a:cubicBezTo>
                    <a:pt x="372" y="192"/>
                    <a:pt x="368" y="190"/>
                    <a:pt x="364" y="190"/>
                  </a:cubicBezTo>
                  <a:cubicBezTo>
                    <a:pt x="366" y="187"/>
                    <a:pt x="366" y="182"/>
                    <a:pt x="363" y="179"/>
                  </a:cubicBezTo>
                  <a:cubicBezTo>
                    <a:pt x="361" y="175"/>
                    <a:pt x="357" y="173"/>
                    <a:pt x="353" y="173"/>
                  </a:cubicBezTo>
                  <a:cubicBezTo>
                    <a:pt x="354" y="169"/>
                    <a:pt x="354" y="165"/>
                    <a:pt x="352" y="161"/>
                  </a:cubicBezTo>
                  <a:cubicBezTo>
                    <a:pt x="350" y="158"/>
                    <a:pt x="346" y="156"/>
                    <a:pt x="342" y="156"/>
                  </a:cubicBezTo>
                  <a:cubicBezTo>
                    <a:pt x="343" y="152"/>
                    <a:pt x="343" y="147"/>
                    <a:pt x="341" y="144"/>
                  </a:cubicBezTo>
                  <a:cubicBezTo>
                    <a:pt x="338" y="140"/>
                    <a:pt x="334" y="138"/>
                    <a:pt x="330" y="138"/>
                  </a:cubicBezTo>
                  <a:cubicBezTo>
                    <a:pt x="332" y="134"/>
                    <a:pt x="332" y="130"/>
                    <a:pt x="329" y="126"/>
                  </a:cubicBezTo>
                  <a:cubicBezTo>
                    <a:pt x="327" y="123"/>
                    <a:pt x="323" y="121"/>
                    <a:pt x="319" y="121"/>
                  </a:cubicBezTo>
                  <a:cubicBezTo>
                    <a:pt x="320" y="117"/>
                    <a:pt x="320" y="113"/>
                    <a:pt x="318" y="109"/>
                  </a:cubicBezTo>
                  <a:cubicBezTo>
                    <a:pt x="316" y="105"/>
                    <a:pt x="312" y="103"/>
                    <a:pt x="308" y="103"/>
                  </a:cubicBezTo>
                  <a:cubicBezTo>
                    <a:pt x="309" y="100"/>
                    <a:pt x="309" y="95"/>
                    <a:pt x="307" y="92"/>
                  </a:cubicBezTo>
                  <a:cubicBezTo>
                    <a:pt x="304" y="88"/>
                    <a:pt x="300" y="86"/>
                    <a:pt x="296" y="86"/>
                  </a:cubicBezTo>
                  <a:cubicBezTo>
                    <a:pt x="298" y="82"/>
                    <a:pt x="298" y="78"/>
                    <a:pt x="295" y="74"/>
                  </a:cubicBezTo>
                  <a:cubicBezTo>
                    <a:pt x="293" y="71"/>
                    <a:pt x="289" y="69"/>
                    <a:pt x="285" y="68"/>
                  </a:cubicBezTo>
                  <a:cubicBezTo>
                    <a:pt x="286" y="65"/>
                    <a:pt x="286" y="60"/>
                    <a:pt x="284" y="57"/>
                  </a:cubicBezTo>
                  <a:cubicBezTo>
                    <a:pt x="282" y="53"/>
                    <a:pt x="278" y="51"/>
                    <a:pt x="274" y="51"/>
                  </a:cubicBezTo>
                  <a:cubicBezTo>
                    <a:pt x="275" y="47"/>
                    <a:pt x="275" y="43"/>
                    <a:pt x="273" y="39"/>
                  </a:cubicBezTo>
                  <a:cubicBezTo>
                    <a:pt x="270" y="36"/>
                    <a:pt x="266" y="34"/>
                    <a:pt x="262" y="34"/>
                  </a:cubicBezTo>
                  <a:cubicBezTo>
                    <a:pt x="264" y="30"/>
                    <a:pt x="264" y="26"/>
                    <a:pt x="261" y="22"/>
                  </a:cubicBezTo>
                  <a:cubicBezTo>
                    <a:pt x="261" y="22"/>
                    <a:pt x="261" y="22"/>
                    <a:pt x="261" y="22"/>
                  </a:cubicBezTo>
                  <a:cubicBezTo>
                    <a:pt x="258" y="17"/>
                    <a:pt x="253" y="15"/>
                    <a:pt x="248" y="16"/>
                  </a:cubicBezTo>
                  <a:cubicBezTo>
                    <a:pt x="249" y="11"/>
                    <a:pt x="246" y="6"/>
                    <a:pt x="241" y="3"/>
                  </a:cubicBezTo>
                  <a:cubicBezTo>
                    <a:pt x="235" y="1"/>
                    <a:pt x="229" y="2"/>
                    <a:pt x="226" y="7"/>
                  </a:cubicBezTo>
                  <a:cubicBezTo>
                    <a:pt x="222" y="2"/>
                    <a:pt x="216" y="0"/>
                    <a:pt x="211" y="2"/>
                  </a:cubicBezTo>
                  <a:cubicBezTo>
                    <a:pt x="205" y="4"/>
                    <a:pt x="202" y="10"/>
                    <a:pt x="203" y="15"/>
                  </a:cubicBezTo>
                  <a:cubicBezTo>
                    <a:pt x="198" y="14"/>
                    <a:pt x="192" y="16"/>
                    <a:pt x="189" y="20"/>
                  </a:cubicBezTo>
                  <a:cubicBezTo>
                    <a:pt x="187" y="24"/>
                    <a:pt x="187" y="28"/>
                    <a:pt x="188" y="32"/>
                  </a:cubicBezTo>
                  <a:cubicBezTo>
                    <a:pt x="184" y="32"/>
                    <a:pt x="180" y="34"/>
                    <a:pt x="178" y="38"/>
                  </a:cubicBezTo>
                  <a:cubicBezTo>
                    <a:pt x="175" y="41"/>
                    <a:pt x="175" y="46"/>
                    <a:pt x="177" y="50"/>
                  </a:cubicBezTo>
                  <a:cubicBezTo>
                    <a:pt x="173" y="50"/>
                    <a:pt x="169" y="52"/>
                    <a:pt x="166" y="55"/>
                  </a:cubicBezTo>
                  <a:cubicBezTo>
                    <a:pt x="164" y="59"/>
                    <a:pt x="164" y="63"/>
                    <a:pt x="165" y="67"/>
                  </a:cubicBezTo>
                  <a:cubicBezTo>
                    <a:pt x="161" y="67"/>
                    <a:pt x="158" y="69"/>
                    <a:pt x="155" y="73"/>
                  </a:cubicBezTo>
                  <a:cubicBezTo>
                    <a:pt x="153" y="76"/>
                    <a:pt x="153" y="81"/>
                    <a:pt x="154" y="84"/>
                  </a:cubicBezTo>
                  <a:cubicBezTo>
                    <a:pt x="150" y="84"/>
                    <a:pt x="146" y="86"/>
                    <a:pt x="144" y="90"/>
                  </a:cubicBezTo>
                  <a:cubicBezTo>
                    <a:pt x="141" y="94"/>
                    <a:pt x="141" y="98"/>
                    <a:pt x="143" y="102"/>
                  </a:cubicBezTo>
                  <a:cubicBezTo>
                    <a:pt x="139" y="102"/>
                    <a:pt x="135" y="104"/>
                    <a:pt x="133" y="107"/>
                  </a:cubicBezTo>
                  <a:cubicBezTo>
                    <a:pt x="130" y="111"/>
                    <a:pt x="130" y="115"/>
                    <a:pt x="131" y="119"/>
                  </a:cubicBezTo>
                  <a:cubicBezTo>
                    <a:pt x="127" y="119"/>
                    <a:pt x="124" y="121"/>
                    <a:pt x="121" y="125"/>
                  </a:cubicBezTo>
                  <a:cubicBezTo>
                    <a:pt x="119" y="128"/>
                    <a:pt x="119" y="133"/>
                    <a:pt x="120" y="137"/>
                  </a:cubicBezTo>
                  <a:cubicBezTo>
                    <a:pt x="116" y="137"/>
                    <a:pt x="112" y="139"/>
                    <a:pt x="110" y="142"/>
                  </a:cubicBezTo>
                  <a:cubicBezTo>
                    <a:pt x="107" y="146"/>
                    <a:pt x="107" y="150"/>
                    <a:pt x="109" y="154"/>
                  </a:cubicBezTo>
                  <a:cubicBezTo>
                    <a:pt x="105" y="154"/>
                    <a:pt x="101" y="156"/>
                    <a:pt x="99" y="160"/>
                  </a:cubicBezTo>
                  <a:cubicBezTo>
                    <a:pt x="96" y="163"/>
                    <a:pt x="96" y="168"/>
                    <a:pt x="97" y="171"/>
                  </a:cubicBezTo>
                  <a:cubicBezTo>
                    <a:pt x="93" y="171"/>
                    <a:pt x="90" y="174"/>
                    <a:pt x="87" y="177"/>
                  </a:cubicBezTo>
                  <a:cubicBezTo>
                    <a:pt x="85" y="181"/>
                    <a:pt x="85" y="185"/>
                    <a:pt x="86" y="189"/>
                  </a:cubicBezTo>
                  <a:cubicBezTo>
                    <a:pt x="82" y="189"/>
                    <a:pt x="78" y="191"/>
                    <a:pt x="76" y="195"/>
                  </a:cubicBezTo>
                  <a:cubicBezTo>
                    <a:pt x="73" y="198"/>
                    <a:pt x="73" y="203"/>
                    <a:pt x="75" y="206"/>
                  </a:cubicBezTo>
                  <a:cubicBezTo>
                    <a:pt x="71" y="206"/>
                    <a:pt x="67" y="208"/>
                    <a:pt x="65" y="212"/>
                  </a:cubicBezTo>
                  <a:cubicBezTo>
                    <a:pt x="62" y="216"/>
                    <a:pt x="62" y="220"/>
                    <a:pt x="63" y="224"/>
                  </a:cubicBezTo>
                  <a:cubicBezTo>
                    <a:pt x="59" y="224"/>
                    <a:pt x="56" y="226"/>
                    <a:pt x="53" y="229"/>
                  </a:cubicBezTo>
                  <a:cubicBezTo>
                    <a:pt x="51" y="233"/>
                    <a:pt x="51" y="237"/>
                    <a:pt x="52" y="241"/>
                  </a:cubicBezTo>
                  <a:cubicBezTo>
                    <a:pt x="48" y="241"/>
                    <a:pt x="44" y="243"/>
                    <a:pt x="42" y="247"/>
                  </a:cubicBezTo>
                  <a:cubicBezTo>
                    <a:pt x="39" y="250"/>
                    <a:pt x="39" y="255"/>
                    <a:pt x="41" y="258"/>
                  </a:cubicBezTo>
                  <a:cubicBezTo>
                    <a:pt x="37" y="259"/>
                    <a:pt x="33" y="261"/>
                    <a:pt x="30" y="264"/>
                  </a:cubicBezTo>
                  <a:cubicBezTo>
                    <a:pt x="28" y="268"/>
                    <a:pt x="28" y="272"/>
                    <a:pt x="29" y="276"/>
                  </a:cubicBezTo>
                  <a:cubicBezTo>
                    <a:pt x="25" y="276"/>
                    <a:pt x="22" y="278"/>
                    <a:pt x="19" y="282"/>
                  </a:cubicBezTo>
                  <a:cubicBezTo>
                    <a:pt x="17" y="285"/>
                    <a:pt x="17" y="290"/>
                    <a:pt x="18" y="293"/>
                  </a:cubicBezTo>
                  <a:cubicBezTo>
                    <a:pt x="14" y="293"/>
                    <a:pt x="10" y="296"/>
                    <a:pt x="8" y="300"/>
                  </a:cubicBezTo>
                  <a:cubicBezTo>
                    <a:pt x="5" y="304"/>
                    <a:pt x="6" y="310"/>
                    <a:pt x="9" y="314"/>
                  </a:cubicBezTo>
                  <a:cubicBezTo>
                    <a:pt x="4" y="316"/>
                    <a:pt x="0" y="322"/>
                    <a:pt x="1" y="328"/>
                  </a:cubicBezTo>
                  <a:cubicBezTo>
                    <a:pt x="2" y="334"/>
                    <a:pt x="8" y="339"/>
                    <a:pt x="14" y="338"/>
                  </a:cubicBezTo>
                  <a:cubicBezTo>
                    <a:pt x="13" y="344"/>
                    <a:pt x="16" y="350"/>
                    <a:pt x="22" y="352"/>
                  </a:cubicBezTo>
                  <a:cubicBezTo>
                    <a:pt x="27" y="354"/>
                    <a:pt x="33" y="353"/>
                    <a:pt x="36" y="349"/>
                  </a:cubicBezTo>
                  <a:cubicBezTo>
                    <a:pt x="38" y="353"/>
                    <a:pt x="42" y="356"/>
                    <a:pt x="47" y="356"/>
                  </a:cubicBezTo>
                  <a:cubicBezTo>
                    <a:pt x="52" y="356"/>
                    <a:pt x="55" y="354"/>
                    <a:pt x="58" y="350"/>
                  </a:cubicBezTo>
                  <a:cubicBezTo>
                    <a:pt x="60" y="354"/>
                    <a:pt x="64" y="356"/>
                    <a:pt x="68" y="356"/>
                  </a:cubicBezTo>
                  <a:cubicBezTo>
                    <a:pt x="72" y="356"/>
                    <a:pt x="76" y="354"/>
                    <a:pt x="78" y="350"/>
                  </a:cubicBezTo>
                  <a:cubicBezTo>
                    <a:pt x="81" y="354"/>
                    <a:pt x="84" y="356"/>
                    <a:pt x="89" y="356"/>
                  </a:cubicBezTo>
                  <a:cubicBezTo>
                    <a:pt x="93" y="356"/>
                    <a:pt x="97" y="354"/>
                    <a:pt x="99" y="350"/>
                  </a:cubicBezTo>
                  <a:cubicBezTo>
                    <a:pt x="101" y="354"/>
                    <a:pt x="105" y="356"/>
                    <a:pt x="110" y="356"/>
                  </a:cubicBezTo>
                  <a:cubicBezTo>
                    <a:pt x="114" y="356"/>
                    <a:pt x="118" y="354"/>
                    <a:pt x="120" y="350"/>
                  </a:cubicBezTo>
                  <a:cubicBezTo>
                    <a:pt x="122" y="354"/>
                    <a:pt x="126" y="356"/>
                    <a:pt x="130" y="356"/>
                  </a:cubicBezTo>
                  <a:cubicBezTo>
                    <a:pt x="135" y="356"/>
                    <a:pt x="138" y="354"/>
                    <a:pt x="141" y="350"/>
                  </a:cubicBezTo>
                  <a:cubicBezTo>
                    <a:pt x="143" y="354"/>
                    <a:pt x="147" y="356"/>
                    <a:pt x="151" y="356"/>
                  </a:cubicBezTo>
                  <a:cubicBezTo>
                    <a:pt x="155" y="356"/>
                    <a:pt x="159" y="354"/>
                    <a:pt x="161" y="350"/>
                  </a:cubicBezTo>
                  <a:cubicBezTo>
                    <a:pt x="164" y="354"/>
                    <a:pt x="168" y="356"/>
                    <a:pt x="172" y="356"/>
                  </a:cubicBezTo>
                  <a:cubicBezTo>
                    <a:pt x="176" y="356"/>
                    <a:pt x="180" y="354"/>
                    <a:pt x="182" y="350"/>
                  </a:cubicBezTo>
                  <a:cubicBezTo>
                    <a:pt x="184" y="354"/>
                    <a:pt x="188" y="356"/>
                    <a:pt x="193" y="356"/>
                  </a:cubicBezTo>
                  <a:cubicBezTo>
                    <a:pt x="197" y="356"/>
                    <a:pt x="201" y="354"/>
                    <a:pt x="203" y="350"/>
                  </a:cubicBezTo>
                  <a:cubicBezTo>
                    <a:pt x="205" y="354"/>
                    <a:pt x="209" y="356"/>
                    <a:pt x="213" y="356"/>
                  </a:cubicBezTo>
                  <a:cubicBezTo>
                    <a:pt x="218" y="356"/>
                    <a:pt x="222" y="354"/>
                    <a:pt x="224" y="350"/>
                  </a:cubicBezTo>
                  <a:cubicBezTo>
                    <a:pt x="226" y="354"/>
                    <a:pt x="230" y="356"/>
                    <a:pt x="234" y="356"/>
                  </a:cubicBezTo>
                  <a:cubicBezTo>
                    <a:pt x="239" y="356"/>
                    <a:pt x="242" y="354"/>
                    <a:pt x="245" y="350"/>
                  </a:cubicBezTo>
                  <a:cubicBezTo>
                    <a:pt x="247" y="354"/>
                    <a:pt x="251" y="356"/>
                    <a:pt x="255" y="356"/>
                  </a:cubicBezTo>
                  <a:cubicBezTo>
                    <a:pt x="259" y="356"/>
                    <a:pt x="263" y="354"/>
                    <a:pt x="265" y="350"/>
                  </a:cubicBezTo>
                  <a:cubicBezTo>
                    <a:pt x="268" y="354"/>
                    <a:pt x="271" y="356"/>
                    <a:pt x="276" y="356"/>
                  </a:cubicBezTo>
                  <a:cubicBezTo>
                    <a:pt x="280" y="356"/>
                    <a:pt x="284" y="354"/>
                    <a:pt x="286" y="350"/>
                  </a:cubicBezTo>
                  <a:cubicBezTo>
                    <a:pt x="288" y="354"/>
                    <a:pt x="292" y="356"/>
                    <a:pt x="297" y="356"/>
                  </a:cubicBezTo>
                  <a:cubicBezTo>
                    <a:pt x="301" y="356"/>
                    <a:pt x="305" y="354"/>
                    <a:pt x="307" y="350"/>
                  </a:cubicBezTo>
                  <a:cubicBezTo>
                    <a:pt x="309" y="354"/>
                    <a:pt x="313" y="356"/>
                    <a:pt x="317" y="356"/>
                  </a:cubicBezTo>
                  <a:cubicBezTo>
                    <a:pt x="322" y="356"/>
                    <a:pt x="325" y="354"/>
                    <a:pt x="328" y="350"/>
                  </a:cubicBezTo>
                  <a:cubicBezTo>
                    <a:pt x="330" y="354"/>
                    <a:pt x="334" y="356"/>
                    <a:pt x="338" y="356"/>
                  </a:cubicBezTo>
                  <a:cubicBezTo>
                    <a:pt x="342" y="356"/>
                    <a:pt x="346" y="354"/>
                    <a:pt x="348" y="350"/>
                  </a:cubicBezTo>
                  <a:cubicBezTo>
                    <a:pt x="351" y="354"/>
                    <a:pt x="355" y="356"/>
                    <a:pt x="359" y="356"/>
                  </a:cubicBezTo>
                  <a:cubicBezTo>
                    <a:pt x="363" y="356"/>
                    <a:pt x="367" y="354"/>
                    <a:pt x="369" y="350"/>
                  </a:cubicBezTo>
                  <a:cubicBezTo>
                    <a:pt x="371" y="354"/>
                    <a:pt x="375" y="356"/>
                    <a:pt x="380" y="356"/>
                  </a:cubicBezTo>
                  <a:cubicBezTo>
                    <a:pt x="384" y="356"/>
                    <a:pt x="388" y="354"/>
                    <a:pt x="390" y="350"/>
                  </a:cubicBezTo>
                  <a:cubicBezTo>
                    <a:pt x="392" y="354"/>
                    <a:pt x="396" y="356"/>
                    <a:pt x="400" y="356"/>
                  </a:cubicBezTo>
                  <a:cubicBezTo>
                    <a:pt x="405" y="356"/>
                    <a:pt x="409" y="353"/>
                    <a:pt x="411" y="349"/>
                  </a:cubicBezTo>
                  <a:cubicBezTo>
                    <a:pt x="415" y="353"/>
                    <a:pt x="420" y="355"/>
                    <a:pt x="425" y="353"/>
                  </a:cubicBezTo>
                  <a:cubicBezTo>
                    <a:pt x="431" y="351"/>
                    <a:pt x="434" y="346"/>
                    <a:pt x="433" y="340"/>
                  </a:cubicBezTo>
                  <a:cubicBezTo>
                    <a:pt x="440" y="341"/>
                    <a:pt x="446" y="337"/>
                    <a:pt x="447" y="331"/>
                  </a:cubicBezTo>
                  <a:cubicBezTo>
                    <a:pt x="449" y="325"/>
                    <a:pt x="446" y="319"/>
                    <a:pt x="441" y="3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Freeform 176"/>
            <p:cNvSpPr/>
            <p:nvPr>
              <p:custDataLst>
                <p:tags r:id="rId33"/>
              </p:custDataLst>
            </p:nvPr>
          </p:nvSpPr>
          <p:spPr bwMode="auto">
            <a:xfrm>
              <a:off x="2040252" y="4337858"/>
              <a:ext cx="2519706" cy="1375701"/>
            </a:xfrm>
            <a:custGeom>
              <a:avLst/>
              <a:gdLst>
                <a:gd name="T0" fmla="*/ 255 w 394"/>
                <a:gd name="T1" fmla="*/ 111 h 215"/>
                <a:gd name="T2" fmla="*/ 256 w 394"/>
                <a:gd name="T3" fmla="*/ 110 h 215"/>
                <a:gd name="T4" fmla="*/ 109 w 394"/>
                <a:gd name="T5" fmla="*/ 0 h 215"/>
                <a:gd name="T6" fmla="*/ 12 w 394"/>
                <a:gd name="T7" fmla="*/ 150 h 215"/>
                <a:gd name="T8" fmla="*/ 7 w 394"/>
                <a:gd name="T9" fmla="*/ 195 h 215"/>
                <a:gd name="T10" fmla="*/ 47 w 394"/>
                <a:gd name="T11" fmla="*/ 215 h 215"/>
                <a:gd name="T12" fmla="*/ 394 w 394"/>
                <a:gd name="T13" fmla="*/ 215 h 215"/>
                <a:gd name="T14" fmla="*/ 256 w 394"/>
                <a:gd name="T15" fmla="*/ 110 h 215"/>
                <a:gd name="T16" fmla="*/ 255 w 394"/>
                <a:gd name="T17" fmla="*/ 1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215">
                  <a:moveTo>
                    <a:pt x="255" y="111"/>
                  </a:moveTo>
                  <a:cubicBezTo>
                    <a:pt x="256" y="110"/>
                    <a:pt x="256" y="110"/>
                    <a:pt x="256" y="110"/>
                  </a:cubicBezTo>
                  <a:cubicBezTo>
                    <a:pt x="109" y="0"/>
                    <a:pt x="109" y="0"/>
                    <a:pt x="109" y="0"/>
                  </a:cubicBezTo>
                  <a:cubicBezTo>
                    <a:pt x="12" y="150"/>
                    <a:pt x="12" y="150"/>
                    <a:pt x="12" y="150"/>
                  </a:cubicBezTo>
                  <a:cubicBezTo>
                    <a:pt x="1" y="165"/>
                    <a:pt x="0" y="182"/>
                    <a:pt x="7" y="195"/>
                  </a:cubicBezTo>
                  <a:cubicBezTo>
                    <a:pt x="14" y="208"/>
                    <a:pt x="29" y="215"/>
                    <a:pt x="47" y="215"/>
                  </a:cubicBezTo>
                  <a:cubicBezTo>
                    <a:pt x="394" y="215"/>
                    <a:pt x="394" y="215"/>
                    <a:pt x="394" y="215"/>
                  </a:cubicBezTo>
                  <a:cubicBezTo>
                    <a:pt x="256" y="110"/>
                    <a:pt x="256" y="110"/>
                    <a:pt x="256" y="110"/>
                  </a:cubicBezTo>
                  <a:lnTo>
                    <a:pt x="255" y="111"/>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Freeform 177"/>
            <p:cNvSpPr/>
            <p:nvPr>
              <p:custDataLst>
                <p:tags r:id="rId34"/>
              </p:custDataLst>
            </p:nvPr>
          </p:nvSpPr>
          <p:spPr bwMode="auto">
            <a:xfrm>
              <a:off x="3676613" y="4352339"/>
              <a:ext cx="1604986" cy="1361220"/>
            </a:xfrm>
            <a:custGeom>
              <a:avLst/>
              <a:gdLst>
                <a:gd name="T0" fmla="*/ 239 w 251"/>
                <a:gd name="T1" fmla="*/ 148 h 213"/>
                <a:gd name="T2" fmla="*/ 143 w 251"/>
                <a:gd name="T3" fmla="*/ 0 h 213"/>
                <a:gd name="T4" fmla="*/ 0 w 251"/>
                <a:gd name="T5" fmla="*/ 108 h 213"/>
                <a:gd name="T6" fmla="*/ 138 w 251"/>
                <a:gd name="T7" fmla="*/ 213 h 213"/>
                <a:gd name="T8" fmla="*/ 204 w 251"/>
                <a:gd name="T9" fmla="*/ 213 h 213"/>
                <a:gd name="T10" fmla="*/ 244 w 251"/>
                <a:gd name="T11" fmla="*/ 193 h 213"/>
                <a:gd name="T12" fmla="*/ 239 w 251"/>
                <a:gd name="T13" fmla="*/ 148 h 213"/>
              </a:gdLst>
              <a:ahLst/>
              <a:cxnLst>
                <a:cxn ang="0">
                  <a:pos x="T0" y="T1"/>
                </a:cxn>
                <a:cxn ang="0">
                  <a:pos x="T2" y="T3"/>
                </a:cxn>
                <a:cxn ang="0">
                  <a:pos x="T4" y="T5"/>
                </a:cxn>
                <a:cxn ang="0">
                  <a:pos x="T6" y="T7"/>
                </a:cxn>
                <a:cxn ang="0">
                  <a:pos x="T8" y="T9"/>
                </a:cxn>
                <a:cxn ang="0">
                  <a:pos x="T10" y="T11"/>
                </a:cxn>
                <a:cxn ang="0">
                  <a:pos x="T12" y="T13"/>
                </a:cxn>
              </a:cxnLst>
              <a:rect l="0" t="0" r="r" b="b"/>
              <a:pathLst>
                <a:path w="251" h="213">
                  <a:moveTo>
                    <a:pt x="239" y="148"/>
                  </a:moveTo>
                  <a:cubicBezTo>
                    <a:pt x="143" y="0"/>
                    <a:pt x="143" y="0"/>
                    <a:pt x="143" y="0"/>
                  </a:cubicBezTo>
                  <a:cubicBezTo>
                    <a:pt x="0" y="108"/>
                    <a:pt x="0" y="108"/>
                    <a:pt x="0" y="108"/>
                  </a:cubicBezTo>
                  <a:cubicBezTo>
                    <a:pt x="138" y="213"/>
                    <a:pt x="138" y="213"/>
                    <a:pt x="138" y="213"/>
                  </a:cubicBezTo>
                  <a:cubicBezTo>
                    <a:pt x="204" y="213"/>
                    <a:pt x="204" y="213"/>
                    <a:pt x="204" y="213"/>
                  </a:cubicBezTo>
                  <a:cubicBezTo>
                    <a:pt x="222" y="213"/>
                    <a:pt x="237" y="206"/>
                    <a:pt x="244" y="193"/>
                  </a:cubicBezTo>
                  <a:cubicBezTo>
                    <a:pt x="251" y="180"/>
                    <a:pt x="250" y="163"/>
                    <a:pt x="239" y="148"/>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Freeform 178"/>
            <p:cNvSpPr>
              <a:spLocks noEditPoints="1"/>
            </p:cNvSpPr>
            <p:nvPr>
              <p:custDataLst>
                <p:tags r:id="rId35"/>
              </p:custDataLst>
            </p:nvPr>
          </p:nvSpPr>
          <p:spPr bwMode="auto">
            <a:xfrm>
              <a:off x="2008877" y="4294413"/>
              <a:ext cx="2645208" cy="1450522"/>
            </a:xfrm>
            <a:custGeom>
              <a:avLst/>
              <a:gdLst>
                <a:gd name="T0" fmla="*/ 13 w 414"/>
                <a:gd name="T1" fmla="*/ 154 h 227"/>
                <a:gd name="T2" fmla="*/ 52 w 414"/>
                <a:gd name="T3" fmla="*/ 227 h 227"/>
                <a:gd name="T4" fmla="*/ 113 w 414"/>
                <a:gd name="T5" fmla="*/ 0 h 227"/>
                <a:gd name="T6" fmla="*/ 385 w 414"/>
                <a:gd name="T7" fmla="*/ 218 h 227"/>
                <a:gd name="T8" fmla="*/ 110 w 414"/>
                <a:gd name="T9" fmla="*/ 21 h 227"/>
                <a:gd name="T10" fmla="*/ 51 w 414"/>
                <a:gd name="T11" fmla="*/ 218 h 227"/>
                <a:gd name="T12" fmla="*/ 14 w 414"/>
                <a:gd name="T13" fmla="*/ 174 h 227"/>
                <a:gd name="T14" fmla="*/ 52 w 414"/>
                <a:gd name="T15" fmla="*/ 218 h 227"/>
                <a:gd name="T16" fmla="*/ 15 w 414"/>
                <a:gd name="T17" fmla="*/ 171 h 227"/>
                <a:gd name="T18" fmla="*/ 97 w 414"/>
                <a:gd name="T19" fmla="*/ 218 h 227"/>
                <a:gd name="T20" fmla="*/ 15 w 414"/>
                <a:gd name="T21" fmla="*/ 171 h 227"/>
                <a:gd name="T22" fmla="*/ 29 w 414"/>
                <a:gd name="T23" fmla="*/ 146 h 227"/>
                <a:gd name="T24" fmla="*/ 104 w 414"/>
                <a:gd name="T25" fmla="*/ 218 h 227"/>
                <a:gd name="T26" fmla="*/ 31 w 414"/>
                <a:gd name="T27" fmla="*/ 143 h 227"/>
                <a:gd name="T28" fmla="*/ 151 w 414"/>
                <a:gd name="T29" fmla="*/ 218 h 227"/>
                <a:gd name="T30" fmla="*/ 31 w 414"/>
                <a:gd name="T31" fmla="*/ 143 h 227"/>
                <a:gd name="T32" fmla="*/ 47 w 414"/>
                <a:gd name="T33" fmla="*/ 119 h 227"/>
                <a:gd name="T34" fmla="*/ 157 w 414"/>
                <a:gd name="T35" fmla="*/ 218 h 227"/>
                <a:gd name="T36" fmla="*/ 49 w 414"/>
                <a:gd name="T37" fmla="*/ 116 h 227"/>
                <a:gd name="T38" fmla="*/ 204 w 414"/>
                <a:gd name="T39" fmla="*/ 218 h 227"/>
                <a:gd name="T40" fmla="*/ 49 w 414"/>
                <a:gd name="T41" fmla="*/ 116 h 227"/>
                <a:gd name="T42" fmla="*/ 64 w 414"/>
                <a:gd name="T43" fmla="*/ 92 h 227"/>
                <a:gd name="T44" fmla="*/ 210 w 414"/>
                <a:gd name="T45" fmla="*/ 218 h 227"/>
                <a:gd name="T46" fmla="*/ 67 w 414"/>
                <a:gd name="T47" fmla="*/ 89 h 227"/>
                <a:gd name="T48" fmla="*/ 257 w 414"/>
                <a:gd name="T49" fmla="*/ 218 h 227"/>
                <a:gd name="T50" fmla="*/ 67 w 414"/>
                <a:gd name="T51" fmla="*/ 89 h 227"/>
                <a:gd name="T52" fmla="*/ 82 w 414"/>
                <a:gd name="T53" fmla="*/ 65 h 227"/>
                <a:gd name="T54" fmla="*/ 263 w 414"/>
                <a:gd name="T55" fmla="*/ 218 h 227"/>
                <a:gd name="T56" fmla="*/ 84 w 414"/>
                <a:gd name="T57" fmla="*/ 62 h 227"/>
                <a:gd name="T58" fmla="*/ 310 w 414"/>
                <a:gd name="T59" fmla="*/ 218 h 227"/>
                <a:gd name="T60" fmla="*/ 84 w 414"/>
                <a:gd name="T61" fmla="*/ 62 h 227"/>
                <a:gd name="T62" fmla="*/ 100 w 414"/>
                <a:gd name="T63" fmla="*/ 38 h 227"/>
                <a:gd name="T64" fmla="*/ 316 w 414"/>
                <a:gd name="T65" fmla="*/ 218 h 227"/>
                <a:gd name="T66" fmla="*/ 102 w 414"/>
                <a:gd name="T67" fmla="*/ 35 h 227"/>
                <a:gd name="T68" fmla="*/ 363 w 414"/>
                <a:gd name="T69" fmla="*/ 218 h 227"/>
                <a:gd name="T70" fmla="*/ 102 w 414"/>
                <a:gd name="T71" fmla="*/ 35 h 227"/>
                <a:gd name="T72" fmla="*/ 14 w 414"/>
                <a:gd name="T73" fmla="*/ 194 h 227"/>
                <a:gd name="T74" fmla="*/ 16 w 414"/>
                <a:gd name="T75" fmla="*/ 20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4" h="227">
                  <a:moveTo>
                    <a:pt x="113" y="0"/>
                  </a:moveTo>
                  <a:cubicBezTo>
                    <a:pt x="13" y="154"/>
                    <a:pt x="13" y="154"/>
                    <a:pt x="13" y="154"/>
                  </a:cubicBezTo>
                  <a:cubicBezTo>
                    <a:pt x="1" y="171"/>
                    <a:pt x="0" y="190"/>
                    <a:pt x="8" y="204"/>
                  </a:cubicBezTo>
                  <a:cubicBezTo>
                    <a:pt x="15" y="219"/>
                    <a:pt x="32" y="227"/>
                    <a:pt x="52" y="227"/>
                  </a:cubicBezTo>
                  <a:cubicBezTo>
                    <a:pt x="414" y="227"/>
                    <a:pt x="414" y="227"/>
                    <a:pt x="414" y="227"/>
                  </a:cubicBezTo>
                  <a:lnTo>
                    <a:pt x="113" y="0"/>
                  </a:lnTo>
                  <a:close/>
                  <a:moveTo>
                    <a:pt x="116" y="13"/>
                  </a:moveTo>
                  <a:cubicBezTo>
                    <a:pt x="385" y="218"/>
                    <a:pt x="385" y="218"/>
                    <a:pt x="385" y="218"/>
                  </a:cubicBezTo>
                  <a:cubicBezTo>
                    <a:pt x="370" y="218"/>
                    <a:pt x="370" y="218"/>
                    <a:pt x="370" y="218"/>
                  </a:cubicBezTo>
                  <a:cubicBezTo>
                    <a:pt x="110" y="21"/>
                    <a:pt x="110" y="21"/>
                    <a:pt x="110" y="21"/>
                  </a:cubicBezTo>
                  <a:lnTo>
                    <a:pt x="116" y="13"/>
                  </a:lnTo>
                  <a:close/>
                  <a:moveTo>
                    <a:pt x="51" y="218"/>
                  </a:moveTo>
                  <a:cubicBezTo>
                    <a:pt x="12" y="189"/>
                    <a:pt x="12" y="189"/>
                    <a:pt x="12" y="189"/>
                  </a:cubicBezTo>
                  <a:cubicBezTo>
                    <a:pt x="12" y="184"/>
                    <a:pt x="12" y="179"/>
                    <a:pt x="14" y="174"/>
                  </a:cubicBezTo>
                  <a:cubicBezTo>
                    <a:pt x="71" y="218"/>
                    <a:pt x="71" y="218"/>
                    <a:pt x="71" y="218"/>
                  </a:cubicBezTo>
                  <a:cubicBezTo>
                    <a:pt x="52" y="218"/>
                    <a:pt x="52" y="218"/>
                    <a:pt x="52" y="218"/>
                  </a:cubicBezTo>
                  <a:cubicBezTo>
                    <a:pt x="52" y="218"/>
                    <a:pt x="51" y="218"/>
                    <a:pt x="51" y="218"/>
                  </a:cubicBezTo>
                  <a:close/>
                  <a:moveTo>
                    <a:pt x="15" y="171"/>
                  </a:moveTo>
                  <a:cubicBezTo>
                    <a:pt x="16" y="167"/>
                    <a:pt x="18" y="163"/>
                    <a:pt x="21" y="159"/>
                  </a:cubicBezTo>
                  <a:cubicBezTo>
                    <a:pt x="97" y="218"/>
                    <a:pt x="97" y="218"/>
                    <a:pt x="97" y="218"/>
                  </a:cubicBezTo>
                  <a:cubicBezTo>
                    <a:pt x="77" y="218"/>
                    <a:pt x="77" y="218"/>
                    <a:pt x="77" y="218"/>
                  </a:cubicBezTo>
                  <a:lnTo>
                    <a:pt x="15" y="171"/>
                  </a:lnTo>
                  <a:close/>
                  <a:moveTo>
                    <a:pt x="23" y="156"/>
                  </a:moveTo>
                  <a:cubicBezTo>
                    <a:pt x="29" y="146"/>
                    <a:pt x="29" y="146"/>
                    <a:pt x="29" y="146"/>
                  </a:cubicBezTo>
                  <a:cubicBezTo>
                    <a:pt x="124" y="218"/>
                    <a:pt x="124" y="218"/>
                    <a:pt x="124" y="218"/>
                  </a:cubicBezTo>
                  <a:cubicBezTo>
                    <a:pt x="104" y="218"/>
                    <a:pt x="104" y="218"/>
                    <a:pt x="104" y="218"/>
                  </a:cubicBezTo>
                  <a:lnTo>
                    <a:pt x="23" y="156"/>
                  </a:lnTo>
                  <a:close/>
                  <a:moveTo>
                    <a:pt x="31" y="143"/>
                  </a:moveTo>
                  <a:cubicBezTo>
                    <a:pt x="38" y="132"/>
                    <a:pt x="38" y="132"/>
                    <a:pt x="38" y="132"/>
                  </a:cubicBezTo>
                  <a:cubicBezTo>
                    <a:pt x="151" y="218"/>
                    <a:pt x="151" y="218"/>
                    <a:pt x="151" y="218"/>
                  </a:cubicBezTo>
                  <a:cubicBezTo>
                    <a:pt x="130" y="218"/>
                    <a:pt x="130" y="218"/>
                    <a:pt x="130" y="218"/>
                  </a:cubicBezTo>
                  <a:lnTo>
                    <a:pt x="31" y="143"/>
                  </a:lnTo>
                  <a:close/>
                  <a:moveTo>
                    <a:pt x="40" y="129"/>
                  </a:moveTo>
                  <a:cubicBezTo>
                    <a:pt x="47" y="119"/>
                    <a:pt x="47" y="119"/>
                    <a:pt x="47" y="119"/>
                  </a:cubicBezTo>
                  <a:cubicBezTo>
                    <a:pt x="177" y="218"/>
                    <a:pt x="177" y="218"/>
                    <a:pt x="177" y="218"/>
                  </a:cubicBezTo>
                  <a:cubicBezTo>
                    <a:pt x="157" y="218"/>
                    <a:pt x="157" y="218"/>
                    <a:pt x="157" y="218"/>
                  </a:cubicBezTo>
                  <a:lnTo>
                    <a:pt x="40" y="129"/>
                  </a:lnTo>
                  <a:close/>
                  <a:moveTo>
                    <a:pt x="49" y="116"/>
                  </a:moveTo>
                  <a:cubicBezTo>
                    <a:pt x="56" y="105"/>
                    <a:pt x="56" y="105"/>
                    <a:pt x="56" y="105"/>
                  </a:cubicBezTo>
                  <a:cubicBezTo>
                    <a:pt x="204" y="218"/>
                    <a:pt x="204" y="218"/>
                    <a:pt x="204" y="218"/>
                  </a:cubicBezTo>
                  <a:cubicBezTo>
                    <a:pt x="184" y="218"/>
                    <a:pt x="184" y="218"/>
                    <a:pt x="184" y="218"/>
                  </a:cubicBezTo>
                  <a:lnTo>
                    <a:pt x="49" y="116"/>
                  </a:lnTo>
                  <a:close/>
                  <a:moveTo>
                    <a:pt x="58" y="102"/>
                  </a:moveTo>
                  <a:cubicBezTo>
                    <a:pt x="64" y="92"/>
                    <a:pt x="64" y="92"/>
                    <a:pt x="64" y="92"/>
                  </a:cubicBezTo>
                  <a:cubicBezTo>
                    <a:pt x="230" y="218"/>
                    <a:pt x="230" y="218"/>
                    <a:pt x="230" y="218"/>
                  </a:cubicBezTo>
                  <a:cubicBezTo>
                    <a:pt x="210" y="218"/>
                    <a:pt x="210" y="218"/>
                    <a:pt x="210" y="218"/>
                  </a:cubicBezTo>
                  <a:lnTo>
                    <a:pt x="58" y="102"/>
                  </a:lnTo>
                  <a:close/>
                  <a:moveTo>
                    <a:pt x="67" y="89"/>
                  </a:moveTo>
                  <a:cubicBezTo>
                    <a:pt x="73" y="79"/>
                    <a:pt x="73" y="79"/>
                    <a:pt x="73" y="79"/>
                  </a:cubicBezTo>
                  <a:cubicBezTo>
                    <a:pt x="257" y="218"/>
                    <a:pt x="257" y="218"/>
                    <a:pt x="257" y="218"/>
                  </a:cubicBezTo>
                  <a:cubicBezTo>
                    <a:pt x="237" y="218"/>
                    <a:pt x="237" y="218"/>
                    <a:pt x="237" y="218"/>
                  </a:cubicBezTo>
                  <a:lnTo>
                    <a:pt x="67" y="89"/>
                  </a:lnTo>
                  <a:close/>
                  <a:moveTo>
                    <a:pt x="75" y="75"/>
                  </a:moveTo>
                  <a:cubicBezTo>
                    <a:pt x="82" y="65"/>
                    <a:pt x="82" y="65"/>
                    <a:pt x="82" y="65"/>
                  </a:cubicBezTo>
                  <a:cubicBezTo>
                    <a:pt x="284" y="218"/>
                    <a:pt x="284" y="218"/>
                    <a:pt x="284" y="218"/>
                  </a:cubicBezTo>
                  <a:cubicBezTo>
                    <a:pt x="263" y="218"/>
                    <a:pt x="263" y="218"/>
                    <a:pt x="263" y="218"/>
                  </a:cubicBezTo>
                  <a:lnTo>
                    <a:pt x="75" y="75"/>
                  </a:lnTo>
                  <a:close/>
                  <a:moveTo>
                    <a:pt x="84" y="62"/>
                  </a:moveTo>
                  <a:cubicBezTo>
                    <a:pt x="91" y="52"/>
                    <a:pt x="91" y="52"/>
                    <a:pt x="91" y="52"/>
                  </a:cubicBezTo>
                  <a:cubicBezTo>
                    <a:pt x="310" y="218"/>
                    <a:pt x="310" y="218"/>
                    <a:pt x="310" y="218"/>
                  </a:cubicBezTo>
                  <a:cubicBezTo>
                    <a:pt x="290" y="218"/>
                    <a:pt x="290" y="218"/>
                    <a:pt x="290" y="218"/>
                  </a:cubicBezTo>
                  <a:lnTo>
                    <a:pt x="84" y="62"/>
                  </a:lnTo>
                  <a:close/>
                  <a:moveTo>
                    <a:pt x="93" y="48"/>
                  </a:moveTo>
                  <a:cubicBezTo>
                    <a:pt x="100" y="38"/>
                    <a:pt x="100" y="38"/>
                    <a:pt x="100" y="38"/>
                  </a:cubicBezTo>
                  <a:cubicBezTo>
                    <a:pt x="337" y="218"/>
                    <a:pt x="337" y="218"/>
                    <a:pt x="337" y="218"/>
                  </a:cubicBezTo>
                  <a:cubicBezTo>
                    <a:pt x="316" y="218"/>
                    <a:pt x="316" y="218"/>
                    <a:pt x="316" y="218"/>
                  </a:cubicBezTo>
                  <a:lnTo>
                    <a:pt x="93" y="48"/>
                  </a:lnTo>
                  <a:close/>
                  <a:moveTo>
                    <a:pt x="102" y="35"/>
                  </a:moveTo>
                  <a:cubicBezTo>
                    <a:pt x="108" y="25"/>
                    <a:pt x="108" y="25"/>
                    <a:pt x="108" y="25"/>
                  </a:cubicBezTo>
                  <a:cubicBezTo>
                    <a:pt x="363" y="218"/>
                    <a:pt x="363" y="218"/>
                    <a:pt x="363" y="218"/>
                  </a:cubicBezTo>
                  <a:cubicBezTo>
                    <a:pt x="343" y="218"/>
                    <a:pt x="343" y="218"/>
                    <a:pt x="343" y="218"/>
                  </a:cubicBezTo>
                  <a:lnTo>
                    <a:pt x="102" y="35"/>
                  </a:lnTo>
                  <a:close/>
                  <a:moveTo>
                    <a:pt x="16" y="200"/>
                  </a:moveTo>
                  <a:cubicBezTo>
                    <a:pt x="15" y="198"/>
                    <a:pt x="14" y="196"/>
                    <a:pt x="14" y="194"/>
                  </a:cubicBezTo>
                  <a:cubicBezTo>
                    <a:pt x="43" y="217"/>
                    <a:pt x="43" y="217"/>
                    <a:pt x="43" y="217"/>
                  </a:cubicBezTo>
                  <a:cubicBezTo>
                    <a:pt x="31" y="215"/>
                    <a:pt x="21" y="209"/>
                    <a:pt x="16" y="20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17" name="Freeform 179"/>
            <p:cNvSpPr>
              <a:spLocks noEditPoints="1"/>
            </p:cNvSpPr>
            <p:nvPr>
              <p:custDataLst>
                <p:tags r:id="rId36"/>
              </p:custDataLst>
            </p:nvPr>
          </p:nvSpPr>
          <p:spPr bwMode="auto">
            <a:xfrm>
              <a:off x="3625930" y="4306481"/>
              <a:ext cx="1687045" cy="1438453"/>
            </a:xfrm>
            <a:custGeom>
              <a:avLst/>
              <a:gdLst>
                <a:gd name="T0" fmla="*/ 152 w 264"/>
                <a:gd name="T1" fmla="*/ 0 h 225"/>
                <a:gd name="T2" fmla="*/ 145 w 264"/>
                <a:gd name="T3" fmla="*/ 225 h 225"/>
                <a:gd name="T4" fmla="*/ 257 w 264"/>
                <a:gd name="T5" fmla="*/ 202 h 225"/>
                <a:gd name="T6" fmla="*/ 212 w 264"/>
                <a:gd name="T7" fmla="*/ 216 h 225"/>
                <a:gd name="T8" fmla="*/ 251 w 264"/>
                <a:gd name="T9" fmla="*/ 175 h 225"/>
                <a:gd name="T10" fmla="*/ 218 w 264"/>
                <a:gd name="T11" fmla="*/ 215 h 225"/>
                <a:gd name="T12" fmla="*/ 245 w 264"/>
                <a:gd name="T13" fmla="*/ 160 h 225"/>
                <a:gd name="T14" fmla="*/ 191 w 264"/>
                <a:gd name="T15" fmla="*/ 216 h 225"/>
                <a:gd name="T16" fmla="*/ 245 w 264"/>
                <a:gd name="T17" fmla="*/ 160 h 225"/>
                <a:gd name="T18" fmla="*/ 172 w 264"/>
                <a:gd name="T19" fmla="*/ 48 h 225"/>
                <a:gd name="T20" fmla="*/ 40 w 264"/>
                <a:gd name="T21" fmla="*/ 134 h 225"/>
                <a:gd name="T22" fmla="*/ 37 w 264"/>
                <a:gd name="T23" fmla="*/ 131 h 225"/>
                <a:gd name="T24" fmla="*/ 157 w 264"/>
                <a:gd name="T25" fmla="*/ 25 h 225"/>
                <a:gd name="T26" fmla="*/ 37 w 264"/>
                <a:gd name="T27" fmla="*/ 131 h 225"/>
                <a:gd name="T28" fmla="*/ 181 w 264"/>
                <a:gd name="T29" fmla="*/ 62 h 225"/>
                <a:gd name="T30" fmla="*/ 53 w 264"/>
                <a:gd name="T31" fmla="*/ 144 h 225"/>
                <a:gd name="T32" fmla="*/ 183 w 264"/>
                <a:gd name="T33" fmla="*/ 65 h 225"/>
                <a:gd name="T34" fmla="*/ 76 w 264"/>
                <a:gd name="T35" fmla="*/ 161 h 225"/>
                <a:gd name="T36" fmla="*/ 183 w 264"/>
                <a:gd name="T37" fmla="*/ 65 h 225"/>
                <a:gd name="T38" fmla="*/ 199 w 264"/>
                <a:gd name="T39" fmla="*/ 89 h 225"/>
                <a:gd name="T40" fmla="*/ 80 w 264"/>
                <a:gd name="T41" fmla="*/ 164 h 225"/>
                <a:gd name="T42" fmla="*/ 201 w 264"/>
                <a:gd name="T43" fmla="*/ 92 h 225"/>
                <a:gd name="T44" fmla="*/ 103 w 264"/>
                <a:gd name="T45" fmla="*/ 181 h 225"/>
                <a:gd name="T46" fmla="*/ 201 w 264"/>
                <a:gd name="T47" fmla="*/ 92 h 225"/>
                <a:gd name="T48" fmla="*/ 216 w 264"/>
                <a:gd name="T49" fmla="*/ 116 h 225"/>
                <a:gd name="T50" fmla="*/ 106 w 264"/>
                <a:gd name="T51" fmla="*/ 184 h 225"/>
                <a:gd name="T52" fmla="*/ 218 w 264"/>
                <a:gd name="T53" fmla="*/ 119 h 225"/>
                <a:gd name="T54" fmla="*/ 130 w 264"/>
                <a:gd name="T55" fmla="*/ 202 h 225"/>
                <a:gd name="T56" fmla="*/ 218 w 264"/>
                <a:gd name="T57" fmla="*/ 119 h 225"/>
                <a:gd name="T58" fmla="*/ 234 w 264"/>
                <a:gd name="T59" fmla="*/ 143 h 225"/>
                <a:gd name="T60" fmla="*/ 133 w 264"/>
                <a:gd name="T61" fmla="*/ 204 h 225"/>
                <a:gd name="T62" fmla="*/ 150 w 264"/>
                <a:gd name="T63" fmla="*/ 14 h 225"/>
                <a:gd name="T64" fmla="*/ 23 w 264"/>
                <a:gd name="T65" fmla="*/ 121 h 225"/>
                <a:gd name="T66" fmla="*/ 150 w 264"/>
                <a:gd name="T67" fmla="*/ 14 h 225"/>
                <a:gd name="T68" fmla="*/ 236 w 264"/>
                <a:gd name="T69" fmla="*/ 146 h 225"/>
                <a:gd name="T70" fmla="*/ 164 w 264"/>
                <a:gd name="T71" fmla="*/ 216 h 225"/>
                <a:gd name="T72" fmla="*/ 146 w 264"/>
                <a:gd name="T73" fmla="*/ 214 h 225"/>
                <a:gd name="T74" fmla="*/ 249 w 264"/>
                <a:gd name="T75" fmla="*/ 197 h 225"/>
                <a:gd name="T76" fmla="*/ 226 w 264"/>
                <a:gd name="T77" fmla="*/ 21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225">
                  <a:moveTo>
                    <a:pt x="251" y="152"/>
                  </a:moveTo>
                  <a:cubicBezTo>
                    <a:pt x="152" y="0"/>
                    <a:pt x="152" y="0"/>
                    <a:pt x="152" y="0"/>
                  </a:cubicBezTo>
                  <a:cubicBezTo>
                    <a:pt x="0" y="115"/>
                    <a:pt x="0" y="115"/>
                    <a:pt x="0" y="115"/>
                  </a:cubicBezTo>
                  <a:cubicBezTo>
                    <a:pt x="145" y="225"/>
                    <a:pt x="145" y="225"/>
                    <a:pt x="145" y="225"/>
                  </a:cubicBezTo>
                  <a:cubicBezTo>
                    <a:pt x="212" y="225"/>
                    <a:pt x="212" y="225"/>
                    <a:pt x="212" y="225"/>
                  </a:cubicBezTo>
                  <a:cubicBezTo>
                    <a:pt x="232" y="225"/>
                    <a:pt x="249" y="217"/>
                    <a:pt x="257" y="202"/>
                  </a:cubicBezTo>
                  <a:cubicBezTo>
                    <a:pt x="264" y="188"/>
                    <a:pt x="263" y="169"/>
                    <a:pt x="251" y="152"/>
                  </a:cubicBezTo>
                  <a:close/>
                  <a:moveTo>
                    <a:pt x="212" y="216"/>
                  </a:moveTo>
                  <a:cubicBezTo>
                    <a:pt x="197" y="216"/>
                    <a:pt x="197" y="216"/>
                    <a:pt x="197" y="216"/>
                  </a:cubicBezTo>
                  <a:cubicBezTo>
                    <a:pt x="251" y="175"/>
                    <a:pt x="251" y="175"/>
                    <a:pt x="251" y="175"/>
                  </a:cubicBezTo>
                  <a:cubicBezTo>
                    <a:pt x="252" y="180"/>
                    <a:pt x="252" y="185"/>
                    <a:pt x="251" y="190"/>
                  </a:cubicBezTo>
                  <a:cubicBezTo>
                    <a:pt x="218" y="215"/>
                    <a:pt x="218" y="215"/>
                    <a:pt x="218" y="215"/>
                  </a:cubicBezTo>
                  <a:cubicBezTo>
                    <a:pt x="216" y="215"/>
                    <a:pt x="214" y="216"/>
                    <a:pt x="212" y="216"/>
                  </a:cubicBezTo>
                  <a:close/>
                  <a:moveTo>
                    <a:pt x="245" y="160"/>
                  </a:moveTo>
                  <a:cubicBezTo>
                    <a:pt x="247" y="163"/>
                    <a:pt x="249" y="167"/>
                    <a:pt x="250" y="171"/>
                  </a:cubicBezTo>
                  <a:cubicBezTo>
                    <a:pt x="191" y="216"/>
                    <a:pt x="191" y="216"/>
                    <a:pt x="191" y="216"/>
                  </a:cubicBezTo>
                  <a:cubicBezTo>
                    <a:pt x="171" y="216"/>
                    <a:pt x="171" y="216"/>
                    <a:pt x="171" y="216"/>
                  </a:cubicBezTo>
                  <a:lnTo>
                    <a:pt x="245" y="160"/>
                  </a:lnTo>
                  <a:close/>
                  <a:moveTo>
                    <a:pt x="166" y="38"/>
                  </a:moveTo>
                  <a:cubicBezTo>
                    <a:pt x="172" y="48"/>
                    <a:pt x="172" y="48"/>
                    <a:pt x="172" y="48"/>
                  </a:cubicBezTo>
                  <a:cubicBezTo>
                    <a:pt x="50" y="141"/>
                    <a:pt x="50" y="141"/>
                    <a:pt x="50" y="141"/>
                  </a:cubicBezTo>
                  <a:cubicBezTo>
                    <a:pt x="40" y="134"/>
                    <a:pt x="40" y="134"/>
                    <a:pt x="40" y="134"/>
                  </a:cubicBezTo>
                  <a:lnTo>
                    <a:pt x="166" y="38"/>
                  </a:lnTo>
                  <a:close/>
                  <a:moveTo>
                    <a:pt x="37" y="131"/>
                  </a:moveTo>
                  <a:cubicBezTo>
                    <a:pt x="26" y="124"/>
                    <a:pt x="26" y="124"/>
                    <a:pt x="26" y="124"/>
                  </a:cubicBezTo>
                  <a:cubicBezTo>
                    <a:pt x="157" y="25"/>
                    <a:pt x="157" y="25"/>
                    <a:pt x="157" y="25"/>
                  </a:cubicBezTo>
                  <a:cubicBezTo>
                    <a:pt x="164" y="35"/>
                    <a:pt x="164" y="35"/>
                    <a:pt x="164" y="35"/>
                  </a:cubicBezTo>
                  <a:lnTo>
                    <a:pt x="37" y="131"/>
                  </a:lnTo>
                  <a:close/>
                  <a:moveTo>
                    <a:pt x="175" y="52"/>
                  </a:moveTo>
                  <a:cubicBezTo>
                    <a:pt x="181" y="62"/>
                    <a:pt x="181" y="62"/>
                    <a:pt x="181" y="62"/>
                  </a:cubicBezTo>
                  <a:cubicBezTo>
                    <a:pt x="63" y="151"/>
                    <a:pt x="63" y="151"/>
                    <a:pt x="63" y="151"/>
                  </a:cubicBezTo>
                  <a:cubicBezTo>
                    <a:pt x="53" y="144"/>
                    <a:pt x="53" y="144"/>
                    <a:pt x="53" y="144"/>
                  </a:cubicBezTo>
                  <a:lnTo>
                    <a:pt x="175" y="52"/>
                  </a:lnTo>
                  <a:close/>
                  <a:moveTo>
                    <a:pt x="183" y="65"/>
                  </a:moveTo>
                  <a:cubicBezTo>
                    <a:pt x="190" y="75"/>
                    <a:pt x="190" y="75"/>
                    <a:pt x="190" y="75"/>
                  </a:cubicBezTo>
                  <a:cubicBezTo>
                    <a:pt x="76" y="161"/>
                    <a:pt x="76" y="161"/>
                    <a:pt x="76" y="161"/>
                  </a:cubicBezTo>
                  <a:cubicBezTo>
                    <a:pt x="66" y="154"/>
                    <a:pt x="66" y="154"/>
                    <a:pt x="66" y="154"/>
                  </a:cubicBezTo>
                  <a:lnTo>
                    <a:pt x="183" y="65"/>
                  </a:lnTo>
                  <a:close/>
                  <a:moveTo>
                    <a:pt x="192" y="79"/>
                  </a:moveTo>
                  <a:cubicBezTo>
                    <a:pt x="199" y="89"/>
                    <a:pt x="199" y="89"/>
                    <a:pt x="199" y="89"/>
                  </a:cubicBezTo>
                  <a:cubicBezTo>
                    <a:pt x="90" y="171"/>
                    <a:pt x="90" y="171"/>
                    <a:pt x="90" y="171"/>
                  </a:cubicBezTo>
                  <a:cubicBezTo>
                    <a:pt x="80" y="164"/>
                    <a:pt x="80" y="164"/>
                    <a:pt x="80" y="164"/>
                  </a:cubicBezTo>
                  <a:lnTo>
                    <a:pt x="192" y="79"/>
                  </a:lnTo>
                  <a:close/>
                  <a:moveTo>
                    <a:pt x="201" y="92"/>
                  </a:moveTo>
                  <a:cubicBezTo>
                    <a:pt x="208" y="102"/>
                    <a:pt x="208" y="102"/>
                    <a:pt x="208" y="102"/>
                  </a:cubicBezTo>
                  <a:cubicBezTo>
                    <a:pt x="103" y="181"/>
                    <a:pt x="103" y="181"/>
                    <a:pt x="103" y="181"/>
                  </a:cubicBezTo>
                  <a:cubicBezTo>
                    <a:pt x="93" y="174"/>
                    <a:pt x="93" y="174"/>
                    <a:pt x="93" y="174"/>
                  </a:cubicBezTo>
                  <a:lnTo>
                    <a:pt x="201" y="92"/>
                  </a:lnTo>
                  <a:close/>
                  <a:moveTo>
                    <a:pt x="210" y="106"/>
                  </a:moveTo>
                  <a:cubicBezTo>
                    <a:pt x="216" y="116"/>
                    <a:pt x="216" y="116"/>
                    <a:pt x="216" y="116"/>
                  </a:cubicBezTo>
                  <a:cubicBezTo>
                    <a:pt x="116" y="192"/>
                    <a:pt x="116" y="192"/>
                    <a:pt x="116" y="192"/>
                  </a:cubicBezTo>
                  <a:cubicBezTo>
                    <a:pt x="106" y="184"/>
                    <a:pt x="106" y="184"/>
                    <a:pt x="106" y="184"/>
                  </a:cubicBezTo>
                  <a:lnTo>
                    <a:pt x="210" y="106"/>
                  </a:lnTo>
                  <a:close/>
                  <a:moveTo>
                    <a:pt x="218" y="119"/>
                  </a:moveTo>
                  <a:cubicBezTo>
                    <a:pt x="225" y="129"/>
                    <a:pt x="225" y="129"/>
                    <a:pt x="225" y="129"/>
                  </a:cubicBezTo>
                  <a:cubicBezTo>
                    <a:pt x="130" y="202"/>
                    <a:pt x="130" y="202"/>
                    <a:pt x="130" y="202"/>
                  </a:cubicBezTo>
                  <a:cubicBezTo>
                    <a:pt x="119" y="194"/>
                    <a:pt x="119" y="194"/>
                    <a:pt x="119" y="194"/>
                  </a:cubicBezTo>
                  <a:lnTo>
                    <a:pt x="218" y="119"/>
                  </a:lnTo>
                  <a:close/>
                  <a:moveTo>
                    <a:pt x="227" y="133"/>
                  </a:moveTo>
                  <a:cubicBezTo>
                    <a:pt x="234" y="143"/>
                    <a:pt x="234" y="143"/>
                    <a:pt x="234" y="143"/>
                  </a:cubicBezTo>
                  <a:cubicBezTo>
                    <a:pt x="143" y="212"/>
                    <a:pt x="143" y="212"/>
                    <a:pt x="143" y="212"/>
                  </a:cubicBezTo>
                  <a:cubicBezTo>
                    <a:pt x="133" y="204"/>
                    <a:pt x="133" y="204"/>
                    <a:pt x="133" y="204"/>
                  </a:cubicBezTo>
                  <a:lnTo>
                    <a:pt x="227" y="133"/>
                  </a:lnTo>
                  <a:close/>
                  <a:moveTo>
                    <a:pt x="150" y="14"/>
                  </a:moveTo>
                  <a:cubicBezTo>
                    <a:pt x="155" y="21"/>
                    <a:pt x="155" y="21"/>
                    <a:pt x="155" y="21"/>
                  </a:cubicBezTo>
                  <a:cubicBezTo>
                    <a:pt x="23" y="121"/>
                    <a:pt x="23" y="121"/>
                    <a:pt x="23" y="121"/>
                  </a:cubicBezTo>
                  <a:cubicBezTo>
                    <a:pt x="15" y="115"/>
                    <a:pt x="15" y="115"/>
                    <a:pt x="15" y="115"/>
                  </a:cubicBezTo>
                  <a:lnTo>
                    <a:pt x="150" y="14"/>
                  </a:lnTo>
                  <a:close/>
                  <a:moveTo>
                    <a:pt x="146" y="214"/>
                  </a:moveTo>
                  <a:cubicBezTo>
                    <a:pt x="236" y="146"/>
                    <a:pt x="236" y="146"/>
                    <a:pt x="236" y="146"/>
                  </a:cubicBezTo>
                  <a:cubicBezTo>
                    <a:pt x="243" y="156"/>
                    <a:pt x="243" y="156"/>
                    <a:pt x="243" y="156"/>
                  </a:cubicBezTo>
                  <a:cubicBezTo>
                    <a:pt x="164" y="216"/>
                    <a:pt x="164" y="216"/>
                    <a:pt x="164" y="216"/>
                  </a:cubicBezTo>
                  <a:cubicBezTo>
                    <a:pt x="148" y="216"/>
                    <a:pt x="148" y="216"/>
                    <a:pt x="148" y="216"/>
                  </a:cubicBezTo>
                  <a:lnTo>
                    <a:pt x="146" y="214"/>
                  </a:lnTo>
                  <a:close/>
                  <a:moveTo>
                    <a:pt x="226" y="214"/>
                  </a:moveTo>
                  <a:cubicBezTo>
                    <a:pt x="249" y="197"/>
                    <a:pt x="249" y="197"/>
                    <a:pt x="249" y="197"/>
                  </a:cubicBezTo>
                  <a:cubicBezTo>
                    <a:pt x="248" y="197"/>
                    <a:pt x="248" y="197"/>
                    <a:pt x="248" y="198"/>
                  </a:cubicBezTo>
                  <a:cubicBezTo>
                    <a:pt x="244" y="206"/>
                    <a:pt x="236" y="211"/>
                    <a:pt x="226" y="2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18" name="Freeform 180"/>
            <p:cNvSpPr/>
            <p:nvPr>
              <p:custDataLst>
                <p:tags r:id="rId37"/>
              </p:custDataLst>
            </p:nvPr>
          </p:nvSpPr>
          <p:spPr bwMode="auto">
            <a:xfrm>
              <a:off x="4226894" y="4255798"/>
              <a:ext cx="120676" cy="96540"/>
            </a:xfrm>
            <a:custGeom>
              <a:avLst/>
              <a:gdLst>
                <a:gd name="T0" fmla="*/ 10 w 19"/>
                <a:gd name="T1" fmla="*/ 0 h 15"/>
                <a:gd name="T2" fmla="*/ 10 w 19"/>
                <a:gd name="T3" fmla="*/ 15 h 15"/>
                <a:gd name="T4" fmla="*/ 10 w 19"/>
                <a:gd name="T5" fmla="*/ 0 h 15"/>
              </a:gdLst>
              <a:ahLst/>
              <a:cxnLst>
                <a:cxn ang="0">
                  <a:pos x="T0" y="T1"/>
                </a:cxn>
                <a:cxn ang="0">
                  <a:pos x="T2" y="T3"/>
                </a:cxn>
                <a:cxn ang="0">
                  <a:pos x="T4" y="T5"/>
                </a:cxn>
              </a:cxnLst>
              <a:rect l="0" t="0" r="r" b="b"/>
              <a:pathLst>
                <a:path w="19" h="15">
                  <a:moveTo>
                    <a:pt x="10" y="0"/>
                  </a:moveTo>
                  <a:cubicBezTo>
                    <a:pt x="0" y="0"/>
                    <a:pt x="0" y="15"/>
                    <a:pt x="10" y="15"/>
                  </a:cubicBezTo>
                  <a:cubicBezTo>
                    <a:pt x="19" y="15"/>
                    <a:pt x="19" y="0"/>
                    <a:pt x="10"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19" name="Freeform 181"/>
            <p:cNvSpPr/>
            <p:nvPr>
              <p:custDataLst>
                <p:tags r:id="rId38"/>
              </p:custDataLst>
            </p:nvPr>
          </p:nvSpPr>
          <p:spPr bwMode="auto">
            <a:xfrm>
              <a:off x="4033813" y="4224422"/>
              <a:ext cx="173773" cy="132743"/>
            </a:xfrm>
            <a:custGeom>
              <a:avLst/>
              <a:gdLst>
                <a:gd name="T0" fmla="*/ 13 w 27"/>
                <a:gd name="T1" fmla="*/ 0 h 21"/>
                <a:gd name="T2" fmla="*/ 13 w 27"/>
                <a:gd name="T3" fmla="*/ 21 h 21"/>
                <a:gd name="T4" fmla="*/ 13 w 27"/>
                <a:gd name="T5" fmla="*/ 0 h 21"/>
              </a:gdLst>
              <a:ahLst/>
              <a:cxnLst>
                <a:cxn ang="0">
                  <a:pos x="T0" y="T1"/>
                </a:cxn>
                <a:cxn ang="0">
                  <a:pos x="T2" y="T3"/>
                </a:cxn>
                <a:cxn ang="0">
                  <a:pos x="T4" y="T5"/>
                </a:cxn>
              </a:cxnLst>
              <a:rect l="0" t="0" r="r" b="b"/>
              <a:pathLst>
                <a:path w="27" h="21">
                  <a:moveTo>
                    <a:pt x="13" y="0"/>
                  </a:moveTo>
                  <a:cubicBezTo>
                    <a:pt x="0" y="0"/>
                    <a:pt x="0" y="21"/>
                    <a:pt x="13" y="21"/>
                  </a:cubicBezTo>
                  <a:cubicBezTo>
                    <a:pt x="27" y="21"/>
                    <a:pt x="27" y="0"/>
                    <a:pt x="13"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20" name="Freeform 182"/>
            <p:cNvSpPr/>
            <p:nvPr>
              <p:custDataLst>
                <p:tags r:id="rId39"/>
              </p:custDataLst>
            </p:nvPr>
          </p:nvSpPr>
          <p:spPr bwMode="auto">
            <a:xfrm>
              <a:off x="4079670" y="4050649"/>
              <a:ext cx="120676" cy="96540"/>
            </a:xfrm>
            <a:custGeom>
              <a:avLst/>
              <a:gdLst>
                <a:gd name="T0" fmla="*/ 10 w 19"/>
                <a:gd name="T1" fmla="*/ 0 h 15"/>
                <a:gd name="T2" fmla="*/ 10 w 19"/>
                <a:gd name="T3" fmla="*/ 15 h 15"/>
                <a:gd name="T4" fmla="*/ 10 w 19"/>
                <a:gd name="T5" fmla="*/ 0 h 15"/>
              </a:gdLst>
              <a:ahLst/>
              <a:cxnLst>
                <a:cxn ang="0">
                  <a:pos x="T0" y="T1"/>
                </a:cxn>
                <a:cxn ang="0">
                  <a:pos x="T2" y="T3"/>
                </a:cxn>
                <a:cxn ang="0">
                  <a:pos x="T4" y="T5"/>
                </a:cxn>
              </a:cxnLst>
              <a:rect l="0" t="0" r="r" b="b"/>
              <a:pathLst>
                <a:path w="19" h="15">
                  <a:moveTo>
                    <a:pt x="10" y="0"/>
                  </a:moveTo>
                  <a:cubicBezTo>
                    <a:pt x="0" y="0"/>
                    <a:pt x="0" y="15"/>
                    <a:pt x="10" y="15"/>
                  </a:cubicBezTo>
                  <a:cubicBezTo>
                    <a:pt x="19" y="15"/>
                    <a:pt x="19" y="0"/>
                    <a:pt x="10"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21" name="Freeform 183"/>
            <p:cNvSpPr/>
            <p:nvPr>
              <p:custDataLst>
                <p:tags r:id="rId40"/>
              </p:custDataLst>
            </p:nvPr>
          </p:nvSpPr>
          <p:spPr bwMode="auto">
            <a:xfrm>
              <a:off x="3881763" y="3763442"/>
              <a:ext cx="120676" cy="96540"/>
            </a:xfrm>
            <a:custGeom>
              <a:avLst/>
              <a:gdLst>
                <a:gd name="T0" fmla="*/ 9 w 19"/>
                <a:gd name="T1" fmla="*/ 0 h 15"/>
                <a:gd name="T2" fmla="*/ 9 w 19"/>
                <a:gd name="T3" fmla="*/ 15 h 15"/>
                <a:gd name="T4" fmla="*/ 9 w 19"/>
                <a:gd name="T5" fmla="*/ 0 h 15"/>
              </a:gdLst>
              <a:ahLst/>
              <a:cxnLst>
                <a:cxn ang="0">
                  <a:pos x="T0" y="T1"/>
                </a:cxn>
                <a:cxn ang="0">
                  <a:pos x="T2" y="T3"/>
                </a:cxn>
                <a:cxn ang="0">
                  <a:pos x="T4" y="T5"/>
                </a:cxn>
              </a:cxnLst>
              <a:rect l="0" t="0" r="r" b="b"/>
              <a:pathLst>
                <a:path w="19" h="15">
                  <a:moveTo>
                    <a:pt x="9" y="0"/>
                  </a:moveTo>
                  <a:cubicBezTo>
                    <a:pt x="0" y="0"/>
                    <a:pt x="0" y="15"/>
                    <a:pt x="9" y="15"/>
                  </a:cubicBezTo>
                  <a:cubicBezTo>
                    <a:pt x="19" y="15"/>
                    <a:pt x="19" y="0"/>
                    <a:pt x="9"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22" name="Freeform 184"/>
            <p:cNvSpPr/>
            <p:nvPr>
              <p:custDataLst>
                <p:tags r:id="rId41"/>
              </p:custDataLst>
            </p:nvPr>
          </p:nvSpPr>
          <p:spPr bwMode="auto">
            <a:xfrm>
              <a:off x="3075650" y="4248556"/>
              <a:ext cx="120676" cy="96540"/>
            </a:xfrm>
            <a:custGeom>
              <a:avLst/>
              <a:gdLst>
                <a:gd name="T0" fmla="*/ 10 w 19"/>
                <a:gd name="T1" fmla="*/ 0 h 15"/>
                <a:gd name="T2" fmla="*/ 10 w 19"/>
                <a:gd name="T3" fmla="*/ 15 h 15"/>
                <a:gd name="T4" fmla="*/ 10 w 19"/>
                <a:gd name="T5" fmla="*/ 0 h 15"/>
              </a:gdLst>
              <a:ahLst/>
              <a:cxnLst>
                <a:cxn ang="0">
                  <a:pos x="T0" y="T1"/>
                </a:cxn>
                <a:cxn ang="0">
                  <a:pos x="T2" y="T3"/>
                </a:cxn>
                <a:cxn ang="0">
                  <a:pos x="T4" y="T5"/>
                </a:cxn>
              </a:cxnLst>
              <a:rect l="0" t="0" r="r" b="b"/>
              <a:pathLst>
                <a:path w="19" h="15">
                  <a:moveTo>
                    <a:pt x="10" y="0"/>
                  </a:moveTo>
                  <a:cubicBezTo>
                    <a:pt x="0" y="0"/>
                    <a:pt x="0" y="15"/>
                    <a:pt x="10" y="15"/>
                  </a:cubicBezTo>
                  <a:cubicBezTo>
                    <a:pt x="19" y="15"/>
                    <a:pt x="19" y="0"/>
                    <a:pt x="10"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23" name="Freeform 185"/>
            <p:cNvSpPr/>
            <p:nvPr>
              <p:custDataLst>
                <p:tags r:id="rId42"/>
              </p:custDataLst>
            </p:nvPr>
          </p:nvSpPr>
          <p:spPr bwMode="auto">
            <a:xfrm>
              <a:off x="3133574" y="4403022"/>
              <a:ext cx="171360" cy="132743"/>
            </a:xfrm>
            <a:custGeom>
              <a:avLst/>
              <a:gdLst>
                <a:gd name="T0" fmla="*/ 13 w 27"/>
                <a:gd name="T1" fmla="*/ 0 h 21"/>
                <a:gd name="T2" fmla="*/ 13 w 27"/>
                <a:gd name="T3" fmla="*/ 21 h 21"/>
                <a:gd name="T4" fmla="*/ 13 w 27"/>
                <a:gd name="T5" fmla="*/ 0 h 21"/>
              </a:gdLst>
              <a:ahLst/>
              <a:cxnLst>
                <a:cxn ang="0">
                  <a:pos x="T0" y="T1"/>
                </a:cxn>
                <a:cxn ang="0">
                  <a:pos x="T2" y="T3"/>
                </a:cxn>
                <a:cxn ang="0">
                  <a:pos x="T4" y="T5"/>
                </a:cxn>
              </a:cxnLst>
              <a:rect l="0" t="0" r="r" b="b"/>
              <a:pathLst>
                <a:path w="27" h="21">
                  <a:moveTo>
                    <a:pt x="13" y="0"/>
                  </a:moveTo>
                  <a:cubicBezTo>
                    <a:pt x="0" y="0"/>
                    <a:pt x="0" y="21"/>
                    <a:pt x="13" y="21"/>
                  </a:cubicBezTo>
                  <a:cubicBezTo>
                    <a:pt x="27" y="21"/>
                    <a:pt x="27" y="0"/>
                    <a:pt x="13"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24" name="Freeform 186"/>
            <p:cNvSpPr/>
            <p:nvPr>
              <p:custDataLst>
                <p:tags r:id="rId43"/>
              </p:custDataLst>
            </p:nvPr>
          </p:nvSpPr>
          <p:spPr bwMode="auto">
            <a:xfrm>
              <a:off x="3254249" y="4243729"/>
              <a:ext cx="123090" cy="94128"/>
            </a:xfrm>
            <a:custGeom>
              <a:avLst/>
              <a:gdLst>
                <a:gd name="T0" fmla="*/ 10 w 19"/>
                <a:gd name="T1" fmla="*/ 0 h 15"/>
                <a:gd name="T2" fmla="*/ 10 w 19"/>
                <a:gd name="T3" fmla="*/ 15 h 15"/>
                <a:gd name="T4" fmla="*/ 10 w 19"/>
                <a:gd name="T5" fmla="*/ 0 h 15"/>
              </a:gdLst>
              <a:ahLst/>
              <a:cxnLst>
                <a:cxn ang="0">
                  <a:pos x="T0" y="T1"/>
                </a:cxn>
                <a:cxn ang="0">
                  <a:pos x="T2" y="T3"/>
                </a:cxn>
                <a:cxn ang="0">
                  <a:pos x="T4" y="T5"/>
                </a:cxn>
              </a:cxnLst>
              <a:rect l="0" t="0" r="r" b="b"/>
              <a:pathLst>
                <a:path w="19" h="15">
                  <a:moveTo>
                    <a:pt x="10" y="0"/>
                  </a:moveTo>
                  <a:cubicBezTo>
                    <a:pt x="0" y="0"/>
                    <a:pt x="0" y="15"/>
                    <a:pt x="10" y="15"/>
                  </a:cubicBezTo>
                  <a:cubicBezTo>
                    <a:pt x="19" y="15"/>
                    <a:pt x="19" y="0"/>
                    <a:pt x="10"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25" name="Freeform 187"/>
            <p:cNvSpPr/>
            <p:nvPr>
              <p:custDataLst>
                <p:tags r:id="rId44"/>
              </p:custDataLst>
            </p:nvPr>
          </p:nvSpPr>
          <p:spPr bwMode="auto">
            <a:xfrm>
              <a:off x="3599380" y="4760221"/>
              <a:ext cx="173773" cy="135157"/>
            </a:xfrm>
            <a:custGeom>
              <a:avLst/>
              <a:gdLst>
                <a:gd name="T0" fmla="*/ 13 w 27"/>
                <a:gd name="T1" fmla="*/ 0 h 21"/>
                <a:gd name="T2" fmla="*/ 13 w 27"/>
                <a:gd name="T3" fmla="*/ 21 h 21"/>
                <a:gd name="T4" fmla="*/ 13 w 27"/>
                <a:gd name="T5" fmla="*/ 0 h 21"/>
              </a:gdLst>
              <a:ahLst/>
              <a:cxnLst>
                <a:cxn ang="0">
                  <a:pos x="T0" y="T1"/>
                </a:cxn>
                <a:cxn ang="0">
                  <a:pos x="T2" y="T3"/>
                </a:cxn>
                <a:cxn ang="0">
                  <a:pos x="T4" y="T5"/>
                </a:cxn>
              </a:cxnLst>
              <a:rect l="0" t="0" r="r" b="b"/>
              <a:pathLst>
                <a:path w="27" h="21">
                  <a:moveTo>
                    <a:pt x="13" y="0"/>
                  </a:moveTo>
                  <a:cubicBezTo>
                    <a:pt x="0" y="0"/>
                    <a:pt x="0" y="21"/>
                    <a:pt x="13" y="21"/>
                  </a:cubicBezTo>
                  <a:cubicBezTo>
                    <a:pt x="27" y="21"/>
                    <a:pt x="27" y="0"/>
                    <a:pt x="13"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26" name="Freeform 188"/>
            <p:cNvSpPr/>
            <p:nvPr>
              <p:custDataLst>
                <p:tags r:id="rId45"/>
              </p:custDataLst>
            </p:nvPr>
          </p:nvSpPr>
          <p:spPr bwMode="auto">
            <a:xfrm>
              <a:off x="3753845" y="4678162"/>
              <a:ext cx="120676" cy="89300"/>
            </a:xfrm>
            <a:custGeom>
              <a:avLst/>
              <a:gdLst>
                <a:gd name="T0" fmla="*/ 9 w 19"/>
                <a:gd name="T1" fmla="*/ 0 h 14"/>
                <a:gd name="T2" fmla="*/ 9 w 19"/>
                <a:gd name="T3" fmla="*/ 14 h 14"/>
                <a:gd name="T4" fmla="*/ 9 w 19"/>
                <a:gd name="T5" fmla="*/ 0 h 14"/>
              </a:gdLst>
              <a:ahLst/>
              <a:cxnLst>
                <a:cxn ang="0">
                  <a:pos x="T0" y="T1"/>
                </a:cxn>
                <a:cxn ang="0">
                  <a:pos x="T2" y="T3"/>
                </a:cxn>
                <a:cxn ang="0">
                  <a:pos x="T4" y="T5"/>
                </a:cxn>
              </a:cxnLst>
              <a:rect l="0" t="0" r="r" b="b"/>
              <a:pathLst>
                <a:path w="19" h="14">
                  <a:moveTo>
                    <a:pt x="9" y="0"/>
                  </a:moveTo>
                  <a:cubicBezTo>
                    <a:pt x="0" y="0"/>
                    <a:pt x="0" y="14"/>
                    <a:pt x="9" y="14"/>
                  </a:cubicBezTo>
                  <a:cubicBezTo>
                    <a:pt x="19" y="14"/>
                    <a:pt x="19" y="0"/>
                    <a:pt x="9"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27" name="Freeform 189"/>
            <p:cNvSpPr/>
            <p:nvPr>
              <p:custDataLst>
                <p:tags r:id="rId46"/>
              </p:custDataLst>
            </p:nvPr>
          </p:nvSpPr>
          <p:spPr bwMode="auto">
            <a:xfrm>
              <a:off x="3478705" y="3495541"/>
              <a:ext cx="171360" cy="132743"/>
            </a:xfrm>
            <a:custGeom>
              <a:avLst/>
              <a:gdLst>
                <a:gd name="T0" fmla="*/ 14 w 27"/>
                <a:gd name="T1" fmla="*/ 0 h 21"/>
                <a:gd name="T2" fmla="*/ 14 w 27"/>
                <a:gd name="T3" fmla="*/ 21 h 21"/>
                <a:gd name="T4" fmla="*/ 14 w 27"/>
                <a:gd name="T5" fmla="*/ 0 h 21"/>
              </a:gdLst>
              <a:ahLst/>
              <a:cxnLst>
                <a:cxn ang="0">
                  <a:pos x="T0" y="T1"/>
                </a:cxn>
                <a:cxn ang="0">
                  <a:pos x="T2" y="T3"/>
                </a:cxn>
                <a:cxn ang="0">
                  <a:pos x="T4" y="T5"/>
                </a:cxn>
              </a:cxnLst>
              <a:rect l="0" t="0" r="r" b="b"/>
              <a:pathLst>
                <a:path w="27" h="21">
                  <a:moveTo>
                    <a:pt x="14" y="0"/>
                  </a:moveTo>
                  <a:cubicBezTo>
                    <a:pt x="0" y="0"/>
                    <a:pt x="0" y="21"/>
                    <a:pt x="14" y="21"/>
                  </a:cubicBezTo>
                  <a:cubicBezTo>
                    <a:pt x="27" y="21"/>
                    <a:pt x="27" y="0"/>
                    <a:pt x="14"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28" name="Freeform 190"/>
            <p:cNvSpPr/>
            <p:nvPr>
              <p:custDataLst>
                <p:tags r:id="rId47"/>
              </p:custDataLst>
            </p:nvPr>
          </p:nvSpPr>
          <p:spPr bwMode="auto">
            <a:xfrm>
              <a:off x="4142422" y="4369232"/>
              <a:ext cx="115848" cy="96540"/>
            </a:xfrm>
            <a:custGeom>
              <a:avLst/>
              <a:gdLst>
                <a:gd name="T0" fmla="*/ 9 w 18"/>
                <a:gd name="T1" fmla="*/ 0 h 15"/>
                <a:gd name="T2" fmla="*/ 9 w 18"/>
                <a:gd name="T3" fmla="*/ 15 h 15"/>
                <a:gd name="T4" fmla="*/ 9 w 18"/>
                <a:gd name="T5" fmla="*/ 0 h 15"/>
              </a:gdLst>
              <a:ahLst/>
              <a:cxnLst>
                <a:cxn ang="0">
                  <a:pos x="T0" y="T1"/>
                </a:cxn>
                <a:cxn ang="0">
                  <a:pos x="T2" y="T3"/>
                </a:cxn>
                <a:cxn ang="0">
                  <a:pos x="T4" y="T5"/>
                </a:cxn>
              </a:cxnLst>
              <a:rect l="0" t="0" r="r" b="b"/>
              <a:pathLst>
                <a:path w="18" h="15">
                  <a:moveTo>
                    <a:pt x="9" y="0"/>
                  </a:moveTo>
                  <a:cubicBezTo>
                    <a:pt x="0" y="0"/>
                    <a:pt x="0" y="15"/>
                    <a:pt x="9" y="15"/>
                  </a:cubicBezTo>
                  <a:cubicBezTo>
                    <a:pt x="18" y="15"/>
                    <a:pt x="18" y="0"/>
                    <a:pt x="9"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29" name="Freeform 191"/>
            <p:cNvSpPr/>
            <p:nvPr>
              <p:custDataLst>
                <p:tags r:id="rId48"/>
              </p:custDataLst>
            </p:nvPr>
          </p:nvSpPr>
          <p:spPr bwMode="auto">
            <a:xfrm>
              <a:off x="4111045" y="3929973"/>
              <a:ext cx="69993" cy="50684"/>
            </a:xfrm>
            <a:custGeom>
              <a:avLst/>
              <a:gdLst>
                <a:gd name="T0" fmla="*/ 6 w 11"/>
                <a:gd name="T1" fmla="*/ 0 h 8"/>
                <a:gd name="T2" fmla="*/ 6 w 11"/>
                <a:gd name="T3" fmla="*/ 8 h 8"/>
                <a:gd name="T4" fmla="*/ 6 w 11"/>
                <a:gd name="T5" fmla="*/ 0 h 8"/>
              </a:gdLst>
              <a:ahLst/>
              <a:cxnLst>
                <a:cxn ang="0">
                  <a:pos x="T0" y="T1"/>
                </a:cxn>
                <a:cxn ang="0">
                  <a:pos x="T2" y="T3"/>
                </a:cxn>
                <a:cxn ang="0">
                  <a:pos x="T4" y="T5"/>
                </a:cxn>
              </a:cxnLst>
              <a:rect l="0" t="0" r="r" b="b"/>
              <a:pathLst>
                <a:path w="11" h="8">
                  <a:moveTo>
                    <a:pt x="6" y="0"/>
                  </a:moveTo>
                  <a:cubicBezTo>
                    <a:pt x="0" y="0"/>
                    <a:pt x="0" y="8"/>
                    <a:pt x="6" y="8"/>
                  </a:cubicBezTo>
                  <a:cubicBezTo>
                    <a:pt x="11" y="8"/>
                    <a:pt x="11" y="0"/>
                    <a:pt x="6"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30" name="Freeform 192"/>
            <p:cNvSpPr/>
            <p:nvPr>
              <p:custDataLst>
                <p:tags r:id="rId49"/>
              </p:custDataLst>
            </p:nvPr>
          </p:nvSpPr>
          <p:spPr bwMode="auto">
            <a:xfrm>
              <a:off x="3722471" y="4562313"/>
              <a:ext cx="55512" cy="38616"/>
            </a:xfrm>
            <a:custGeom>
              <a:avLst/>
              <a:gdLst>
                <a:gd name="T0" fmla="*/ 5 w 9"/>
                <a:gd name="T1" fmla="*/ 0 h 6"/>
                <a:gd name="T2" fmla="*/ 5 w 9"/>
                <a:gd name="T3" fmla="*/ 6 h 6"/>
                <a:gd name="T4" fmla="*/ 5 w 9"/>
                <a:gd name="T5" fmla="*/ 0 h 6"/>
              </a:gdLst>
              <a:ahLst/>
              <a:cxnLst>
                <a:cxn ang="0">
                  <a:pos x="T0" y="T1"/>
                </a:cxn>
                <a:cxn ang="0">
                  <a:pos x="T2" y="T3"/>
                </a:cxn>
                <a:cxn ang="0">
                  <a:pos x="T4" y="T5"/>
                </a:cxn>
              </a:cxnLst>
              <a:rect l="0" t="0" r="r" b="b"/>
              <a:pathLst>
                <a:path w="9" h="6">
                  <a:moveTo>
                    <a:pt x="5" y="0"/>
                  </a:moveTo>
                  <a:cubicBezTo>
                    <a:pt x="0" y="0"/>
                    <a:pt x="0" y="6"/>
                    <a:pt x="5" y="6"/>
                  </a:cubicBezTo>
                  <a:cubicBezTo>
                    <a:pt x="9" y="6"/>
                    <a:pt x="9" y="0"/>
                    <a:pt x="5"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31" name="Freeform 193"/>
            <p:cNvSpPr/>
            <p:nvPr>
              <p:custDataLst>
                <p:tags r:id="rId50"/>
              </p:custDataLst>
            </p:nvPr>
          </p:nvSpPr>
          <p:spPr bwMode="auto">
            <a:xfrm>
              <a:off x="3230114" y="4171324"/>
              <a:ext cx="50684" cy="38616"/>
            </a:xfrm>
            <a:custGeom>
              <a:avLst/>
              <a:gdLst>
                <a:gd name="T0" fmla="*/ 4 w 8"/>
                <a:gd name="T1" fmla="*/ 0 h 6"/>
                <a:gd name="T2" fmla="*/ 4 w 8"/>
                <a:gd name="T3" fmla="*/ 6 h 6"/>
                <a:gd name="T4" fmla="*/ 4 w 8"/>
                <a:gd name="T5" fmla="*/ 0 h 6"/>
              </a:gdLst>
              <a:ahLst/>
              <a:cxnLst>
                <a:cxn ang="0">
                  <a:pos x="T0" y="T1"/>
                </a:cxn>
                <a:cxn ang="0">
                  <a:pos x="T2" y="T3"/>
                </a:cxn>
                <a:cxn ang="0">
                  <a:pos x="T4" y="T5"/>
                </a:cxn>
              </a:cxnLst>
              <a:rect l="0" t="0" r="r" b="b"/>
              <a:pathLst>
                <a:path w="8" h="6">
                  <a:moveTo>
                    <a:pt x="4" y="0"/>
                  </a:moveTo>
                  <a:cubicBezTo>
                    <a:pt x="0" y="0"/>
                    <a:pt x="0" y="6"/>
                    <a:pt x="4" y="6"/>
                  </a:cubicBezTo>
                  <a:cubicBezTo>
                    <a:pt x="8" y="6"/>
                    <a:pt x="8" y="0"/>
                    <a:pt x="4"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32" name="Freeform 194"/>
            <p:cNvSpPr/>
            <p:nvPr>
              <p:custDataLst>
                <p:tags r:id="rId51"/>
              </p:custDataLst>
            </p:nvPr>
          </p:nvSpPr>
          <p:spPr bwMode="auto">
            <a:xfrm>
              <a:off x="3304932" y="4422329"/>
              <a:ext cx="72405" cy="57924"/>
            </a:xfrm>
            <a:custGeom>
              <a:avLst/>
              <a:gdLst>
                <a:gd name="T0" fmla="*/ 6 w 11"/>
                <a:gd name="T1" fmla="*/ 0 h 9"/>
                <a:gd name="T2" fmla="*/ 6 w 11"/>
                <a:gd name="T3" fmla="*/ 9 h 9"/>
                <a:gd name="T4" fmla="*/ 6 w 11"/>
                <a:gd name="T5" fmla="*/ 0 h 9"/>
              </a:gdLst>
              <a:ahLst/>
              <a:cxnLst>
                <a:cxn ang="0">
                  <a:pos x="T0" y="T1"/>
                </a:cxn>
                <a:cxn ang="0">
                  <a:pos x="T2" y="T3"/>
                </a:cxn>
                <a:cxn ang="0">
                  <a:pos x="T4" y="T5"/>
                </a:cxn>
              </a:cxnLst>
              <a:rect l="0" t="0" r="r" b="b"/>
              <a:pathLst>
                <a:path w="11" h="9">
                  <a:moveTo>
                    <a:pt x="6" y="0"/>
                  </a:moveTo>
                  <a:cubicBezTo>
                    <a:pt x="0" y="0"/>
                    <a:pt x="0" y="9"/>
                    <a:pt x="6" y="9"/>
                  </a:cubicBezTo>
                  <a:cubicBezTo>
                    <a:pt x="11" y="9"/>
                    <a:pt x="11" y="0"/>
                    <a:pt x="6"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33" name="Freeform 195"/>
            <p:cNvSpPr/>
            <p:nvPr>
              <p:custDataLst>
                <p:tags r:id="rId52"/>
              </p:custDataLst>
            </p:nvPr>
          </p:nvSpPr>
          <p:spPr bwMode="auto">
            <a:xfrm>
              <a:off x="3625930" y="3437616"/>
              <a:ext cx="69993" cy="50684"/>
            </a:xfrm>
            <a:custGeom>
              <a:avLst/>
              <a:gdLst>
                <a:gd name="T0" fmla="*/ 5 w 11"/>
                <a:gd name="T1" fmla="*/ 0 h 8"/>
                <a:gd name="T2" fmla="*/ 5 w 11"/>
                <a:gd name="T3" fmla="*/ 8 h 8"/>
                <a:gd name="T4" fmla="*/ 5 w 11"/>
                <a:gd name="T5" fmla="*/ 0 h 8"/>
              </a:gdLst>
              <a:ahLst/>
              <a:cxnLst>
                <a:cxn ang="0">
                  <a:pos x="T0" y="T1"/>
                </a:cxn>
                <a:cxn ang="0">
                  <a:pos x="T2" y="T3"/>
                </a:cxn>
                <a:cxn ang="0">
                  <a:pos x="T4" y="T5"/>
                </a:cxn>
              </a:cxnLst>
              <a:rect l="0" t="0" r="r" b="b"/>
              <a:pathLst>
                <a:path w="11" h="8">
                  <a:moveTo>
                    <a:pt x="5" y="0"/>
                  </a:moveTo>
                  <a:cubicBezTo>
                    <a:pt x="0" y="0"/>
                    <a:pt x="0" y="8"/>
                    <a:pt x="5" y="8"/>
                  </a:cubicBezTo>
                  <a:cubicBezTo>
                    <a:pt x="11" y="8"/>
                    <a:pt x="11" y="0"/>
                    <a:pt x="5"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34" name="Freeform 196"/>
            <p:cNvSpPr/>
            <p:nvPr>
              <p:custDataLst>
                <p:tags r:id="rId53"/>
              </p:custDataLst>
            </p:nvPr>
          </p:nvSpPr>
          <p:spPr bwMode="auto">
            <a:xfrm>
              <a:off x="3727297" y="3826192"/>
              <a:ext cx="65165" cy="57924"/>
            </a:xfrm>
            <a:custGeom>
              <a:avLst/>
              <a:gdLst>
                <a:gd name="T0" fmla="*/ 5 w 10"/>
                <a:gd name="T1" fmla="*/ 0 h 9"/>
                <a:gd name="T2" fmla="*/ 5 w 10"/>
                <a:gd name="T3" fmla="*/ 9 h 9"/>
                <a:gd name="T4" fmla="*/ 5 w 10"/>
                <a:gd name="T5" fmla="*/ 0 h 9"/>
              </a:gdLst>
              <a:ahLst/>
              <a:cxnLst>
                <a:cxn ang="0">
                  <a:pos x="T0" y="T1"/>
                </a:cxn>
                <a:cxn ang="0">
                  <a:pos x="T2" y="T3"/>
                </a:cxn>
                <a:cxn ang="0">
                  <a:pos x="T4" y="T5"/>
                </a:cxn>
              </a:cxnLst>
              <a:rect l="0" t="0" r="r" b="b"/>
              <a:pathLst>
                <a:path w="10" h="9">
                  <a:moveTo>
                    <a:pt x="5" y="0"/>
                  </a:moveTo>
                  <a:cubicBezTo>
                    <a:pt x="0" y="0"/>
                    <a:pt x="0" y="9"/>
                    <a:pt x="5" y="9"/>
                  </a:cubicBezTo>
                  <a:cubicBezTo>
                    <a:pt x="10" y="9"/>
                    <a:pt x="10" y="0"/>
                    <a:pt x="5"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grpSp>
        <p:nvGrpSpPr>
          <p:cNvPr id="357" name="组合 356"/>
          <p:cNvGrpSpPr/>
          <p:nvPr>
            <p:custDataLst>
              <p:tags r:id="rId54"/>
            </p:custDataLst>
          </p:nvPr>
        </p:nvGrpSpPr>
        <p:grpSpPr>
          <a:xfrm rot="1592616">
            <a:off x="105138" y="43126"/>
            <a:ext cx="774894" cy="578482"/>
            <a:chOff x="2008877" y="3278325"/>
            <a:chExt cx="3304098" cy="2466610"/>
          </a:xfrm>
        </p:grpSpPr>
        <p:sp>
          <p:nvSpPr>
            <p:cNvPr id="358" name="Freeform 171"/>
            <p:cNvSpPr/>
            <p:nvPr>
              <p:custDataLst>
                <p:tags r:id="rId55"/>
              </p:custDataLst>
            </p:nvPr>
          </p:nvSpPr>
          <p:spPr bwMode="auto">
            <a:xfrm>
              <a:off x="2672593" y="4019273"/>
              <a:ext cx="1279161" cy="1078840"/>
            </a:xfrm>
            <a:custGeom>
              <a:avLst/>
              <a:gdLst>
                <a:gd name="T0" fmla="*/ 191 w 200"/>
                <a:gd name="T1" fmla="*/ 117 h 169"/>
                <a:gd name="T2" fmla="*/ 114 w 200"/>
                <a:gd name="T3" fmla="*/ 0 h 169"/>
                <a:gd name="T4" fmla="*/ 0 w 200"/>
                <a:gd name="T5" fmla="*/ 86 h 169"/>
                <a:gd name="T6" fmla="*/ 111 w 200"/>
                <a:gd name="T7" fmla="*/ 169 h 169"/>
                <a:gd name="T8" fmla="*/ 162 w 200"/>
                <a:gd name="T9" fmla="*/ 169 h 169"/>
                <a:gd name="T10" fmla="*/ 195 w 200"/>
                <a:gd name="T11" fmla="*/ 153 h 169"/>
                <a:gd name="T12" fmla="*/ 191 w 200"/>
                <a:gd name="T13" fmla="*/ 117 h 169"/>
              </a:gdLst>
              <a:ahLst/>
              <a:cxnLst>
                <a:cxn ang="0">
                  <a:pos x="T0" y="T1"/>
                </a:cxn>
                <a:cxn ang="0">
                  <a:pos x="T2" y="T3"/>
                </a:cxn>
                <a:cxn ang="0">
                  <a:pos x="T4" y="T5"/>
                </a:cxn>
                <a:cxn ang="0">
                  <a:pos x="T6" y="T7"/>
                </a:cxn>
                <a:cxn ang="0">
                  <a:pos x="T8" y="T9"/>
                </a:cxn>
                <a:cxn ang="0">
                  <a:pos x="T10" y="T11"/>
                </a:cxn>
                <a:cxn ang="0">
                  <a:pos x="T12" y="T13"/>
                </a:cxn>
              </a:cxnLst>
              <a:rect l="0" t="0" r="r" b="b"/>
              <a:pathLst>
                <a:path w="200" h="169">
                  <a:moveTo>
                    <a:pt x="191" y="117"/>
                  </a:moveTo>
                  <a:cubicBezTo>
                    <a:pt x="114" y="0"/>
                    <a:pt x="114" y="0"/>
                    <a:pt x="114" y="0"/>
                  </a:cubicBezTo>
                  <a:cubicBezTo>
                    <a:pt x="0" y="86"/>
                    <a:pt x="0" y="86"/>
                    <a:pt x="0" y="86"/>
                  </a:cubicBezTo>
                  <a:cubicBezTo>
                    <a:pt x="111" y="169"/>
                    <a:pt x="111" y="169"/>
                    <a:pt x="111" y="169"/>
                  </a:cubicBezTo>
                  <a:cubicBezTo>
                    <a:pt x="162" y="169"/>
                    <a:pt x="162" y="169"/>
                    <a:pt x="162" y="169"/>
                  </a:cubicBezTo>
                  <a:cubicBezTo>
                    <a:pt x="177" y="169"/>
                    <a:pt x="189" y="163"/>
                    <a:pt x="195" y="153"/>
                  </a:cubicBezTo>
                  <a:cubicBezTo>
                    <a:pt x="200" y="143"/>
                    <a:pt x="199" y="130"/>
                    <a:pt x="191" y="117"/>
                  </a:cubicBezTo>
                  <a:close/>
                </a:path>
              </a:pathLst>
            </a:custGeom>
            <a:solidFill>
              <a:srgbClr val="C2D9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Freeform 173"/>
            <p:cNvSpPr>
              <a:spLocks noEditPoints="1"/>
            </p:cNvSpPr>
            <p:nvPr>
              <p:custDataLst>
                <p:tags r:id="rId56"/>
              </p:custDataLst>
            </p:nvPr>
          </p:nvSpPr>
          <p:spPr bwMode="auto">
            <a:xfrm>
              <a:off x="2629149" y="3973416"/>
              <a:ext cx="1353981" cy="1158485"/>
            </a:xfrm>
            <a:custGeom>
              <a:avLst/>
              <a:gdLst>
                <a:gd name="T0" fmla="*/ 122 w 212"/>
                <a:gd name="T1" fmla="*/ 0 h 181"/>
                <a:gd name="T2" fmla="*/ 116 w 212"/>
                <a:gd name="T3" fmla="*/ 181 h 181"/>
                <a:gd name="T4" fmla="*/ 206 w 212"/>
                <a:gd name="T5" fmla="*/ 162 h 181"/>
                <a:gd name="T6" fmla="*/ 175 w 212"/>
                <a:gd name="T7" fmla="*/ 171 h 181"/>
                <a:gd name="T8" fmla="*/ 160 w 212"/>
                <a:gd name="T9" fmla="*/ 171 h 181"/>
                <a:gd name="T10" fmla="*/ 199 w 212"/>
                <a:gd name="T11" fmla="*/ 153 h 181"/>
                <a:gd name="T12" fmla="*/ 195 w 212"/>
                <a:gd name="T13" fmla="*/ 129 h 181"/>
                <a:gd name="T14" fmla="*/ 153 w 212"/>
                <a:gd name="T15" fmla="*/ 171 h 181"/>
                <a:gd name="T16" fmla="*/ 195 w 212"/>
                <a:gd name="T17" fmla="*/ 129 h 181"/>
                <a:gd name="T18" fmla="*/ 137 w 212"/>
                <a:gd name="T19" fmla="*/ 40 h 181"/>
                <a:gd name="T20" fmla="*/ 34 w 212"/>
                <a:gd name="T21" fmla="*/ 107 h 181"/>
                <a:gd name="T22" fmla="*/ 31 w 212"/>
                <a:gd name="T23" fmla="*/ 105 h 181"/>
                <a:gd name="T24" fmla="*/ 125 w 212"/>
                <a:gd name="T25" fmla="*/ 22 h 181"/>
                <a:gd name="T26" fmla="*/ 31 w 212"/>
                <a:gd name="T27" fmla="*/ 105 h 181"/>
                <a:gd name="T28" fmla="*/ 144 w 212"/>
                <a:gd name="T29" fmla="*/ 51 h 181"/>
                <a:gd name="T30" fmla="*/ 45 w 212"/>
                <a:gd name="T31" fmla="*/ 115 h 181"/>
                <a:gd name="T32" fmla="*/ 146 w 212"/>
                <a:gd name="T33" fmla="*/ 54 h 181"/>
                <a:gd name="T34" fmla="*/ 63 w 212"/>
                <a:gd name="T35" fmla="*/ 129 h 181"/>
                <a:gd name="T36" fmla="*/ 146 w 212"/>
                <a:gd name="T37" fmla="*/ 54 h 181"/>
                <a:gd name="T38" fmla="*/ 158 w 212"/>
                <a:gd name="T39" fmla="*/ 72 h 181"/>
                <a:gd name="T40" fmla="*/ 66 w 212"/>
                <a:gd name="T41" fmla="*/ 131 h 181"/>
                <a:gd name="T42" fmla="*/ 160 w 212"/>
                <a:gd name="T43" fmla="*/ 75 h 181"/>
                <a:gd name="T44" fmla="*/ 84 w 212"/>
                <a:gd name="T45" fmla="*/ 144 h 181"/>
                <a:gd name="T46" fmla="*/ 160 w 212"/>
                <a:gd name="T47" fmla="*/ 75 h 181"/>
                <a:gd name="T48" fmla="*/ 172 w 212"/>
                <a:gd name="T49" fmla="*/ 94 h 181"/>
                <a:gd name="T50" fmla="*/ 87 w 212"/>
                <a:gd name="T51" fmla="*/ 147 h 181"/>
                <a:gd name="T52" fmla="*/ 174 w 212"/>
                <a:gd name="T53" fmla="*/ 97 h 181"/>
                <a:gd name="T54" fmla="*/ 105 w 212"/>
                <a:gd name="T55" fmla="*/ 160 h 181"/>
                <a:gd name="T56" fmla="*/ 174 w 212"/>
                <a:gd name="T57" fmla="*/ 97 h 181"/>
                <a:gd name="T58" fmla="*/ 186 w 212"/>
                <a:gd name="T59" fmla="*/ 115 h 181"/>
                <a:gd name="T60" fmla="*/ 108 w 212"/>
                <a:gd name="T61" fmla="*/ 163 h 181"/>
                <a:gd name="T62" fmla="*/ 120 w 212"/>
                <a:gd name="T63" fmla="*/ 14 h 181"/>
                <a:gd name="T64" fmla="*/ 20 w 212"/>
                <a:gd name="T65" fmla="*/ 97 h 181"/>
                <a:gd name="T66" fmla="*/ 120 w 212"/>
                <a:gd name="T67" fmla="*/ 14 h 181"/>
                <a:gd name="T68" fmla="*/ 188 w 212"/>
                <a:gd name="T69" fmla="*/ 118 h 181"/>
                <a:gd name="T70" fmla="*/ 132 w 212"/>
                <a:gd name="T71" fmla="*/ 171 h 181"/>
                <a:gd name="T72" fmla="*/ 118 w 212"/>
                <a:gd name="T73" fmla="*/ 171 h 181"/>
                <a:gd name="T74" fmla="*/ 196 w 212"/>
                <a:gd name="T75" fmla="*/ 16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181">
                  <a:moveTo>
                    <a:pt x="202" y="122"/>
                  </a:moveTo>
                  <a:cubicBezTo>
                    <a:pt x="122" y="0"/>
                    <a:pt x="122" y="0"/>
                    <a:pt x="122" y="0"/>
                  </a:cubicBezTo>
                  <a:cubicBezTo>
                    <a:pt x="0" y="93"/>
                    <a:pt x="0" y="93"/>
                    <a:pt x="0" y="93"/>
                  </a:cubicBezTo>
                  <a:cubicBezTo>
                    <a:pt x="116" y="181"/>
                    <a:pt x="116" y="181"/>
                    <a:pt x="116" y="181"/>
                  </a:cubicBezTo>
                  <a:cubicBezTo>
                    <a:pt x="169" y="181"/>
                    <a:pt x="169" y="181"/>
                    <a:pt x="169" y="181"/>
                  </a:cubicBezTo>
                  <a:cubicBezTo>
                    <a:pt x="186" y="181"/>
                    <a:pt x="199" y="174"/>
                    <a:pt x="206" y="162"/>
                  </a:cubicBezTo>
                  <a:cubicBezTo>
                    <a:pt x="212" y="150"/>
                    <a:pt x="211" y="135"/>
                    <a:pt x="202" y="122"/>
                  </a:cubicBezTo>
                  <a:close/>
                  <a:moveTo>
                    <a:pt x="175" y="171"/>
                  </a:moveTo>
                  <a:cubicBezTo>
                    <a:pt x="173" y="171"/>
                    <a:pt x="171" y="171"/>
                    <a:pt x="169" y="171"/>
                  </a:cubicBezTo>
                  <a:cubicBezTo>
                    <a:pt x="160" y="171"/>
                    <a:pt x="160" y="171"/>
                    <a:pt x="160" y="171"/>
                  </a:cubicBezTo>
                  <a:cubicBezTo>
                    <a:pt x="200" y="141"/>
                    <a:pt x="200" y="141"/>
                    <a:pt x="200" y="141"/>
                  </a:cubicBezTo>
                  <a:cubicBezTo>
                    <a:pt x="200" y="145"/>
                    <a:pt x="200" y="149"/>
                    <a:pt x="199" y="153"/>
                  </a:cubicBezTo>
                  <a:lnTo>
                    <a:pt x="175" y="171"/>
                  </a:lnTo>
                  <a:close/>
                  <a:moveTo>
                    <a:pt x="195" y="129"/>
                  </a:moveTo>
                  <a:cubicBezTo>
                    <a:pt x="196" y="132"/>
                    <a:pt x="198" y="134"/>
                    <a:pt x="199" y="137"/>
                  </a:cubicBezTo>
                  <a:cubicBezTo>
                    <a:pt x="153" y="171"/>
                    <a:pt x="153" y="171"/>
                    <a:pt x="153" y="171"/>
                  </a:cubicBezTo>
                  <a:cubicBezTo>
                    <a:pt x="139" y="171"/>
                    <a:pt x="139" y="171"/>
                    <a:pt x="139" y="171"/>
                  </a:cubicBezTo>
                  <a:lnTo>
                    <a:pt x="195" y="129"/>
                  </a:lnTo>
                  <a:close/>
                  <a:moveTo>
                    <a:pt x="132" y="33"/>
                  </a:moveTo>
                  <a:cubicBezTo>
                    <a:pt x="137" y="40"/>
                    <a:pt x="137" y="40"/>
                    <a:pt x="137" y="40"/>
                  </a:cubicBezTo>
                  <a:cubicBezTo>
                    <a:pt x="41" y="113"/>
                    <a:pt x="41" y="113"/>
                    <a:pt x="41" y="113"/>
                  </a:cubicBezTo>
                  <a:cubicBezTo>
                    <a:pt x="34" y="107"/>
                    <a:pt x="34" y="107"/>
                    <a:pt x="34" y="107"/>
                  </a:cubicBezTo>
                  <a:lnTo>
                    <a:pt x="132" y="33"/>
                  </a:lnTo>
                  <a:close/>
                  <a:moveTo>
                    <a:pt x="31" y="105"/>
                  </a:moveTo>
                  <a:cubicBezTo>
                    <a:pt x="23" y="99"/>
                    <a:pt x="23" y="99"/>
                    <a:pt x="23" y="99"/>
                  </a:cubicBezTo>
                  <a:cubicBezTo>
                    <a:pt x="125" y="22"/>
                    <a:pt x="125" y="22"/>
                    <a:pt x="125" y="22"/>
                  </a:cubicBezTo>
                  <a:cubicBezTo>
                    <a:pt x="130" y="29"/>
                    <a:pt x="130" y="29"/>
                    <a:pt x="130" y="29"/>
                  </a:cubicBezTo>
                  <a:lnTo>
                    <a:pt x="31" y="105"/>
                  </a:lnTo>
                  <a:close/>
                  <a:moveTo>
                    <a:pt x="139" y="43"/>
                  </a:moveTo>
                  <a:cubicBezTo>
                    <a:pt x="144" y="51"/>
                    <a:pt x="144" y="51"/>
                    <a:pt x="144" y="51"/>
                  </a:cubicBezTo>
                  <a:cubicBezTo>
                    <a:pt x="52" y="121"/>
                    <a:pt x="52" y="121"/>
                    <a:pt x="52" y="121"/>
                  </a:cubicBezTo>
                  <a:cubicBezTo>
                    <a:pt x="45" y="115"/>
                    <a:pt x="45" y="115"/>
                    <a:pt x="45" y="115"/>
                  </a:cubicBezTo>
                  <a:lnTo>
                    <a:pt x="139" y="43"/>
                  </a:lnTo>
                  <a:close/>
                  <a:moveTo>
                    <a:pt x="146" y="54"/>
                  </a:moveTo>
                  <a:cubicBezTo>
                    <a:pt x="151" y="61"/>
                    <a:pt x="151" y="61"/>
                    <a:pt x="151" y="61"/>
                  </a:cubicBezTo>
                  <a:cubicBezTo>
                    <a:pt x="63" y="129"/>
                    <a:pt x="63" y="129"/>
                    <a:pt x="63" y="129"/>
                  </a:cubicBezTo>
                  <a:cubicBezTo>
                    <a:pt x="55" y="123"/>
                    <a:pt x="55" y="123"/>
                    <a:pt x="55" y="123"/>
                  </a:cubicBezTo>
                  <a:lnTo>
                    <a:pt x="146" y="54"/>
                  </a:lnTo>
                  <a:close/>
                  <a:moveTo>
                    <a:pt x="153" y="65"/>
                  </a:moveTo>
                  <a:cubicBezTo>
                    <a:pt x="158" y="72"/>
                    <a:pt x="158" y="72"/>
                    <a:pt x="158" y="72"/>
                  </a:cubicBezTo>
                  <a:cubicBezTo>
                    <a:pt x="73" y="137"/>
                    <a:pt x="73" y="137"/>
                    <a:pt x="73" y="137"/>
                  </a:cubicBezTo>
                  <a:cubicBezTo>
                    <a:pt x="66" y="131"/>
                    <a:pt x="66" y="131"/>
                    <a:pt x="66" y="131"/>
                  </a:cubicBezTo>
                  <a:lnTo>
                    <a:pt x="153" y="65"/>
                  </a:lnTo>
                  <a:close/>
                  <a:moveTo>
                    <a:pt x="160" y="75"/>
                  </a:moveTo>
                  <a:cubicBezTo>
                    <a:pt x="165" y="83"/>
                    <a:pt x="165" y="83"/>
                    <a:pt x="165" y="83"/>
                  </a:cubicBezTo>
                  <a:cubicBezTo>
                    <a:pt x="84" y="144"/>
                    <a:pt x="84" y="144"/>
                    <a:pt x="84" y="144"/>
                  </a:cubicBezTo>
                  <a:cubicBezTo>
                    <a:pt x="76" y="139"/>
                    <a:pt x="76" y="139"/>
                    <a:pt x="76" y="139"/>
                  </a:cubicBezTo>
                  <a:lnTo>
                    <a:pt x="160" y="75"/>
                  </a:lnTo>
                  <a:close/>
                  <a:moveTo>
                    <a:pt x="167" y="86"/>
                  </a:moveTo>
                  <a:cubicBezTo>
                    <a:pt x="172" y="94"/>
                    <a:pt x="172" y="94"/>
                    <a:pt x="172" y="94"/>
                  </a:cubicBezTo>
                  <a:cubicBezTo>
                    <a:pt x="94" y="152"/>
                    <a:pt x="94" y="152"/>
                    <a:pt x="94" y="152"/>
                  </a:cubicBezTo>
                  <a:cubicBezTo>
                    <a:pt x="87" y="147"/>
                    <a:pt x="87" y="147"/>
                    <a:pt x="87" y="147"/>
                  </a:cubicBezTo>
                  <a:lnTo>
                    <a:pt x="167" y="86"/>
                  </a:lnTo>
                  <a:close/>
                  <a:moveTo>
                    <a:pt x="174" y="97"/>
                  </a:moveTo>
                  <a:cubicBezTo>
                    <a:pt x="179" y="104"/>
                    <a:pt x="179" y="104"/>
                    <a:pt x="179" y="104"/>
                  </a:cubicBezTo>
                  <a:cubicBezTo>
                    <a:pt x="105" y="160"/>
                    <a:pt x="105" y="160"/>
                    <a:pt x="105" y="160"/>
                  </a:cubicBezTo>
                  <a:cubicBezTo>
                    <a:pt x="97" y="155"/>
                    <a:pt x="97" y="155"/>
                    <a:pt x="97" y="155"/>
                  </a:cubicBezTo>
                  <a:lnTo>
                    <a:pt x="174" y="97"/>
                  </a:lnTo>
                  <a:close/>
                  <a:moveTo>
                    <a:pt x="181" y="107"/>
                  </a:moveTo>
                  <a:cubicBezTo>
                    <a:pt x="186" y="115"/>
                    <a:pt x="186" y="115"/>
                    <a:pt x="186" y="115"/>
                  </a:cubicBezTo>
                  <a:cubicBezTo>
                    <a:pt x="115" y="168"/>
                    <a:pt x="115" y="168"/>
                    <a:pt x="115" y="168"/>
                  </a:cubicBezTo>
                  <a:cubicBezTo>
                    <a:pt x="108" y="163"/>
                    <a:pt x="108" y="163"/>
                    <a:pt x="108" y="163"/>
                  </a:cubicBezTo>
                  <a:lnTo>
                    <a:pt x="181" y="107"/>
                  </a:lnTo>
                  <a:close/>
                  <a:moveTo>
                    <a:pt x="120" y="14"/>
                  </a:moveTo>
                  <a:cubicBezTo>
                    <a:pt x="123" y="19"/>
                    <a:pt x="123" y="19"/>
                    <a:pt x="123" y="19"/>
                  </a:cubicBezTo>
                  <a:cubicBezTo>
                    <a:pt x="20" y="97"/>
                    <a:pt x="20" y="97"/>
                    <a:pt x="20" y="97"/>
                  </a:cubicBezTo>
                  <a:cubicBezTo>
                    <a:pt x="15" y="93"/>
                    <a:pt x="15" y="93"/>
                    <a:pt x="15" y="93"/>
                  </a:cubicBezTo>
                  <a:lnTo>
                    <a:pt x="120" y="14"/>
                  </a:lnTo>
                  <a:close/>
                  <a:moveTo>
                    <a:pt x="118" y="171"/>
                  </a:moveTo>
                  <a:cubicBezTo>
                    <a:pt x="188" y="118"/>
                    <a:pt x="188" y="118"/>
                    <a:pt x="188" y="118"/>
                  </a:cubicBezTo>
                  <a:cubicBezTo>
                    <a:pt x="193" y="126"/>
                    <a:pt x="193" y="126"/>
                    <a:pt x="193" y="126"/>
                  </a:cubicBezTo>
                  <a:cubicBezTo>
                    <a:pt x="132" y="171"/>
                    <a:pt x="132" y="171"/>
                    <a:pt x="132" y="171"/>
                  </a:cubicBezTo>
                  <a:cubicBezTo>
                    <a:pt x="119" y="171"/>
                    <a:pt x="119" y="171"/>
                    <a:pt x="119" y="171"/>
                  </a:cubicBezTo>
                  <a:lnTo>
                    <a:pt x="118" y="171"/>
                  </a:lnTo>
                  <a:close/>
                  <a:moveTo>
                    <a:pt x="184" y="169"/>
                  </a:moveTo>
                  <a:cubicBezTo>
                    <a:pt x="196" y="160"/>
                    <a:pt x="196" y="160"/>
                    <a:pt x="196" y="160"/>
                  </a:cubicBezTo>
                  <a:cubicBezTo>
                    <a:pt x="193" y="164"/>
                    <a:pt x="189" y="167"/>
                    <a:pt x="184" y="169"/>
                  </a:cubicBezTo>
                  <a:close/>
                </a:path>
              </a:pathLst>
            </a:custGeom>
            <a:solidFill>
              <a:srgbClr val="8EB2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Freeform 174"/>
            <p:cNvSpPr/>
            <p:nvPr>
              <p:custDataLst>
                <p:tags r:id="rId57"/>
              </p:custDataLst>
            </p:nvPr>
          </p:nvSpPr>
          <p:spPr bwMode="auto">
            <a:xfrm>
              <a:off x="2168170" y="3278325"/>
              <a:ext cx="2985515" cy="2377309"/>
            </a:xfrm>
            <a:custGeom>
              <a:avLst/>
              <a:gdLst>
                <a:gd name="T0" fmla="*/ 399 w 467"/>
                <a:gd name="T1" fmla="*/ 369 h 372"/>
                <a:gd name="T2" fmla="*/ 378 w 467"/>
                <a:gd name="T3" fmla="*/ 369 h 372"/>
                <a:gd name="T4" fmla="*/ 357 w 467"/>
                <a:gd name="T5" fmla="*/ 369 h 372"/>
                <a:gd name="T6" fmla="*/ 337 w 467"/>
                <a:gd name="T7" fmla="*/ 369 h 372"/>
                <a:gd name="T8" fmla="*/ 316 w 467"/>
                <a:gd name="T9" fmla="*/ 369 h 372"/>
                <a:gd name="T10" fmla="*/ 295 w 467"/>
                <a:gd name="T11" fmla="*/ 369 h 372"/>
                <a:gd name="T12" fmla="*/ 274 w 467"/>
                <a:gd name="T13" fmla="*/ 369 h 372"/>
                <a:gd name="T14" fmla="*/ 254 w 467"/>
                <a:gd name="T15" fmla="*/ 369 h 372"/>
                <a:gd name="T16" fmla="*/ 233 w 467"/>
                <a:gd name="T17" fmla="*/ 369 h 372"/>
                <a:gd name="T18" fmla="*/ 212 w 467"/>
                <a:gd name="T19" fmla="*/ 369 h 372"/>
                <a:gd name="T20" fmla="*/ 191 w 467"/>
                <a:gd name="T21" fmla="*/ 369 h 372"/>
                <a:gd name="T22" fmla="*/ 170 w 467"/>
                <a:gd name="T23" fmla="*/ 369 h 372"/>
                <a:gd name="T24" fmla="*/ 150 w 467"/>
                <a:gd name="T25" fmla="*/ 369 h 372"/>
                <a:gd name="T26" fmla="*/ 129 w 467"/>
                <a:gd name="T27" fmla="*/ 369 h 372"/>
                <a:gd name="T28" fmla="*/ 108 w 467"/>
                <a:gd name="T29" fmla="*/ 369 h 372"/>
                <a:gd name="T30" fmla="*/ 87 w 467"/>
                <a:gd name="T31" fmla="*/ 369 h 372"/>
                <a:gd name="T32" fmla="*/ 67 w 467"/>
                <a:gd name="T33" fmla="*/ 369 h 372"/>
                <a:gd name="T34" fmla="*/ 44 w 467"/>
                <a:gd name="T35" fmla="*/ 368 h 372"/>
                <a:gd name="T36" fmla="*/ 28 w 467"/>
                <a:gd name="T37" fmla="*/ 368 h 372"/>
                <a:gd name="T38" fmla="*/ 2 w 467"/>
                <a:gd name="T39" fmla="*/ 336 h 372"/>
                <a:gd name="T40" fmla="*/ 9 w 467"/>
                <a:gd name="T41" fmla="*/ 302 h 372"/>
                <a:gd name="T42" fmla="*/ 21 w 467"/>
                <a:gd name="T43" fmla="*/ 284 h 372"/>
                <a:gd name="T44" fmla="*/ 32 w 467"/>
                <a:gd name="T45" fmla="*/ 266 h 372"/>
                <a:gd name="T46" fmla="*/ 43 w 467"/>
                <a:gd name="T47" fmla="*/ 249 h 372"/>
                <a:gd name="T48" fmla="*/ 55 w 467"/>
                <a:gd name="T49" fmla="*/ 231 h 372"/>
                <a:gd name="T50" fmla="*/ 66 w 467"/>
                <a:gd name="T51" fmla="*/ 214 h 372"/>
                <a:gd name="T52" fmla="*/ 77 w 467"/>
                <a:gd name="T53" fmla="*/ 197 h 372"/>
                <a:gd name="T54" fmla="*/ 89 w 467"/>
                <a:gd name="T55" fmla="*/ 179 h 372"/>
                <a:gd name="T56" fmla="*/ 100 w 467"/>
                <a:gd name="T57" fmla="*/ 162 h 372"/>
                <a:gd name="T58" fmla="*/ 111 w 467"/>
                <a:gd name="T59" fmla="*/ 144 h 372"/>
                <a:gd name="T60" fmla="*/ 123 w 467"/>
                <a:gd name="T61" fmla="*/ 127 h 372"/>
                <a:gd name="T62" fmla="*/ 134 w 467"/>
                <a:gd name="T63" fmla="*/ 110 h 372"/>
                <a:gd name="T64" fmla="*/ 145 w 467"/>
                <a:gd name="T65" fmla="*/ 92 h 372"/>
                <a:gd name="T66" fmla="*/ 157 w 467"/>
                <a:gd name="T67" fmla="*/ 75 h 372"/>
                <a:gd name="T68" fmla="*/ 168 w 467"/>
                <a:gd name="T69" fmla="*/ 57 h 372"/>
                <a:gd name="T70" fmla="*/ 179 w 467"/>
                <a:gd name="T71" fmla="*/ 40 h 372"/>
                <a:gd name="T72" fmla="*/ 191 w 467"/>
                <a:gd name="T73" fmla="*/ 22 h 372"/>
                <a:gd name="T74" fmla="*/ 216 w 467"/>
                <a:gd name="T75" fmla="*/ 1 h 372"/>
                <a:gd name="T76" fmla="*/ 235 w 467"/>
                <a:gd name="T77" fmla="*/ 2 h 372"/>
                <a:gd name="T78" fmla="*/ 254 w 467"/>
                <a:gd name="T79" fmla="*/ 2 h 372"/>
                <a:gd name="T80" fmla="*/ 278 w 467"/>
                <a:gd name="T81" fmla="*/ 24 h 372"/>
                <a:gd name="T82" fmla="*/ 281 w 467"/>
                <a:gd name="T83" fmla="*/ 34 h 372"/>
                <a:gd name="T84" fmla="*/ 292 w 467"/>
                <a:gd name="T85" fmla="*/ 52 h 372"/>
                <a:gd name="T86" fmla="*/ 304 w 467"/>
                <a:gd name="T87" fmla="*/ 69 h 372"/>
                <a:gd name="T88" fmla="*/ 315 w 467"/>
                <a:gd name="T89" fmla="*/ 86 h 372"/>
                <a:gd name="T90" fmla="*/ 326 w 467"/>
                <a:gd name="T91" fmla="*/ 104 h 372"/>
                <a:gd name="T92" fmla="*/ 338 w 467"/>
                <a:gd name="T93" fmla="*/ 121 h 372"/>
                <a:gd name="T94" fmla="*/ 349 w 467"/>
                <a:gd name="T95" fmla="*/ 139 h 372"/>
                <a:gd name="T96" fmla="*/ 360 w 467"/>
                <a:gd name="T97" fmla="*/ 156 h 372"/>
                <a:gd name="T98" fmla="*/ 372 w 467"/>
                <a:gd name="T99" fmla="*/ 174 h 372"/>
                <a:gd name="T100" fmla="*/ 383 w 467"/>
                <a:gd name="T101" fmla="*/ 191 h 372"/>
                <a:gd name="T102" fmla="*/ 394 w 467"/>
                <a:gd name="T103" fmla="*/ 208 h 372"/>
                <a:gd name="T104" fmla="*/ 406 w 467"/>
                <a:gd name="T105" fmla="*/ 226 h 372"/>
                <a:gd name="T106" fmla="*/ 417 w 467"/>
                <a:gd name="T107" fmla="*/ 243 h 372"/>
                <a:gd name="T108" fmla="*/ 428 w 467"/>
                <a:gd name="T109" fmla="*/ 261 h 372"/>
                <a:gd name="T110" fmla="*/ 440 w 467"/>
                <a:gd name="T111" fmla="*/ 278 h 372"/>
                <a:gd name="T112" fmla="*/ 451 w 467"/>
                <a:gd name="T113" fmla="*/ 296 h 372"/>
                <a:gd name="T114" fmla="*/ 461 w 467"/>
                <a:gd name="T115" fmla="*/ 321 h 372"/>
                <a:gd name="T116" fmla="*/ 450 w 467"/>
                <a:gd name="T117" fmla="*/ 355 h 372"/>
                <a:gd name="T118" fmla="*/ 430 w 467"/>
                <a:gd name="T119" fmla="*/ 370 h 372"/>
                <a:gd name="T120" fmla="*/ 409 w 467"/>
                <a:gd name="T121"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7" h="372">
                  <a:moveTo>
                    <a:pt x="409" y="372"/>
                  </a:moveTo>
                  <a:cubicBezTo>
                    <a:pt x="406" y="372"/>
                    <a:pt x="402" y="371"/>
                    <a:pt x="399" y="369"/>
                  </a:cubicBezTo>
                  <a:cubicBezTo>
                    <a:pt x="396" y="371"/>
                    <a:pt x="392" y="372"/>
                    <a:pt x="389" y="372"/>
                  </a:cubicBezTo>
                  <a:cubicBezTo>
                    <a:pt x="385" y="372"/>
                    <a:pt x="381" y="371"/>
                    <a:pt x="378" y="369"/>
                  </a:cubicBezTo>
                  <a:cubicBezTo>
                    <a:pt x="375" y="371"/>
                    <a:pt x="372" y="372"/>
                    <a:pt x="368" y="372"/>
                  </a:cubicBezTo>
                  <a:cubicBezTo>
                    <a:pt x="364" y="372"/>
                    <a:pt x="361" y="371"/>
                    <a:pt x="357" y="369"/>
                  </a:cubicBezTo>
                  <a:cubicBezTo>
                    <a:pt x="354" y="371"/>
                    <a:pt x="351" y="372"/>
                    <a:pt x="347" y="372"/>
                  </a:cubicBezTo>
                  <a:cubicBezTo>
                    <a:pt x="343" y="372"/>
                    <a:pt x="340" y="371"/>
                    <a:pt x="337" y="369"/>
                  </a:cubicBezTo>
                  <a:cubicBezTo>
                    <a:pt x="334" y="371"/>
                    <a:pt x="330" y="372"/>
                    <a:pt x="326" y="372"/>
                  </a:cubicBezTo>
                  <a:cubicBezTo>
                    <a:pt x="323" y="372"/>
                    <a:pt x="319" y="371"/>
                    <a:pt x="316" y="369"/>
                  </a:cubicBezTo>
                  <a:cubicBezTo>
                    <a:pt x="313" y="371"/>
                    <a:pt x="309" y="372"/>
                    <a:pt x="306" y="372"/>
                  </a:cubicBezTo>
                  <a:cubicBezTo>
                    <a:pt x="302" y="372"/>
                    <a:pt x="298" y="371"/>
                    <a:pt x="295" y="369"/>
                  </a:cubicBezTo>
                  <a:cubicBezTo>
                    <a:pt x="292" y="371"/>
                    <a:pt x="288" y="372"/>
                    <a:pt x="285" y="372"/>
                  </a:cubicBezTo>
                  <a:cubicBezTo>
                    <a:pt x="281" y="372"/>
                    <a:pt x="277" y="371"/>
                    <a:pt x="274" y="369"/>
                  </a:cubicBezTo>
                  <a:cubicBezTo>
                    <a:pt x="271" y="371"/>
                    <a:pt x="268" y="372"/>
                    <a:pt x="264" y="372"/>
                  </a:cubicBezTo>
                  <a:cubicBezTo>
                    <a:pt x="260" y="372"/>
                    <a:pt x="257" y="371"/>
                    <a:pt x="254" y="369"/>
                  </a:cubicBezTo>
                  <a:cubicBezTo>
                    <a:pt x="250" y="371"/>
                    <a:pt x="247" y="372"/>
                    <a:pt x="243" y="372"/>
                  </a:cubicBezTo>
                  <a:cubicBezTo>
                    <a:pt x="239" y="372"/>
                    <a:pt x="236" y="371"/>
                    <a:pt x="233" y="369"/>
                  </a:cubicBezTo>
                  <a:cubicBezTo>
                    <a:pt x="230" y="371"/>
                    <a:pt x="226" y="372"/>
                    <a:pt x="222" y="372"/>
                  </a:cubicBezTo>
                  <a:cubicBezTo>
                    <a:pt x="219" y="372"/>
                    <a:pt x="215" y="371"/>
                    <a:pt x="212" y="369"/>
                  </a:cubicBezTo>
                  <a:cubicBezTo>
                    <a:pt x="209" y="371"/>
                    <a:pt x="205" y="372"/>
                    <a:pt x="202" y="372"/>
                  </a:cubicBezTo>
                  <a:cubicBezTo>
                    <a:pt x="198" y="372"/>
                    <a:pt x="194" y="371"/>
                    <a:pt x="191" y="369"/>
                  </a:cubicBezTo>
                  <a:cubicBezTo>
                    <a:pt x="188" y="371"/>
                    <a:pt x="185" y="372"/>
                    <a:pt x="181" y="372"/>
                  </a:cubicBezTo>
                  <a:cubicBezTo>
                    <a:pt x="177" y="372"/>
                    <a:pt x="174" y="371"/>
                    <a:pt x="170" y="369"/>
                  </a:cubicBezTo>
                  <a:cubicBezTo>
                    <a:pt x="167" y="371"/>
                    <a:pt x="164" y="372"/>
                    <a:pt x="160" y="372"/>
                  </a:cubicBezTo>
                  <a:cubicBezTo>
                    <a:pt x="156" y="372"/>
                    <a:pt x="153" y="371"/>
                    <a:pt x="150" y="369"/>
                  </a:cubicBezTo>
                  <a:cubicBezTo>
                    <a:pt x="147" y="371"/>
                    <a:pt x="143" y="372"/>
                    <a:pt x="139" y="372"/>
                  </a:cubicBezTo>
                  <a:cubicBezTo>
                    <a:pt x="136" y="372"/>
                    <a:pt x="132" y="371"/>
                    <a:pt x="129" y="369"/>
                  </a:cubicBezTo>
                  <a:cubicBezTo>
                    <a:pt x="126" y="371"/>
                    <a:pt x="122" y="372"/>
                    <a:pt x="119" y="372"/>
                  </a:cubicBezTo>
                  <a:cubicBezTo>
                    <a:pt x="115" y="372"/>
                    <a:pt x="111" y="371"/>
                    <a:pt x="108" y="369"/>
                  </a:cubicBezTo>
                  <a:cubicBezTo>
                    <a:pt x="105" y="371"/>
                    <a:pt x="101" y="372"/>
                    <a:pt x="98" y="372"/>
                  </a:cubicBezTo>
                  <a:cubicBezTo>
                    <a:pt x="94" y="372"/>
                    <a:pt x="90" y="371"/>
                    <a:pt x="87" y="369"/>
                  </a:cubicBezTo>
                  <a:cubicBezTo>
                    <a:pt x="84" y="371"/>
                    <a:pt x="81" y="372"/>
                    <a:pt x="77" y="372"/>
                  </a:cubicBezTo>
                  <a:cubicBezTo>
                    <a:pt x="73" y="372"/>
                    <a:pt x="70" y="371"/>
                    <a:pt x="67" y="369"/>
                  </a:cubicBezTo>
                  <a:cubicBezTo>
                    <a:pt x="63" y="371"/>
                    <a:pt x="60" y="372"/>
                    <a:pt x="56" y="372"/>
                  </a:cubicBezTo>
                  <a:cubicBezTo>
                    <a:pt x="52" y="372"/>
                    <a:pt x="47" y="370"/>
                    <a:pt x="44" y="368"/>
                  </a:cubicBezTo>
                  <a:cubicBezTo>
                    <a:pt x="41" y="369"/>
                    <a:pt x="38" y="369"/>
                    <a:pt x="36" y="369"/>
                  </a:cubicBezTo>
                  <a:cubicBezTo>
                    <a:pt x="33" y="369"/>
                    <a:pt x="30" y="369"/>
                    <a:pt x="28" y="368"/>
                  </a:cubicBezTo>
                  <a:cubicBezTo>
                    <a:pt x="21" y="365"/>
                    <a:pt x="16" y="359"/>
                    <a:pt x="15" y="353"/>
                  </a:cubicBezTo>
                  <a:cubicBezTo>
                    <a:pt x="8" y="350"/>
                    <a:pt x="3" y="344"/>
                    <a:pt x="2" y="336"/>
                  </a:cubicBezTo>
                  <a:cubicBezTo>
                    <a:pt x="0" y="330"/>
                    <a:pt x="2" y="323"/>
                    <a:pt x="7" y="318"/>
                  </a:cubicBezTo>
                  <a:cubicBezTo>
                    <a:pt x="5" y="313"/>
                    <a:pt x="6" y="307"/>
                    <a:pt x="9" y="302"/>
                  </a:cubicBezTo>
                  <a:cubicBezTo>
                    <a:pt x="11" y="299"/>
                    <a:pt x="14" y="296"/>
                    <a:pt x="17" y="294"/>
                  </a:cubicBezTo>
                  <a:cubicBezTo>
                    <a:pt x="18" y="290"/>
                    <a:pt x="19" y="287"/>
                    <a:pt x="21" y="284"/>
                  </a:cubicBezTo>
                  <a:cubicBezTo>
                    <a:pt x="23" y="281"/>
                    <a:pt x="25" y="278"/>
                    <a:pt x="29" y="277"/>
                  </a:cubicBezTo>
                  <a:cubicBezTo>
                    <a:pt x="29" y="273"/>
                    <a:pt x="30" y="269"/>
                    <a:pt x="32" y="266"/>
                  </a:cubicBezTo>
                  <a:cubicBezTo>
                    <a:pt x="34" y="263"/>
                    <a:pt x="37" y="261"/>
                    <a:pt x="40" y="259"/>
                  </a:cubicBezTo>
                  <a:cubicBezTo>
                    <a:pt x="40" y="256"/>
                    <a:pt x="41" y="252"/>
                    <a:pt x="43" y="249"/>
                  </a:cubicBezTo>
                  <a:cubicBezTo>
                    <a:pt x="45" y="246"/>
                    <a:pt x="48" y="243"/>
                    <a:pt x="51" y="242"/>
                  </a:cubicBezTo>
                  <a:cubicBezTo>
                    <a:pt x="52" y="238"/>
                    <a:pt x="53" y="235"/>
                    <a:pt x="55" y="231"/>
                  </a:cubicBezTo>
                  <a:cubicBezTo>
                    <a:pt x="57" y="228"/>
                    <a:pt x="59" y="226"/>
                    <a:pt x="63" y="224"/>
                  </a:cubicBezTo>
                  <a:cubicBezTo>
                    <a:pt x="63" y="221"/>
                    <a:pt x="64" y="217"/>
                    <a:pt x="66" y="214"/>
                  </a:cubicBezTo>
                  <a:cubicBezTo>
                    <a:pt x="68" y="211"/>
                    <a:pt x="71" y="209"/>
                    <a:pt x="74" y="207"/>
                  </a:cubicBezTo>
                  <a:cubicBezTo>
                    <a:pt x="74" y="203"/>
                    <a:pt x="75" y="200"/>
                    <a:pt x="77" y="197"/>
                  </a:cubicBezTo>
                  <a:cubicBezTo>
                    <a:pt x="79" y="194"/>
                    <a:pt x="82" y="191"/>
                    <a:pt x="85" y="189"/>
                  </a:cubicBezTo>
                  <a:cubicBezTo>
                    <a:pt x="86" y="186"/>
                    <a:pt x="87" y="182"/>
                    <a:pt x="89" y="179"/>
                  </a:cubicBezTo>
                  <a:cubicBezTo>
                    <a:pt x="91" y="176"/>
                    <a:pt x="93" y="174"/>
                    <a:pt x="97" y="172"/>
                  </a:cubicBezTo>
                  <a:cubicBezTo>
                    <a:pt x="97" y="168"/>
                    <a:pt x="98" y="165"/>
                    <a:pt x="100" y="162"/>
                  </a:cubicBezTo>
                  <a:cubicBezTo>
                    <a:pt x="102" y="159"/>
                    <a:pt x="105" y="156"/>
                    <a:pt x="108" y="155"/>
                  </a:cubicBezTo>
                  <a:cubicBezTo>
                    <a:pt x="108" y="151"/>
                    <a:pt x="109" y="148"/>
                    <a:pt x="111" y="144"/>
                  </a:cubicBezTo>
                  <a:cubicBezTo>
                    <a:pt x="113" y="141"/>
                    <a:pt x="116" y="139"/>
                    <a:pt x="119" y="137"/>
                  </a:cubicBezTo>
                  <a:cubicBezTo>
                    <a:pt x="120" y="134"/>
                    <a:pt x="121" y="130"/>
                    <a:pt x="123" y="127"/>
                  </a:cubicBezTo>
                  <a:cubicBezTo>
                    <a:pt x="125" y="124"/>
                    <a:pt x="127" y="121"/>
                    <a:pt x="131" y="120"/>
                  </a:cubicBezTo>
                  <a:cubicBezTo>
                    <a:pt x="131" y="116"/>
                    <a:pt x="132" y="113"/>
                    <a:pt x="134" y="110"/>
                  </a:cubicBezTo>
                  <a:cubicBezTo>
                    <a:pt x="136" y="107"/>
                    <a:pt x="139" y="104"/>
                    <a:pt x="142" y="102"/>
                  </a:cubicBezTo>
                  <a:cubicBezTo>
                    <a:pt x="142" y="99"/>
                    <a:pt x="143" y="95"/>
                    <a:pt x="145" y="92"/>
                  </a:cubicBezTo>
                  <a:cubicBezTo>
                    <a:pt x="147" y="89"/>
                    <a:pt x="150" y="87"/>
                    <a:pt x="153" y="85"/>
                  </a:cubicBezTo>
                  <a:cubicBezTo>
                    <a:pt x="154" y="81"/>
                    <a:pt x="155" y="78"/>
                    <a:pt x="157" y="75"/>
                  </a:cubicBezTo>
                  <a:cubicBezTo>
                    <a:pt x="159" y="72"/>
                    <a:pt x="161" y="69"/>
                    <a:pt x="165" y="68"/>
                  </a:cubicBezTo>
                  <a:cubicBezTo>
                    <a:pt x="165" y="64"/>
                    <a:pt x="166" y="60"/>
                    <a:pt x="168" y="57"/>
                  </a:cubicBezTo>
                  <a:cubicBezTo>
                    <a:pt x="170" y="54"/>
                    <a:pt x="173" y="52"/>
                    <a:pt x="176" y="50"/>
                  </a:cubicBezTo>
                  <a:cubicBezTo>
                    <a:pt x="176" y="47"/>
                    <a:pt x="177" y="43"/>
                    <a:pt x="179" y="40"/>
                  </a:cubicBezTo>
                  <a:cubicBezTo>
                    <a:pt x="181" y="37"/>
                    <a:pt x="184" y="34"/>
                    <a:pt x="187" y="33"/>
                  </a:cubicBezTo>
                  <a:cubicBezTo>
                    <a:pt x="188" y="29"/>
                    <a:pt x="189" y="25"/>
                    <a:pt x="191" y="22"/>
                  </a:cubicBezTo>
                  <a:cubicBezTo>
                    <a:pt x="194" y="17"/>
                    <a:pt x="199" y="14"/>
                    <a:pt x="204" y="13"/>
                  </a:cubicBezTo>
                  <a:cubicBezTo>
                    <a:pt x="206" y="8"/>
                    <a:pt x="211" y="3"/>
                    <a:pt x="216" y="1"/>
                  </a:cubicBezTo>
                  <a:cubicBezTo>
                    <a:pt x="219" y="0"/>
                    <a:pt x="222" y="0"/>
                    <a:pt x="224" y="0"/>
                  </a:cubicBezTo>
                  <a:cubicBezTo>
                    <a:pt x="228" y="0"/>
                    <a:pt x="232" y="1"/>
                    <a:pt x="235" y="2"/>
                  </a:cubicBezTo>
                  <a:cubicBezTo>
                    <a:pt x="238" y="1"/>
                    <a:pt x="241" y="0"/>
                    <a:pt x="245" y="0"/>
                  </a:cubicBezTo>
                  <a:cubicBezTo>
                    <a:pt x="248" y="0"/>
                    <a:pt x="251" y="1"/>
                    <a:pt x="254" y="2"/>
                  </a:cubicBezTo>
                  <a:cubicBezTo>
                    <a:pt x="259" y="5"/>
                    <a:pt x="263" y="9"/>
                    <a:pt x="265" y="15"/>
                  </a:cubicBezTo>
                  <a:cubicBezTo>
                    <a:pt x="270" y="16"/>
                    <a:pt x="275" y="19"/>
                    <a:pt x="278" y="24"/>
                  </a:cubicBezTo>
                  <a:cubicBezTo>
                    <a:pt x="278" y="24"/>
                    <a:pt x="278" y="24"/>
                    <a:pt x="278" y="24"/>
                  </a:cubicBezTo>
                  <a:cubicBezTo>
                    <a:pt x="280" y="27"/>
                    <a:pt x="281" y="31"/>
                    <a:pt x="281" y="34"/>
                  </a:cubicBezTo>
                  <a:cubicBezTo>
                    <a:pt x="284" y="36"/>
                    <a:pt x="287" y="38"/>
                    <a:pt x="289" y="41"/>
                  </a:cubicBezTo>
                  <a:cubicBezTo>
                    <a:pt x="291" y="45"/>
                    <a:pt x="292" y="48"/>
                    <a:pt x="292" y="52"/>
                  </a:cubicBezTo>
                  <a:cubicBezTo>
                    <a:pt x="296" y="53"/>
                    <a:pt x="298" y="56"/>
                    <a:pt x="300" y="59"/>
                  </a:cubicBezTo>
                  <a:cubicBezTo>
                    <a:pt x="302" y="62"/>
                    <a:pt x="304" y="65"/>
                    <a:pt x="304" y="69"/>
                  </a:cubicBezTo>
                  <a:cubicBezTo>
                    <a:pt x="307" y="71"/>
                    <a:pt x="310" y="73"/>
                    <a:pt x="312" y="76"/>
                  </a:cubicBezTo>
                  <a:cubicBezTo>
                    <a:pt x="314" y="79"/>
                    <a:pt x="315" y="83"/>
                    <a:pt x="315" y="86"/>
                  </a:cubicBezTo>
                  <a:cubicBezTo>
                    <a:pt x="318" y="88"/>
                    <a:pt x="321" y="91"/>
                    <a:pt x="323" y="94"/>
                  </a:cubicBezTo>
                  <a:cubicBezTo>
                    <a:pt x="325" y="97"/>
                    <a:pt x="326" y="100"/>
                    <a:pt x="326" y="104"/>
                  </a:cubicBezTo>
                  <a:cubicBezTo>
                    <a:pt x="330" y="106"/>
                    <a:pt x="332" y="108"/>
                    <a:pt x="334" y="111"/>
                  </a:cubicBezTo>
                  <a:cubicBezTo>
                    <a:pt x="336" y="114"/>
                    <a:pt x="338" y="118"/>
                    <a:pt x="338" y="121"/>
                  </a:cubicBezTo>
                  <a:cubicBezTo>
                    <a:pt x="341" y="123"/>
                    <a:pt x="344" y="125"/>
                    <a:pt x="346" y="129"/>
                  </a:cubicBezTo>
                  <a:cubicBezTo>
                    <a:pt x="348" y="132"/>
                    <a:pt x="349" y="135"/>
                    <a:pt x="349" y="139"/>
                  </a:cubicBezTo>
                  <a:cubicBezTo>
                    <a:pt x="352" y="140"/>
                    <a:pt x="355" y="143"/>
                    <a:pt x="357" y="146"/>
                  </a:cubicBezTo>
                  <a:cubicBezTo>
                    <a:pt x="359" y="149"/>
                    <a:pt x="360" y="153"/>
                    <a:pt x="360" y="156"/>
                  </a:cubicBezTo>
                  <a:cubicBezTo>
                    <a:pt x="364" y="158"/>
                    <a:pt x="366" y="160"/>
                    <a:pt x="368" y="163"/>
                  </a:cubicBezTo>
                  <a:cubicBezTo>
                    <a:pt x="370" y="166"/>
                    <a:pt x="372" y="170"/>
                    <a:pt x="372" y="174"/>
                  </a:cubicBezTo>
                  <a:cubicBezTo>
                    <a:pt x="375" y="175"/>
                    <a:pt x="378" y="178"/>
                    <a:pt x="380" y="181"/>
                  </a:cubicBezTo>
                  <a:cubicBezTo>
                    <a:pt x="382" y="184"/>
                    <a:pt x="383" y="187"/>
                    <a:pt x="383" y="191"/>
                  </a:cubicBezTo>
                  <a:cubicBezTo>
                    <a:pt x="386" y="193"/>
                    <a:pt x="389" y="195"/>
                    <a:pt x="391" y="198"/>
                  </a:cubicBezTo>
                  <a:cubicBezTo>
                    <a:pt x="393" y="201"/>
                    <a:pt x="394" y="205"/>
                    <a:pt x="394" y="208"/>
                  </a:cubicBezTo>
                  <a:cubicBezTo>
                    <a:pt x="398" y="210"/>
                    <a:pt x="400" y="213"/>
                    <a:pt x="402" y="216"/>
                  </a:cubicBezTo>
                  <a:cubicBezTo>
                    <a:pt x="404" y="219"/>
                    <a:pt x="405" y="222"/>
                    <a:pt x="406" y="226"/>
                  </a:cubicBezTo>
                  <a:cubicBezTo>
                    <a:pt x="409" y="227"/>
                    <a:pt x="412" y="230"/>
                    <a:pt x="414" y="233"/>
                  </a:cubicBezTo>
                  <a:cubicBezTo>
                    <a:pt x="416" y="236"/>
                    <a:pt x="417" y="240"/>
                    <a:pt x="417" y="243"/>
                  </a:cubicBezTo>
                  <a:cubicBezTo>
                    <a:pt x="420" y="245"/>
                    <a:pt x="423" y="247"/>
                    <a:pt x="425" y="250"/>
                  </a:cubicBezTo>
                  <a:cubicBezTo>
                    <a:pt x="427" y="254"/>
                    <a:pt x="428" y="257"/>
                    <a:pt x="428" y="261"/>
                  </a:cubicBezTo>
                  <a:cubicBezTo>
                    <a:pt x="432" y="262"/>
                    <a:pt x="434" y="265"/>
                    <a:pt x="436" y="268"/>
                  </a:cubicBezTo>
                  <a:cubicBezTo>
                    <a:pt x="438" y="271"/>
                    <a:pt x="439" y="274"/>
                    <a:pt x="440" y="278"/>
                  </a:cubicBezTo>
                  <a:cubicBezTo>
                    <a:pt x="443" y="280"/>
                    <a:pt x="446" y="282"/>
                    <a:pt x="448" y="285"/>
                  </a:cubicBezTo>
                  <a:cubicBezTo>
                    <a:pt x="450" y="288"/>
                    <a:pt x="451" y="292"/>
                    <a:pt x="451" y="296"/>
                  </a:cubicBezTo>
                  <a:cubicBezTo>
                    <a:pt x="455" y="298"/>
                    <a:pt x="458" y="301"/>
                    <a:pt x="460" y="305"/>
                  </a:cubicBezTo>
                  <a:cubicBezTo>
                    <a:pt x="463" y="310"/>
                    <a:pt x="463" y="316"/>
                    <a:pt x="461" y="321"/>
                  </a:cubicBezTo>
                  <a:cubicBezTo>
                    <a:pt x="465" y="326"/>
                    <a:pt x="467" y="333"/>
                    <a:pt x="465" y="340"/>
                  </a:cubicBezTo>
                  <a:cubicBezTo>
                    <a:pt x="463" y="347"/>
                    <a:pt x="457" y="353"/>
                    <a:pt x="450" y="355"/>
                  </a:cubicBezTo>
                  <a:cubicBezTo>
                    <a:pt x="448" y="361"/>
                    <a:pt x="443" y="366"/>
                    <a:pt x="437" y="369"/>
                  </a:cubicBezTo>
                  <a:cubicBezTo>
                    <a:pt x="434" y="369"/>
                    <a:pt x="432" y="370"/>
                    <a:pt x="430" y="370"/>
                  </a:cubicBezTo>
                  <a:cubicBezTo>
                    <a:pt x="427" y="370"/>
                    <a:pt x="424" y="369"/>
                    <a:pt x="421" y="368"/>
                  </a:cubicBezTo>
                  <a:cubicBezTo>
                    <a:pt x="418" y="370"/>
                    <a:pt x="414" y="372"/>
                    <a:pt x="409" y="37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61" name="Freeform 175"/>
            <p:cNvSpPr/>
            <p:nvPr>
              <p:custDataLst>
                <p:tags r:id="rId58"/>
              </p:custDataLst>
            </p:nvPr>
          </p:nvSpPr>
          <p:spPr bwMode="auto">
            <a:xfrm>
              <a:off x="2226094" y="3321768"/>
              <a:ext cx="2869666" cy="2275942"/>
            </a:xfrm>
            <a:custGeom>
              <a:avLst/>
              <a:gdLst>
                <a:gd name="T0" fmla="*/ 443 w 449"/>
                <a:gd name="T1" fmla="*/ 302 h 356"/>
                <a:gd name="T2" fmla="*/ 431 w 449"/>
                <a:gd name="T3" fmla="*/ 283 h 356"/>
                <a:gd name="T4" fmla="*/ 420 w 449"/>
                <a:gd name="T5" fmla="*/ 266 h 356"/>
                <a:gd name="T6" fmla="*/ 409 w 449"/>
                <a:gd name="T7" fmla="*/ 248 h 356"/>
                <a:gd name="T8" fmla="*/ 397 w 449"/>
                <a:gd name="T9" fmla="*/ 231 h 356"/>
                <a:gd name="T10" fmla="*/ 386 w 449"/>
                <a:gd name="T11" fmla="*/ 213 h 356"/>
                <a:gd name="T12" fmla="*/ 375 w 449"/>
                <a:gd name="T13" fmla="*/ 196 h 356"/>
                <a:gd name="T14" fmla="*/ 363 w 449"/>
                <a:gd name="T15" fmla="*/ 179 h 356"/>
                <a:gd name="T16" fmla="*/ 352 w 449"/>
                <a:gd name="T17" fmla="*/ 161 h 356"/>
                <a:gd name="T18" fmla="*/ 341 w 449"/>
                <a:gd name="T19" fmla="*/ 144 h 356"/>
                <a:gd name="T20" fmla="*/ 329 w 449"/>
                <a:gd name="T21" fmla="*/ 126 h 356"/>
                <a:gd name="T22" fmla="*/ 318 w 449"/>
                <a:gd name="T23" fmla="*/ 109 h 356"/>
                <a:gd name="T24" fmla="*/ 307 w 449"/>
                <a:gd name="T25" fmla="*/ 92 h 356"/>
                <a:gd name="T26" fmla="*/ 295 w 449"/>
                <a:gd name="T27" fmla="*/ 74 h 356"/>
                <a:gd name="T28" fmla="*/ 284 w 449"/>
                <a:gd name="T29" fmla="*/ 57 h 356"/>
                <a:gd name="T30" fmla="*/ 273 w 449"/>
                <a:gd name="T31" fmla="*/ 39 h 356"/>
                <a:gd name="T32" fmla="*/ 261 w 449"/>
                <a:gd name="T33" fmla="*/ 22 h 356"/>
                <a:gd name="T34" fmla="*/ 248 w 449"/>
                <a:gd name="T35" fmla="*/ 16 h 356"/>
                <a:gd name="T36" fmla="*/ 226 w 449"/>
                <a:gd name="T37" fmla="*/ 7 h 356"/>
                <a:gd name="T38" fmla="*/ 203 w 449"/>
                <a:gd name="T39" fmla="*/ 15 h 356"/>
                <a:gd name="T40" fmla="*/ 188 w 449"/>
                <a:gd name="T41" fmla="*/ 32 h 356"/>
                <a:gd name="T42" fmla="*/ 177 w 449"/>
                <a:gd name="T43" fmla="*/ 50 h 356"/>
                <a:gd name="T44" fmla="*/ 165 w 449"/>
                <a:gd name="T45" fmla="*/ 67 h 356"/>
                <a:gd name="T46" fmla="*/ 154 w 449"/>
                <a:gd name="T47" fmla="*/ 84 h 356"/>
                <a:gd name="T48" fmla="*/ 143 w 449"/>
                <a:gd name="T49" fmla="*/ 102 h 356"/>
                <a:gd name="T50" fmla="*/ 131 w 449"/>
                <a:gd name="T51" fmla="*/ 119 h 356"/>
                <a:gd name="T52" fmla="*/ 120 w 449"/>
                <a:gd name="T53" fmla="*/ 137 h 356"/>
                <a:gd name="T54" fmla="*/ 109 w 449"/>
                <a:gd name="T55" fmla="*/ 154 h 356"/>
                <a:gd name="T56" fmla="*/ 97 w 449"/>
                <a:gd name="T57" fmla="*/ 171 h 356"/>
                <a:gd name="T58" fmla="*/ 86 w 449"/>
                <a:gd name="T59" fmla="*/ 189 h 356"/>
                <a:gd name="T60" fmla="*/ 75 w 449"/>
                <a:gd name="T61" fmla="*/ 206 h 356"/>
                <a:gd name="T62" fmla="*/ 63 w 449"/>
                <a:gd name="T63" fmla="*/ 224 h 356"/>
                <a:gd name="T64" fmla="*/ 52 w 449"/>
                <a:gd name="T65" fmla="*/ 241 h 356"/>
                <a:gd name="T66" fmla="*/ 41 w 449"/>
                <a:gd name="T67" fmla="*/ 258 h 356"/>
                <a:gd name="T68" fmla="*/ 29 w 449"/>
                <a:gd name="T69" fmla="*/ 276 h 356"/>
                <a:gd name="T70" fmla="*/ 18 w 449"/>
                <a:gd name="T71" fmla="*/ 293 h 356"/>
                <a:gd name="T72" fmla="*/ 9 w 449"/>
                <a:gd name="T73" fmla="*/ 314 h 356"/>
                <a:gd name="T74" fmla="*/ 14 w 449"/>
                <a:gd name="T75" fmla="*/ 338 h 356"/>
                <a:gd name="T76" fmla="*/ 36 w 449"/>
                <a:gd name="T77" fmla="*/ 349 h 356"/>
                <a:gd name="T78" fmla="*/ 58 w 449"/>
                <a:gd name="T79" fmla="*/ 350 h 356"/>
                <a:gd name="T80" fmla="*/ 78 w 449"/>
                <a:gd name="T81" fmla="*/ 350 h 356"/>
                <a:gd name="T82" fmla="*/ 99 w 449"/>
                <a:gd name="T83" fmla="*/ 350 h 356"/>
                <a:gd name="T84" fmla="*/ 120 w 449"/>
                <a:gd name="T85" fmla="*/ 350 h 356"/>
                <a:gd name="T86" fmla="*/ 141 w 449"/>
                <a:gd name="T87" fmla="*/ 350 h 356"/>
                <a:gd name="T88" fmla="*/ 161 w 449"/>
                <a:gd name="T89" fmla="*/ 350 h 356"/>
                <a:gd name="T90" fmla="*/ 182 w 449"/>
                <a:gd name="T91" fmla="*/ 350 h 356"/>
                <a:gd name="T92" fmla="*/ 203 w 449"/>
                <a:gd name="T93" fmla="*/ 350 h 356"/>
                <a:gd name="T94" fmla="*/ 224 w 449"/>
                <a:gd name="T95" fmla="*/ 350 h 356"/>
                <a:gd name="T96" fmla="*/ 245 w 449"/>
                <a:gd name="T97" fmla="*/ 350 h 356"/>
                <a:gd name="T98" fmla="*/ 265 w 449"/>
                <a:gd name="T99" fmla="*/ 350 h 356"/>
                <a:gd name="T100" fmla="*/ 286 w 449"/>
                <a:gd name="T101" fmla="*/ 350 h 356"/>
                <a:gd name="T102" fmla="*/ 307 w 449"/>
                <a:gd name="T103" fmla="*/ 350 h 356"/>
                <a:gd name="T104" fmla="*/ 328 w 449"/>
                <a:gd name="T105" fmla="*/ 350 h 356"/>
                <a:gd name="T106" fmla="*/ 348 w 449"/>
                <a:gd name="T107" fmla="*/ 350 h 356"/>
                <a:gd name="T108" fmla="*/ 369 w 449"/>
                <a:gd name="T109" fmla="*/ 350 h 356"/>
                <a:gd name="T110" fmla="*/ 390 w 449"/>
                <a:gd name="T111" fmla="*/ 350 h 356"/>
                <a:gd name="T112" fmla="*/ 411 w 449"/>
                <a:gd name="T113" fmla="*/ 349 h 356"/>
                <a:gd name="T114" fmla="*/ 433 w 449"/>
                <a:gd name="T115" fmla="*/ 340 h 356"/>
                <a:gd name="T116" fmla="*/ 441 w 449"/>
                <a:gd name="T117" fmla="*/ 31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9" h="356">
                  <a:moveTo>
                    <a:pt x="441" y="316"/>
                  </a:moveTo>
                  <a:cubicBezTo>
                    <a:pt x="445" y="312"/>
                    <a:pt x="446" y="307"/>
                    <a:pt x="443" y="302"/>
                  </a:cubicBezTo>
                  <a:cubicBezTo>
                    <a:pt x="441" y="297"/>
                    <a:pt x="437" y="295"/>
                    <a:pt x="432" y="295"/>
                  </a:cubicBezTo>
                  <a:cubicBezTo>
                    <a:pt x="434" y="291"/>
                    <a:pt x="434" y="287"/>
                    <a:pt x="431" y="283"/>
                  </a:cubicBezTo>
                  <a:cubicBezTo>
                    <a:pt x="429" y="280"/>
                    <a:pt x="425" y="277"/>
                    <a:pt x="421" y="277"/>
                  </a:cubicBezTo>
                  <a:cubicBezTo>
                    <a:pt x="422" y="274"/>
                    <a:pt x="422" y="269"/>
                    <a:pt x="420" y="266"/>
                  </a:cubicBezTo>
                  <a:cubicBezTo>
                    <a:pt x="418" y="262"/>
                    <a:pt x="414" y="260"/>
                    <a:pt x="410" y="260"/>
                  </a:cubicBezTo>
                  <a:cubicBezTo>
                    <a:pt x="411" y="256"/>
                    <a:pt x="411" y="252"/>
                    <a:pt x="409" y="248"/>
                  </a:cubicBezTo>
                  <a:cubicBezTo>
                    <a:pt x="406" y="245"/>
                    <a:pt x="402" y="243"/>
                    <a:pt x="398" y="243"/>
                  </a:cubicBezTo>
                  <a:cubicBezTo>
                    <a:pt x="400" y="239"/>
                    <a:pt x="400" y="234"/>
                    <a:pt x="397" y="231"/>
                  </a:cubicBezTo>
                  <a:cubicBezTo>
                    <a:pt x="395" y="227"/>
                    <a:pt x="391" y="225"/>
                    <a:pt x="387" y="225"/>
                  </a:cubicBezTo>
                  <a:cubicBezTo>
                    <a:pt x="388" y="221"/>
                    <a:pt x="388" y="217"/>
                    <a:pt x="386" y="213"/>
                  </a:cubicBezTo>
                  <a:cubicBezTo>
                    <a:pt x="384" y="210"/>
                    <a:pt x="380" y="208"/>
                    <a:pt x="376" y="208"/>
                  </a:cubicBezTo>
                  <a:cubicBezTo>
                    <a:pt x="377" y="204"/>
                    <a:pt x="377" y="200"/>
                    <a:pt x="375" y="196"/>
                  </a:cubicBezTo>
                  <a:cubicBezTo>
                    <a:pt x="372" y="192"/>
                    <a:pt x="368" y="190"/>
                    <a:pt x="364" y="190"/>
                  </a:cubicBezTo>
                  <a:cubicBezTo>
                    <a:pt x="366" y="187"/>
                    <a:pt x="366" y="182"/>
                    <a:pt x="363" y="179"/>
                  </a:cubicBezTo>
                  <a:cubicBezTo>
                    <a:pt x="361" y="175"/>
                    <a:pt x="357" y="173"/>
                    <a:pt x="353" y="173"/>
                  </a:cubicBezTo>
                  <a:cubicBezTo>
                    <a:pt x="354" y="169"/>
                    <a:pt x="354" y="165"/>
                    <a:pt x="352" y="161"/>
                  </a:cubicBezTo>
                  <a:cubicBezTo>
                    <a:pt x="350" y="158"/>
                    <a:pt x="346" y="156"/>
                    <a:pt x="342" y="156"/>
                  </a:cubicBezTo>
                  <a:cubicBezTo>
                    <a:pt x="343" y="152"/>
                    <a:pt x="343" y="147"/>
                    <a:pt x="341" y="144"/>
                  </a:cubicBezTo>
                  <a:cubicBezTo>
                    <a:pt x="338" y="140"/>
                    <a:pt x="334" y="138"/>
                    <a:pt x="330" y="138"/>
                  </a:cubicBezTo>
                  <a:cubicBezTo>
                    <a:pt x="332" y="134"/>
                    <a:pt x="332" y="130"/>
                    <a:pt x="329" y="126"/>
                  </a:cubicBezTo>
                  <a:cubicBezTo>
                    <a:pt x="327" y="123"/>
                    <a:pt x="323" y="121"/>
                    <a:pt x="319" y="121"/>
                  </a:cubicBezTo>
                  <a:cubicBezTo>
                    <a:pt x="320" y="117"/>
                    <a:pt x="320" y="113"/>
                    <a:pt x="318" y="109"/>
                  </a:cubicBezTo>
                  <a:cubicBezTo>
                    <a:pt x="316" y="105"/>
                    <a:pt x="312" y="103"/>
                    <a:pt x="308" y="103"/>
                  </a:cubicBezTo>
                  <a:cubicBezTo>
                    <a:pt x="309" y="100"/>
                    <a:pt x="309" y="95"/>
                    <a:pt x="307" y="92"/>
                  </a:cubicBezTo>
                  <a:cubicBezTo>
                    <a:pt x="304" y="88"/>
                    <a:pt x="300" y="86"/>
                    <a:pt x="296" y="86"/>
                  </a:cubicBezTo>
                  <a:cubicBezTo>
                    <a:pt x="298" y="82"/>
                    <a:pt x="298" y="78"/>
                    <a:pt x="295" y="74"/>
                  </a:cubicBezTo>
                  <a:cubicBezTo>
                    <a:pt x="293" y="71"/>
                    <a:pt x="289" y="69"/>
                    <a:pt x="285" y="68"/>
                  </a:cubicBezTo>
                  <a:cubicBezTo>
                    <a:pt x="286" y="65"/>
                    <a:pt x="286" y="60"/>
                    <a:pt x="284" y="57"/>
                  </a:cubicBezTo>
                  <a:cubicBezTo>
                    <a:pt x="282" y="53"/>
                    <a:pt x="278" y="51"/>
                    <a:pt x="274" y="51"/>
                  </a:cubicBezTo>
                  <a:cubicBezTo>
                    <a:pt x="275" y="47"/>
                    <a:pt x="275" y="43"/>
                    <a:pt x="273" y="39"/>
                  </a:cubicBezTo>
                  <a:cubicBezTo>
                    <a:pt x="270" y="36"/>
                    <a:pt x="266" y="34"/>
                    <a:pt x="262" y="34"/>
                  </a:cubicBezTo>
                  <a:cubicBezTo>
                    <a:pt x="264" y="30"/>
                    <a:pt x="264" y="26"/>
                    <a:pt x="261" y="22"/>
                  </a:cubicBezTo>
                  <a:cubicBezTo>
                    <a:pt x="261" y="22"/>
                    <a:pt x="261" y="22"/>
                    <a:pt x="261" y="22"/>
                  </a:cubicBezTo>
                  <a:cubicBezTo>
                    <a:pt x="258" y="17"/>
                    <a:pt x="253" y="15"/>
                    <a:pt x="248" y="16"/>
                  </a:cubicBezTo>
                  <a:cubicBezTo>
                    <a:pt x="249" y="11"/>
                    <a:pt x="246" y="6"/>
                    <a:pt x="241" y="3"/>
                  </a:cubicBezTo>
                  <a:cubicBezTo>
                    <a:pt x="235" y="1"/>
                    <a:pt x="229" y="2"/>
                    <a:pt x="226" y="7"/>
                  </a:cubicBezTo>
                  <a:cubicBezTo>
                    <a:pt x="222" y="2"/>
                    <a:pt x="216" y="0"/>
                    <a:pt x="211" y="2"/>
                  </a:cubicBezTo>
                  <a:cubicBezTo>
                    <a:pt x="205" y="4"/>
                    <a:pt x="202" y="10"/>
                    <a:pt x="203" y="15"/>
                  </a:cubicBezTo>
                  <a:cubicBezTo>
                    <a:pt x="198" y="14"/>
                    <a:pt x="192" y="16"/>
                    <a:pt x="189" y="20"/>
                  </a:cubicBezTo>
                  <a:cubicBezTo>
                    <a:pt x="187" y="24"/>
                    <a:pt x="187" y="28"/>
                    <a:pt x="188" y="32"/>
                  </a:cubicBezTo>
                  <a:cubicBezTo>
                    <a:pt x="184" y="32"/>
                    <a:pt x="180" y="34"/>
                    <a:pt x="178" y="38"/>
                  </a:cubicBezTo>
                  <a:cubicBezTo>
                    <a:pt x="175" y="41"/>
                    <a:pt x="175" y="46"/>
                    <a:pt x="177" y="50"/>
                  </a:cubicBezTo>
                  <a:cubicBezTo>
                    <a:pt x="173" y="50"/>
                    <a:pt x="169" y="52"/>
                    <a:pt x="166" y="55"/>
                  </a:cubicBezTo>
                  <a:cubicBezTo>
                    <a:pt x="164" y="59"/>
                    <a:pt x="164" y="63"/>
                    <a:pt x="165" y="67"/>
                  </a:cubicBezTo>
                  <a:cubicBezTo>
                    <a:pt x="161" y="67"/>
                    <a:pt x="158" y="69"/>
                    <a:pt x="155" y="73"/>
                  </a:cubicBezTo>
                  <a:cubicBezTo>
                    <a:pt x="153" y="76"/>
                    <a:pt x="153" y="81"/>
                    <a:pt x="154" y="84"/>
                  </a:cubicBezTo>
                  <a:cubicBezTo>
                    <a:pt x="150" y="84"/>
                    <a:pt x="146" y="86"/>
                    <a:pt x="144" y="90"/>
                  </a:cubicBezTo>
                  <a:cubicBezTo>
                    <a:pt x="141" y="94"/>
                    <a:pt x="141" y="98"/>
                    <a:pt x="143" y="102"/>
                  </a:cubicBezTo>
                  <a:cubicBezTo>
                    <a:pt x="139" y="102"/>
                    <a:pt x="135" y="104"/>
                    <a:pt x="133" y="107"/>
                  </a:cubicBezTo>
                  <a:cubicBezTo>
                    <a:pt x="130" y="111"/>
                    <a:pt x="130" y="115"/>
                    <a:pt x="131" y="119"/>
                  </a:cubicBezTo>
                  <a:cubicBezTo>
                    <a:pt x="127" y="119"/>
                    <a:pt x="124" y="121"/>
                    <a:pt x="121" y="125"/>
                  </a:cubicBezTo>
                  <a:cubicBezTo>
                    <a:pt x="119" y="128"/>
                    <a:pt x="119" y="133"/>
                    <a:pt x="120" y="137"/>
                  </a:cubicBezTo>
                  <a:cubicBezTo>
                    <a:pt x="116" y="137"/>
                    <a:pt x="112" y="139"/>
                    <a:pt x="110" y="142"/>
                  </a:cubicBezTo>
                  <a:cubicBezTo>
                    <a:pt x="107" y="146"/>
                    <a:pt x="107" y="150"/>
                    <a:pt x="109" y="154"/>
                  </a:cubicBezTo>
                  <a:cubicBezTo>
                    <a:pt x="105" y="154"/>
                    <a:pt x="101" y="156"/>
                    <a:pt x="99" y="160"/>
                  </a:cubicBezTo>
                  <a:cubicBezTo>
                    <a:pt x="96" y="163"/>
                    <a:pt x="96" y="168"/>
                    <a:pt x="97" y="171"/>
                  </a:cubicBezTo>
                  <a:cubicBezTo>
                    <a:pt x="93" y="171"/>
                    <a:pt x="90" y="174"/>
                    <a:pt x="87" y="177"/>
                  </a:cubicBezTo>
                  <a:cubicBezTo>
                    <a:pt x="85" y="181"/>
                    <a:pt x="85" y="185"/>
                    <a:pt x="86" y="189"/>
                  </a:cubicBezTo>
                  <a:cubicBezTo>
                    <a:pt x="82" y="189"/>
                    <a:pt x="78" y="191"/>
                    <a:pt x="76" y="195"/>
                  </a:cubicBezTo>
                  <a:cubicBezTo>
                    <a:pt x="73" y="198"/>
                    <a:pt x="73" y="203"/>
                    <a:pt x="75" y="206"/>
                  </a:cubicBezTo>
                  <a:cubicBezTo>
                    <a:pt x="71" y="206"/>
                    <a:pt x="67" y="208"/>
                    <a:pt x="65" y="212"/>
                  </a:cubicBezTo>
                  <a:cubicBezTo>
                    <a:pt x="62" y="216"/>
                    <a:pt x="62" y="220"/>
                    <a:pt x="63" y="224"/>
                  </a:cubicBezTo>
                  <a:cubicBezTo>
                    <a:pt x="59" y="224"/>
                    <a:pt x="56" y="226"/>
                    <a:pt x="53" y="229"/>
                  </a:cubicBezTo>
                  <a:cubicBezTo>
                    <a:pt x="51" y="233"/>
                    <a:pt x="51" y="237"/>
                    <a:pt x="52" y="241"/>
                  </a:cubicBezTo>
                  <a:cubicBezTo>
                    <a:pt x="48" y="241"/>
                    <a:pt x="44" y="243"/>
                    <a:pt x="42" y="247"/>
                  </a:cubicBezTo>
                  <a:cubicBezTo>
                    <a:pt x="39" y="250"/>
                    <a:pt x="39" y="255"/>
                    <a:pt x="41" y="258"/>
                  </a:cubicBezTo>
                  <a:cubicBezTo>
                    <a:pt x="37" y="259"/>
                    <a:pt x="33" y="261"/>
                    <a:pt x="30" y="264"/>
                  </a:cubicBezTo>
                  <a:cubicBezTo>
                    <a:pt x="28" y="268"/>
                    <a:pt x="28" y="272"/>
                    <a:pt x="29" y="276"/>
                  </a:cubicBezTo>
                  <a:cubicBezTo>
                    <a:pt x="25" y="276"/>
                    <a:pt x="22" y="278"/>
                    <a:pt x="19" y="282"/>
                  </a:cubicBezTo>
                  <a:cubicBezTo>
                    <a:pt x="17" y="285"/>
                    <a:pt x="17" y="290"/>
                    <a:pt x="18" y="293"/>
                  </a:cubicBezTo>
                  <a:cubicBezTo>
                    <a:pt x="14" y="293"/>
                    <a:pt x="10" y="296"/>
                    <a:pt x="8" y="300"/>
                  </a:cubicBezTo>
                  <a:cubicBezTo>
                    <a:pt x="5" y="304"/>
                    <a:pt x="6" y="310"/>
                    <a:pt x="9" y="314"/>
                  </a:cubicBezTo>
                  <a:cubicBezTo>
                    <a:pt x="4" y="316"/>
                    <a:pt x="0" y="322"/>
                    <a:pt x="1" y="328"/>
                  </a:cubicBezTo>
                  <a:cubicBezTo>
                    <a:pt x="2" y="334"/>
                    <a:pt x="8" y="339"/>
                    <a:pt x="14" y="338"/>
                  </a:cubicBezTo>
                  <a:cubicBezTo>
                    <a:pt x="13" y="344"/>
                    <a:pt x="16" y="350"/>
                    <a:pt x="22" y="352"/>
                  </a:cubicBezTo>
                  <a:cubicBezTo>
                    <a:pt x="27" y="354"/>
                    <a:pt x="33" y="353"/>
                    <a:pt x="36" y="349"/>
                  </a:cubicBezTo>
                  <a:cubicBezTo>
                    <a:pt x="38" y="353"/>
                    <a:pt x="42" y="356"/>
                    <a:pt x="47" y="356"/>
                  </a:cubicBezTo>
                  <a:cubicBezTo>
                    <a:pt x="52" y="356"/>
                    <a:pt x="55" y="354"/>
                    <a:pt x="58" y="350"/>
                  </a:cubicBezTo>
                  <a:cubicBezTo>
                    <a:pt x="60" y="354"/>
                    <a:pt x="64" y="356"/>
                    <a:pt x="68" y="356"/>
                  </a:cubicBezTo>
                  <a:cubicBezTo>
                    <a:pt x="72" y="356"/>
                    <a:pt x="76" y="354"/>
                    <a:pt x="78" y="350"/>
                  </a:cubicBezTo>
                  <a:cubicBezTo>
                    <a:pt x="81" y="354"/>
                    <a:pt x="84" y="356"/>
                    <a:pt x="89" y="356"/>
                  </a:cubicBezTo>
                  <a:cubicBezTo>
                    <a:pt x="93" y="356"/>
                    <a:pt x="97" y="354"/>
                    <a:pt x="99" y="350"/>
                  </a:cubicBezTo>
                  <a:cubicBezTo>
                    <a:pt x="101" y="354"/>
                    <a:pt x="105" y="356"/>
                    <a:pt x="110" y="356"/>
                  </a:cubicBezTo>
                  <a:cubicBezTo>
                    <a:pt x="114" y="356"/>
                    <a:pt x="118" y="354"/>
                    <a:pt x="120" y="350"/>
                  </a:cubicBezTo>
                  <a:cubicBezTo>
                    <a:pt x="122" y="354"/>
                    <a:pt x="126" y="356"/>
                    <a:pt x="130" y="356"/>
                  </a:cubicBezTo>
                  <a:cubicBezTo>
                    <a:pt x="135" y="356"/>
                    <a:pt x="138" y="354"/>
                    <a:pt x="141" y="350"/>
                  </a:cubicBezTo>
                  <a:cubicBezTo>
                    <a:pt x="143" y="354"/>
                    <a:pt x="147" y="356"/>
                    <a:pt x="151" y="356"/>
                  </a:cubicBezTo>
                  <a:cubicBezTo>
                    <a:pt x="155" y="356"/>
                    <a:pt x="159" y="354"/>
                    <a:pt x="161" y="350"/>
                  </a:cubicBezTo>
                  <a:cubicBezTo>
                    <a:pt x="164" y="354"/>
                    <a:pt x="168" y="356"/>
                    <a:pt x="172" y="356"/>
                  </a:cubicBezTo>
                  <a:cubicBezTo>
                    <a:pt x="176" y="356"/>
                    <a:pt x="180" y="354"/>
                    <a:pt x="182" y="350"/>
                  </a:cubicBezTo>
                  <a:cubicBezTo>
                    <a:pt x="184" y="354"/>
                    <a:pt x="188" y="356"/>
                    <a:pt x="193" y="356"/>
                  </a:cubicBezTo>
                  <a:cubicBezTo>
                    <a:pt x="197" y="356"/>
                    <a:pt x="201" y="354"/>
                    <a:pt x="203" y="350"/>
                  </a:cubicBezTo>
                  <a:cubicBezTo>
                    <a:pt x="205" y="354"/>
                    <a:pt x="209" y="356"/>
                    <a:pt x="213" y="356"/>
                  </a:cubicBezTo>
                  <a:cubicBezTo>
                    <a:pt x="218" y="356"/>
                    <a:pt x="222" y="354"/>
                    <a:pt x="224" y="350"/>
                  </a:cubicBezTo>
                  <a:cubicBezTo>
                    <a:pt x="226" y="354"/>
                    <a:pt x="230" y="356"/>
                    <a:pt x="234" y="356"/>
                  </a:cubicBezTo>
                  <a:cubicBezTo>
                    <a:pt x="239" y="356"/>
                    <a:pt x="242" y="354"/>
                    <a:pt x="245" y="350"/>
                  </a:cubicBezTo>
                  <a:cubicBezTo>
                    <a:pt x="247" y="354"/>
                    <a:pt x="251" y="356"/>
                    <a:pt x="255" y="356"/>
                  </a:cubicBezTo>
                  <a:cubicBezTo>
                    <a:pt x="259" y="356"/>
                    <a:pt x="263" y="354"/>
                    <a:pt x="265" y="350"/>
                  </a:cubicBezTo>
                  <a:cubicBezTo>
                    <a:pt x="268" y="354"/>
                    <a:pt x="271" y="356"/>
                    <a:pt x="276" y="356"/>
                  </a:cubicBezTo>
                  <a:cubicBezTo>
                    <a:pt x="280" y="356"/>
                    <a:pt x="284" y="354"/>
                    <a:pt x="286" y="350"/>
                  </a:cubicBezTo>
                  <a:cubicBezTo>
                    <a:pt x="288" y="354"/>
                    <a:pt x="292" y="356"/>
                    <a:pt x="297" y="356"/>
                  </a:cubicBezTo>
                  <a:cubicBezTo>
                    <a:pt x="301" y="356"/>
                    <a:pt x="305" y="354"/>
                    <a:pt x="307" y="350"/>
                  </a:cubicBezTo>
                  <a:cubicBezTo>
                    <a:pt x="309" y="354"/>
                    <a:pt x="313" y="356"/>
                    <a:pt x="317" y="356"/>
                  </a:cubicBezTo>
                  <a:cubicBezTo>
                    <a:pt x="322" y="356"/>
                    <a:pt x="325" y="354"/>
                    <a:pt x="328" y="350"/>
                  </a:cubicBezTo>
                  <a:cubicBezTo>
                    <a:pt x="330" y="354"/>
                    <a:pt x="334" y="356"/>
                    <a:pt x="338" y="356"/>
                  </a:cubicBezTo>
                  <a:cubicBezTo>
                    <a:pt x="342" y="356"/>
                    <a:pt x="346" y="354"/>
                    <a:pt x="348" y="350"/>
                  </a:cubicBezTo>
                  <a:cubicBezTo>
                    <a:pt x="351" y="354"/>
                    <a:pt x="355" y="356"/>
                    <a:pt x="359" y="356"/>
                  </a:cubicBezTo>
                  <a:cubicBezTo>
                    <a:pt x="363" y="356"/>
                    <a:pt x="367" y="354"/>
                    <a:pt x="369" y="350"/>
                  </a:cubicBezTo>
                  <a:cubicBezTo>
                    <a:pt x="371" y="354"/>
                    <a:pt x="375" y="356"/>
                    <a:pt x="380" y="356"/>
                  </a:cubicBezTo>
                  <a:cubicBezTo>
                    <a:pt x="384" y="356"/>
                    <a:pt x="388" y="354"/>
                    <a:pt x="390" y="350"/>
                  </a:cubicBezTo>
                  <a:cubicBezTo>
                    <a:pt x="392" y="354"/>
                    <a:pt x="396" y="356"/>
                    <a:pt x="400" y="356"/>
                  </a:cubicBezTo>
                  <a:cubicBezTo>
                    <a:pt x="405" y="356"/>
                    <a:pt x="409" y="353"/>
                    <a:pt x="411" y="349"/>
                  </a:cubicBezTo>
                  <a:cubicBezTo>
                    <a:pt x="415" y="353"/>
                    <a:pt x="420" y="355"/>
                    <a:pt x="425" y="353"/>
                  </a:cubicBezTo>
                  <a:cubicBezTo>
                    <a:pt x="431" y="351"/>
                    <a:pt x="434" y="346"/>
                    <a:pt x="433" y="340"/>
                  </a:cubicBezTo>
                  <a:cubicBezTo>
                    <a:pt x="440" y="341"/>
                    <a:pt x="446" y="337"/>
                    <a:pt x="447" y="331"/>
                  </a:cubicBezTo>
                  <a:cubicBezTo>
                    <a:pt x="449" y="325"/>
                    <a:pt x="446" y="319"/>
                    <a:pt x="441" y="3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Freeform 176"/>
            <p:cNvSpPr/>
            <p:nvPr>
              <p:custDataLst>
                <p:tags r:id="rId59"/>
              </p:custDataLst>
            </p:nvPr>
          </p:nvSpPr>
          <p:spPr bwMode="auto">
            <a:xfrm>
              <a:off x="2040252" y="4337858"/>
              <a:ext cx="2519706" cy="1375701"/>
            </a:xfrm>
            <a:custGeom>
              <a:avLst/>
              <a:gdLst>
                <a:gd name="T0" fmla="*/ 255 w 394"/>
                <a:gd name="T1" fmla="*/ 111 h 215"/>
                <a:gd name="T2" fmla="*/ 256 w 394"/>
                <a:gd name="T3" fmla="*/ 110 h 215"/>
                <a:gd name="T4" fmla="*/ 109 w 394"/>
                <a:gd name="T5" fmla="*/ 0 h 215"/>
                <a:gd name="T6" fmla="*/ 12 w 394"/>
                <a:gd name="T7" fmla="*/ 150 h 215"/>
                <a:gd name="T8" fmla="*/ 7 w 394"/>
                <a:gd name="T9" fmla="*/ 195 h 215"/>
                <a:gd name="T10" fmla="*/ 47 w 394"/>
                <a:gd name="T11" fmla="*/ 215 h 215"/>
                <a:gd name="T12" fmla="*/ 394 w 394"/>
                <a:gd name="T13" fmla="*/ 215 h 215"/>
                <a:gd name="T14" fmla="*/ 256 w 394"/>
                <a:gd name="T15" fmla="*/ 110 h 215"/>
                <a:gd name="T16" fmla="*/ 255 w 394"/>
                <a:gd name="T17" fmla="*/ 1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215">
                  <a:moveTo>
                    <a:pt x="255" y="111"/>
                  </a:moveTo>
                  <a:cubicBezTo>
                    <a:pt x="256" y="110"/>
                    <a:pt x="256" y="110"/>
                    <a:pt x="256" y="110"/>
                  </a:cubicBezTo>
                  <a:cubicBezTo>
                    <a:pt x="109" y="0"/>
                    <a:pt x="109" y="0"/>
                    <a:pt x="109" y="0"/>
                  </a:cubicBezTo>
                  <a:cubicBezTo>
                    <a:pt x="12" y="150"/>
                    <a:pt x="12" y="150"/>
                    <a:pt x="12" y="150"/>
                  </a:cubicBezTo>
                  <a:cubicBezTo>
                    <a:pt x="1" y="165"/>
                    <a:pt x="0" y="182"/>
                    <a:pt x="7" y="195"/>
                  </a:cubicBezTo>
                  <a:cubicBezTo>
                    <a:pt x="14" y="208"/>
                    <a:pt x="29" y="215"/>
                    <a:pt x="47" y="215"/>
                  </a:cubicBezTo>
                  <a:cubicBezTo>
                    <a:pt x="394" y="215"/>
                    <a:pt x="394" y="215"/>
                    <a:pt x="394" y="215"/>
                  </a:cubicBezTo>
                  <a:cubicBezTo>
                    <a:pt x="256" y="110"/>
                    <a:pt x="256" y="110"/>
                    <a:pt x="256" y="110"/>
                  </a:cubicBezTo>
                  <a:lnTo>
                    <a:pt x="255" y="111"/>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Freeform 177"/>
            <p:cNvSpPr/>
            <p:nvPr>
              <p:custDataLst>
                <p:tags r:id="rId60"/>
              </p:custDataLst>
            </p:nvPr>
          </p:nvSpPr>
          <p:spPr bwMode="auto">
            <a:xfrm>
              <a:off x="3676613" y="4352339"/>
              <a:ext cx="1604986" cy="1361220"/>
            </a:xfrm>
            <a:custGeom>
              <a:avLst/>
              <a:gdLst>
                <a:gd name="T0" fmla="*/ 239 w 251"/>
                <a:gd name="T1" fmla="*/ 148 h 213"/>
                <a:gd name="T2" fmla="*/ 143 w 251"/>
                <a:gd name="T3" fmla="*/ 0 h 213"/>
                <a:gd name="T4" fmla="*/ 0 w 251"/>
                <a:gd name="T5" fmla="*/ 108 h 213"/>
                <a:gd name="T6" fmla="*/ 138 w 251"/>
                <a:gd name="T7" fmla="*/ 213 h 213"/>
                <a:gd name="T8" fmla="*/ 204 w 251"/>
                <a:gd name="T9" fmla="*/ 213 h 213"/>
                <a:gd name="T10" fmla="*/ 244 w 251"/>
                <a:gd name="T11" fmla="*/ 193 h 213"/>
                <a:gd name="T12" fmla="*/ 239 w 251"/>
                <a:gd name="T13" fmla="*/ 148 h 213"/>
              </a:gdLst>
              <a:ahLst/>
              <a:cxnLst>
                <a:cxn ang="0">
                  <a:pos x="T0" y="T1"/>
                </a:cxn>
                <a:cxn ang="0">
                  <a:pos x="T2" y="T3"/>
                </a:cxn>
                <a:cxn ang="0">
                  <a:pos x="T4" y="T5"/>
                </a:cxn>
                <a:cxn ang="0">
                  <a:pos x="T6" y="T7"/>
                </a:cxn>
                <a:cxn ang="0">
                  <a:pos x="T8" y="T9"/>
                </a:cxn>
                <a:cxn ang="0">
                  <a:pos x="T10" y="T11"/>
                </a:cxn>
                <a:cxn ang="0">
                  <a:pos x="T12" y="T13"/>
                </a:cxn>
              </a:cxnLst>
              <a:rect l="0" t="0" r="r" b="b"/>
              <a:pathLst>
                <a:path w="251" h="213">
                  <a:moveTo>
                    <a:pt x="239" y="148"/>
                  </a:moveTo>
                  <a:cubicBezTo>
                    <a:pt x="143" y="0"/>
                    <a:pt x="143" y="0"/>
                    <a:pt x="143" y="0"/>
                  </a:cubicBezTo>
                  <a:cubicBezTo>
                    <a:pt x="0" y="108"/>
                    <a:pt x="0" y="108"/>
                    <a:pt x="0" y="108"/>
                  </a:cubicBezTo>
                  <a:cubicBezTo>
                    <a:pt x="138" y="213"/>
                    <a:pt x="138" y="213"/>
                    <a:pt x="138" y="213"/>
                  </a:cubicBezTo>
                  <a:cubicBezTo>
                    <a:pt x="204" y="213"/>
                    <a:pt x="204" y="213"/>
                    <a:pt x="204" y="213"/>
                  </a:cubicBezTo>
                  <a:cubicBezTo>
                    <a:pt x="222" y="213"/>
                    <a:pt x="237" y="206"/>
                    <a:pt x="244" y="193"/>
                  </a:cubicBezTo>
                  <a:cubicBezTo>
                    <a:pt x="251" y="180"/>
                    <a:pt x="250" y="163"/>
                    <a:pt x="239" y="148"/>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Freeform 178"/>
            <p:cNvSpPr>
              <a:spLocks noEditPoints="1"/>
            </p:cNvSpPr>
            <p:nvPr>
              <p:custDataLst>
                <p:tags r:id="rId61"/>
              </p:custDataLst>
            </p:nvPr>
          </p:nvSpPr>
          <p:spPr bwMode="auto">
            <a:xfrm>
              <a:off x="2008877" y="4294413"/>
              <a:ext cx="2645208" cy="1450522"/>
            </a:xfrm>
            <a:custGeom>
              <a:avLst/>
              <a:gdLst>
                <a:gd name="T0" fmla="*/ 13 w 414"/>
                <a:gd name="T1" fmla="*/ 154 h 227"/>
                <a:gd name="T2" fmla="*/ 52 w 414"/>
                <a:gd name="T3" fmla="*/ 227 h 227"/>
                <a:gd name="T4" fmla="*/ 113 w 414"/>
                <a:gd name="T5" fmla="*/ 0 h 227"/>
                <a:gd name="T6" fmla="*/ 385 w 414"/>
                <a:gd name="T7" fmla="*/ 218 h 227"/>
                <a:gd name="T8" fmla="*/ 110 w 414"/>
                <a:gd name="T9" fmla="*/ 21 h 227"/>
                <a:gd name="T10" fmla="*/ 51 w 414"/>
                <a:gd name="T11" fmla="*/ 218 h 227"/>
                <a:gd name="T12" fmla="*/ 14 w 414"/>
                <a:gd name="T13" fmla="*/ 174 h 227"/>
                <a:gd name="T14" fmla="*/ 52 w 414"/>
                <a:gd name="T15" fmla="*/ 218 h 227"/>
                <a:gd name="T16" fmla="*/ 15 w 414"/>
                <a:gd name="T17" fmla="*/ 171 h 227"/>
                <a:gd name="T18" fmla="*/ 97 w 414"/>
                <a:gd name="T19" fmla="*/ 218 h 227"/>
                <a:gd name="T20" fmla="*/ 15 w 414"/>
                <a:gd name="T21" fmla="*/ 171 h 227"/>
                <a:gd name="T22" fmla="*/ 29 w 414"/>
                <a:gd name="T23" fmla="*/ 146 h 227"/>
                <a:gd name="T24" fmla="*/ 104 w 414"/>
                <a:gd name="T25" fmla="*/ 218 h 227"/>
                <a:gd name="T26" fmla="*/ 31 w 414"/>
                <a:gd name="T27" fmla="*/ 143 h 227"/>
                <a:gd name="T28" fmla="*/ 151 w 414"/>
                <a:gd name="T29" fmla="*/ 218 h 227"/>
                <a:gd name="T30" fmla="*/ 31 w 414"/>
                <a:gd name="T31" fmla="*/ 143 h 227"/>
                <a:gd name="T32" fmla="*/ 47 w 414"/>
                <a:gd name="T33" fmla="*/ 119 h 227"/>
                <a:gd name="T34" fmla="*/ 157 w 414"/>
                <a:gd name="T35" fmla="*/ 218 h 227"/>
                <a:gd name="T36" fmla="*/ 49 w 414"/>
                <a:gd name="T37" fmla="*/ 116 h 227"/>
                <a:gd name="T38" fmla="*/ 204 w 414"/>
                <a:gd name="T39" fmla="*/ 218 h 227"/>
                <a:gd name="T40" fmla="*/ 49 w 414"/>
                <a:gd name="T41" fmla="*/ 116 h 227"/>
                <a:gd name="T42" fmla="*/ 64 w 414"/>
                <a:gd name="T43" fmla="*/ 92 h 227"/>
                <a:gd name="T44" fmla="*/ 210 w 414"/>
                <a:gd name="T45" fmla="*/ 218 h 227"/>
                <a:gd name="T46" fmla="*/ 67 w 414"/>
                <a:gd name="T47" fmla="*/ 89 h 227"/>
                <a:gd name="T48" fmla="*/ 257 w 414"/>
                <a:gd name="T49" fmla="*/ 218 h 227"/>
                <a:gd name="T50" fmla="*/ 67 w 414"/>
                <a:gd name="T51" fmla="*/ 89 h 227"/>
                <a:gd name="T52" fmla="*/ 82 w 414"/>
                <a:gd name="T53" fmla="*/ 65 h 227"/>
                <a:gd name="T54" fmla="*/ 263 w 414"/>
                <a:gd name="T55" fmla="*/ 218 h 227"/>
                <a:gd name="T56" fmla="*/ 84 w 414"/>
                <a:gd name="T57" fmla="*/ 62 h 227"/>
                <a:gd name="T58" fmla="*/ 310 w 414"/>
                <a:gd name="T59" fmla="*/ 218 h 227"/>
                <a:gd name="T60" fmla="*/ 84 w 414"/>
                <a:gd name="T61" fmla="*/ 62 h 227"/>
                <a:gd name="T62" fmla="*/ 100 w 414"/>
                <a:gd name="T63" fmla="*/ 38 h 227"/>
                <a:gd name="T64" fmla="*/ 316 w 414"/>
                <a:gd name="T65" fmla="*/ 218 h 227"/>
                <a:gd name="T66" fmla="*/ 102 w 414"/>
                <a:gd name="T67" fmla="*/ 35 h 227"/>
                <a:gd name="T68" fmla="*/ 363 w 414"/>
                <a:gd name="T69" fmla="*/ 218 h 227"/>
                <a:gd name="T70" fmla="*/ 102 w 414"/>
                <a:gd name="T71" fmla="*/ 35 h 227"/>
                <a:gd name="T72" fmla="*/ 14 w 414"/>
                <a:gd name="T73" fmla="*/ 194 h 227"/>
                <a:gd name="T74" fmla="*/ 16 w 414"/>
                <a:gd name="T75" fmla="*/ 20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4" h="227">
                  <a:moveTo>
                    <a:pt x="113" y="0"/>
                  </a:moveTo>
                  <a:cubicBezTo>
                    <a:pt x="13" y="154"/>
                    <a:pt x="13" y="154"/>
                    <a:pt x="13" y="154"/>
                  </a:cubicBezTo>
                  <a:cubicBezTo>
                    <a:pt x="1" y="171"/>
                    <a:pt x="0" y="190"/>
                    <a:pt x="8" y="204"/>
                  </a:cubicBezTo>
                  <a:cubicBezTo>
                    <a:pt x="15" y="219"/>
                    <a:pt x="32" y="227"/>
                    <a:pt x="52" y="227"/>
                  </a:cubicBezTo>
                  <a:cubicBezTo>
                    <a:pt x="414" y="227"/>
                    <a:pt x="414" y="227"/>
                    <a:pt x="414" y="227"/>
                  </a:cubicBezTo>
                  <a:lnTo>
                    <a:pt x="113" y="0"/>
                  </a:lnTo>
                  <a:close/>
                  <a:moveTo>
                    <a:pt x="116" y="13"/>
                  </a:moveTo>
                  <a:cubicBezTo>
                    <a:pt x="385" y="218"/>
                    <a:pt x="385" y="218"/>
                    <a:pt x="385" y="218"/>
                  </a:cubicBezTo>
                  <a:cubicBezTo>
                    <a:pt x="370" y="218"/>
                    <a:pt x="370" y="218"/>
                    <a:pt x="370" y="218"/>
                  </a:cubicBezTo>
                  <a:cubicBezTo>
                    <a:pt x="110" y="21"/>
                    <a:pt x="110" y="21"/>
                    <a:pt x="110" y="21"/>
                  </a:cubicBezTo>
                  <a:lnTo>
                    <a:pt x="116" y="13"/>
                  </a:lnTo>
                  <a:close/>
                  <a:moveTo>
                    <a:pt x="51" y="218"/>
                  </a:moveTo>
                  <a:cubicBezTo>
                    <a:pt x="12" y="189"/>
                    <a:pt x="12" y="189"/>
                    <a:pt x="12" y="189"/>
                  </a:cubicBezTo>
                  <a:cubicBezTo>
                    <a:pt x="12" y="184"/>
                    <a:pt x="12" y="179"/>
                    <a:pt x="14" y="174"/>
                  </a:cubicBezTo>
                  <a:cubicBezTo>
                    <a:pt x="71" y="218"/>
                    <a:pt x="71" y="218"/>
                    <a:pt x="71" y="218"/>
                  </a:cubicBezTo>
                  <a:cubicBezTo>
                    <a:pt x="52" y="218"/>
                    <a:pt x="52" y="218"/>
                    <a:pt x="52" y="218"/>
                  </a:cubicBezTo>
                  <a:cubicBezTo>
                    <a:pt x="52" y="218"/>
                    <a:pt x="51" y="218"/>
                    <a:pt x="51" y="218"/>
                  </a:cubicBezTo>
                  <a:close/>
                  <a:moveTo>
                    <a:pt x="15" y="171"/>
                  </a:moveTo>
                  <a:cubicBezTo>
                    <a:pt x="16" y="167"/>
                    <a:pt x="18" y="163"/>
                    <a:pt x="21" y="159"/>
                  </a:cubicBezTo>
                  <a:cubicBezTo>
                    <a:pt x="97" y="218"/>
                    <a:pt x="97" y="218"/>
                    <a:pt x="97" y="218"/>
                  </a:cubicBezTo>
                  <a:cubicBezTo>
                    <a:pt x="77" y="218"/>
                    <a:pt x="77" y="218"/>
                    <a:pt x="77" y="218"/>
                  </a:cubicBezTo>
                  <a:lnTo>
                    <a:pt x="15" y="171"/>
                  </a:lnTo>
                  <a:close/>
                  <a:moveTo>
                    <a:pt x="23" y="156"/>
                  </a:moveTo>
                  <a:cubicBezTo>
                    <a:pt x="29" y="146"/>
                    <a:pt x="29" y="146"/>
                    <a:pt x="29" y="146"/>
                  </a:cubicBezTo>
                  <a:cubicBezTo>
                    <a:pt x="124" y="218"/>
                    <a:pt x="124" y="218"/>
                    <a:pt x="124" y="218"/>
                  </a:cubicBezTo>
                  <a:cubicBezTo>
                    <a:pt x="104" y="218"/>
                    <a:pt x="104" y="218"/>
                    <a:pt x="104" y="218"/>
                  </a:cubicBezTo>
                  <a:lnTo>
                    <a:pt x="23" y="156"/>
                  </a:lnTo>
                  <a:close/>
                  <a:moveTo>
                    <a:pt x="31" y="143"/>
                  </a:moveTo>
                  <a:cubicBezTo>
                    <a:pt x="38" y="132"/>
                    <a:pt x="38" y="132"/>
                    <a:pt x="38" y="132"/>
                  </a:cubicBezTo>
                  <a:cubicBezTo>
                    <a:pt x="151" y="218"/>
                    <a:pt x="151" y="218"/>
                    <a:pt x="151" y="218"/>
                  </a:cubicBezTo>
                  <a:cubicBezTo>
                    <a:pt x="130" y="218"/>
                    <a:pt x="130" y="218"/>
                    <a:pt x="130" y="218"/>
                  </a:cubicBezTo>
                  <a:lnTo>
                    <a:pt x="31" y="143"/>
                  </a:lnTo>
                  <a:close/>
                  <a:moveTo>
                    <a:pt x="40" y="129"/>
                  </a:moveTo>
                  <a:cubicBezTo>
                    <a:pt x="47" y="119"/>
                    <a:pt x="47" y="119"/>
                    <a:pt x="47" y="119"/>
                  </a:cubicBezTo>
                  <a:cubicBezTo>
                    <a:pt x="177" y="218"/>
                    <a:pt x="177" y="218"/>
                    <a:pt x="177" y="218"/>
                  </a:cubicBezTo>
                  <a:cubicBezTo>
                    <a:pt x="157" y="218"/>
                    <a:pt x="157" y="218"/>
                    <a:pt x="157" y="218"/>
                  </a:cubicBezTo>
                  <a:lnTo>
                    <a:pt x="40" y="129"/>
                  </a:lnTo>
                  <a:close/>
                  <a:moveTo>
                    <a:pt x="49" y="116"/>
                  </a:moveTo>
                  <a:cubicBezTo>
                    <a:pt x="56" y="105"/>
                    <a:pt x="56" y="105"/>
                    <a:pt x="56" y="105"/>
                  </a:cubicBezTo>
                  <a:cubicBezTo>
                    <a:pt x="204" y="218"/>
                    <a:pt x="204" y="218"/>
                    <a:pt x="204" y="218"/>
                  </a:cubicBezTo>
                  <a:cubicBezTo>
                    <a:pt x="184" y="218"/>
                    <a:pt x="184" y="218"/>
                    <a:pt x="184" y="218"/>
                  </a:cubicBezTo>
                  <a:lnTo>
                    <a:pt x="49" y="116"/>
                  </a:lnTo>
                  <a:close/>
                  <a:moveTo>
                    <a:pt x="58" y="102"/>
                  </a:moveTo>
                  <a:cubicBezTo>
                    <a:pt x="64" y="92"/>
                    <a:pt x="64" y="92"/>
                    <a:pt x="64" y="92"/>
                  </a:cubicBezTo>
                  <a:cubicBezTo>
                    <a:pt x="230" y="218"/>
                    <a:pt x="230" y="218"/>
                    <a:pt x="230" y="218"/>
                  </a:cubicBezTo>
                  <a:cubicBezTo>
                    <a:pt x="210" y="218"/>
                    <a:pt x="210" y="218"/>
                    <a:pt x="210" y="218"/>
                  </a:cubicBezTo>
                  <a:lnTo>
                    <a:pt x="58" y="102"/>
                  </a:lnTo>
                  <a:close/>
                  <a:moveTo>
                    <a:pt x="67" y="89"/>
                  </a:moveTo>
                  <a:cubicBezTo>
                    <a:pt x="73" y="79"/>
                    <a:pt x="73" y="79"/>
                    <a:pt x="73" y="79"/>
                  </a:cubicBezTo>
                  <a:cubicBezTo>
                    <a:pt x="257" y="218"/>
                    <a:pt x="257" y="218"/>
                    <a:pt x="257" y="218"/>
                  </a:cubicBezTo>
                  <a:cubicBezTo>
                    <a:pt x="237" y="218"/>
                    <a:pt x="237" y="218"/>
                    <a:pt x="237" y="218"/>
                  </a:cubicBezTo>
                  <a:lnTo>
                    <a:pt x="67" y="89"/>
                  </a:lnTo>
                  <a:close/>
                  <a:moveTo>
                    <a:pt x="75" y="75"/>
                  </a:moveTo>
                  <a:cubicBezTo>
                    <a:pt x="82" y="65"/>
                    <a:pt x="82" y="65"/>
                    <a:pt x="82" y="65"/>
                  </a:cubicBezTo>
                  <a:cubicBezTo>
                    <a:pt x="284" y="218"/>
                    <a:pt x="284" y="218"/>
                    <a:pt x="284" y="218"/>
                  </a:cubicBezTo>
                  <a:cubicBezTo>
                    <a:pt x="263" y="218"/>
                    <a:pt x="263" y="218"/>
                    <a:pt x="263" y="218"/>
                  </a:cubicBezTo>
                  <a:lnTo>
                    <a:pt x="75" y="75"/>
                  </a:lnTo>
                  <a:close/>
                  <a:moveTo>
                    <a:pt x="84" y="62"/>
                  </a:moveTo>
                  <a:cubicBezTo>
                    <a:pt x="91" y="52"/>
                    <a:pt x="91" y="52"/>
                    <a:pt x="91" y="52"/>
                  </a:cubicBezTo>
                  <a:cubicBezTo>
                    <a:pt x="310" y="218"/>
                    <a:pt x="310" y="218"/>
                    <a:pt x="310" y="218"/>
                  </a:cubicBezTo>
                  <a:cubicBezTo>
                    <a:pt x="290" y="218"/>
                    <a:pt x="290" y="218"/>
                    <a:pt x="290" y="218"/>
                  </a:cubicBezTo>
                  <a:lnTo>
                    <a:pt x="84" y="62"/>
                  </a:lnTo>
                  <a:close/>
                  <a:moveTo>
                    <a:pt x="93" y="48"/>
                  </a:moveTo>
                  <a:cubicBezTo>
                    <a:pt x="100" y="38"/>
                    <a:pt x="100" y="38"/>
                    <a:pt x="100" y="38"/>
                  </a:cubicBezTo>
                  <a:cubicBezTo>
                    <a:pt x="337" y="218"/>
                    <a:pt x="337" y="218"/>
                    <a:pt x="337" y="218"/>
                  </a:cubicBezTo>
                  <a:cubicBezTo>
                    <a:pt x="316" y="218"/>
                    <a:pt x="316" y="218"/>
                    <a:pt x="316" y="218"/>
                  </a:cubicBezTo>
                  <a:lnTo>
                    <a:pt x="93" y="48"/>
                  </a:lnTo>
                  <a:close/>
                  <a:moveTo>
                    <a:pt x="102" y="35"/>
                  </a:moveTo>
                  <a:cubicBezTo>
                    <a:pt x="108" y="25"/>
                    <a:pt x="108" y="25"/>
                    <a:pt x="108" y="25"/>
                  </a:cubicBezTo>
                  <a:cubicBezTo>
                    <a:pt x="363" y="218"/>
                    <a:pt x="363" y="218"/>
                    <a:pt x="363" y="218"/>
                  </a:cubicBezTo>
                  <a:cubicBezTo>
                    <a:pt x="343" y="218"/>
                    <a:pt x="343" y="218"/>
                    <a:pt x="343" y="218"/>
                  </a:cubicBezTo>
                  <a:lnTo>
                    <a:pt x="102" y="35"/>
                  </a:lnTo>
                  <a:close/>
                  <a:moveTo>
                    <a:pt x="16" y="200"/>
                  </a:moveTo>
                  <a:cubicBezTo>
                    <a:pt x="15" y="198"/>
                    <a:pt x="14" y="196"/>
                    <a:pt x="14" y="194"/>
                  </a:cubicBezTo>
                  <a:cubicBezTo>
                    <a:pt x="43" y="217"/>
                    <a:pt x="43" y="217"/>
                    <a:pt x="43" y="217"/>
                  </a:cubicBezTo>
                  <a:cubicBezTo>
                    <a:pt x="31" y="215"/>
                    <a:pt x="21" y="209"/>
                    <a:pt x="16" y="20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65" name="Freeform 179"/>
            <p:cNvSpPr>
              <a:spLocks noEditPoints="1"/>
            </p:cNvSpPr>
            <p:nvPr>
              <p:custDataLst>
                <p:tags r:id="rId62"/>
              </p:custDataLst>
            </p:nvPr>
          </p:nvSpPr>
          <p:spPr bwMode="auto">
            <a:xfrm>
              <a:off x="3625930" y="4306481"/>
              <a:ext cx="1687045" cy="1438453"/>
            </a:xfrm>
            <a:custGeom>
              <a:avLst/>
              <a:gdLst>
                <a:gd name="T0" fmla="*/ 152 w 264"/>
                <a:gd name="T1" fmla="*/ 0 h 225"/>
                <a:gd name="T2" fmla="*/ 145 w 264"/>
                <a:gd name="T3" fmla="*/ 225 h 225"/>
                <a:gd name="T4" fmla="*/ 257 w 264"/>
                <a:gd name="T5" fmla="*/ 202 h 225"/>
                <a:gd name="T6" fmla="*/ 212 w 264"/>
                <a:gd name="T7" fmla="*/ 216 h 225"/>
                <a:gd name="T8" fmla="*/ 251 w 264"/>
                <a:gd name="T9" fmla="*/ 175 h 225"/>
                <a:gd name="T10" fmla="*/ 218 w 264"/>
                <a:gd name="T11" fmla="*/ 215 h 225"/>
                <a:gd name="T12" fmla="*/ 245 w 264"/>
                <a:gd name="T13" fmla="*/ 160 h 225"/>
                <a:gd name="T14" fmla="*/ 191 w 264"/>
                <a:gd name="T15" fmla="*/ 216 h 225"/>
                <a:gd name="T16" fmla="*/ 245 w 264"/>
                <a:gd name="T17" fmla="*/ 160 h 225"/>
                <a:gd name="T18" fmla="*/ 172 w 264"/>
                <a:gd name="T19" fmla="*/ 48 h 225"/>
                <a:gd name="T20" fmla="*/ 40 w 264"/>
                <a:gd name="T21" fmla="*/ 134 h 225"/>
                <a:gd name="T22" fmla="*/ 37 w 264"/>
                <a:gd name="T23" fmla="*/ 131 h 225"/>
                <a:gd name="T24" fmla="*/ 157 w 264"/>
                <a:gd name="T25" fmla="*/ 25 h 225"/>
                <a:gd name="T26" fmla="*/ 37 w 264"/>
                <a:gd name="T27" fmla="*/ 131 h 225"/>
                <a:gd name="T28" fmla="*/ 181 w 264"/>
                <a:gd name="T29" fmla="*/ 62 h 225"/>
                <a:gd name="T30" fmla="*/ 53 w 264"/>
                <a:gd name="T31" fmla="*/ 144 h 225"/>
                <a:gd name="T32" fmla="*/ 183 w 264"/>
                <a:gd name="T33" fmla="*/ 65 h 225"/>
                <a:gd name="T34" fmla="*/ 76 w 264"/>
                <a:gd name="T35" fmla="*/ 161 h 225"/>
                <a:gd name="T36" fmla="*/ 183 w 264"/>
                <a:gd name="T37" fmla="*/ 65 h 225"/>
                <a:gd name="T38" fmla="*/ 199 w 264"/>
                <a:gd name="T39" fmla="*/ 89 h 225"/>
                <a:gd name="T40" fmla="*/ 80 w 264"/>
                <a:gd name="T41" fmla="*/ 164 h 225"/>
                <a:gd name="T42" fmla="*/ 201 w 264"/>
                <a:gd name="T43" fmla="*/ 92 h 225"/>
                <a:gd name="T44" fmla="*/ 103 w 264"/>
                <a:gd name="T45" fmla="*/ 181 h 225"/>
                <a:gd name="T46" fmla="*/ 201 w 264"/>
                <a:gd name="T47" fmla="*/ 92 h 225"/>
                <a:gd name="T48" fmla="*/ 216 w 264"/>
                <a:gd name="T49" fmla="*/ 116 h 225"/>
                <a:gd name="T50" fmla="*/ 106 w 264"/>
                <a:gd name="T51" fmla="*/ 184 h 225"/>
                <a:gd name="T52" fmla="*/ 218 w 264"/>
                <a:gd name="T53" fmla="*/ 119 h 225"/>
                <a:gd name="T54" fmla="*/ 130 w 264"/>
                <a:gd name="T55" fmla="*/ 202 h 225"/>
                <a:gd name="T56" fmla="*/ 218 w 264"/>
                <a:gd name="T57" fmla="*/ 119 h 225"/>
                <a:gd name="T58" fmla="*/ 234 w 264"/>
                <a:gd name="T59" fmla="*/ 143 h 225"/>
                <a:gd name="T60" fmla="*/ 133 w 264"/>
                <a:gd name="T61" fmla="*/ 204 h 225"/>
                <a:gd name="T62" fmla="*/ 150 w 264"/>
                <a:gd name="T63" fmla="*/ 14 h 225"/>
                <a:gd name="T64" fmla="*/ 23 w 264"/>
                <a:gd name="T65" fmla="*/ 121 h 225"/>
                <a:gd name="T66" fmla="*/ 150 w 264"/>
                <a:gd name="T67" fmla="*/ 14 h 225"/>
                <a:gd name="T68" fmla="*/ 236 w 264"/>
                <a:gd name="T69" fmla="*/ 146 h 225"/>
                <a:gd name="T70" fmla="*/ 164 w 264"/>
                <a:gd name="T71" fmla="*/ 216 h 225"/>
                <a:gd name="T72" fmla="*/ 146 w 264"/>
                <a:gd name="T73" fmla="*/ 214 h 225"/>
                <a:gd name="T74" fmla="*/ 249 w 264"/>
                <a:gd name="T75" fmla="*/ 197 h 225"/>
                <a:gd name="T76" fmla="*/ 226 w 264"/>
                <a:gd name="T77" fmla="*/ 21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225">
                  <a:moveTo>
                    <a:pt x="251" y="152"/>
                  </a:moveTo>
                  <a:cubicBezTo>
                    <a:pt x="152" y="0"/>
                    <a:pt x="152" y="0"/>
                    <a:pt x="152" y="0"/>
                  </a:cubicBezTo>
                  <a:cubicBezTo>
                    <a:pt x="0" y="115"/>
                    <a:pt x="0" y="115"/>
                    <a:pt x="0" y="115"/>
                  </a:cubicBezTo>
                  <a:cubicBezTo>
                    <a:pt x="145" y="225"/>
                    <a:pt x="145" y="225"/>
                    <a:pt x="145" y="225"/>
                  </a:cubicBezTo>
                  <a:cubicBezTo>
                    <a:pt x="212" y="225"/>
                    <a:pt x="212" y="225"/>
                    <a:pt x="212" y="225"/>
                  </a:cubicBezTo>
                  <a:cubicBezTo>
                    <a:pt x="232" y="225"/>
                    <a:pt x="249" y="217"/>
                    <a:pt x="257" y="202"/>
                  </a:cubicBezTo>
                  <a:cubicBezTo>
                    <a:pt x="264" y="188"/>
                    <a:pt x="263" y="169"/>
                    <a:pt x="251" y="152"/>
                  </a:cubicBezTo>
                  <a:close/>
                  <a:moveTo>
                    <a:pt x="212" y="216"/>
                  </a:moveTo>
                  <a:cubicBezTo>
                    <a:pt x="197" y="216"/>
                    <a:pt x="197" y="216"/>
                    <a:pt x="197" y="216"/>
                  </a:cubicBezTo>
                  <a:cubicBezTo>
                    <a:pt x="251" y="175"/>
                    <a:pt x="251" y="175"/>
                    <a:pt x="251" y="175"/>
                  </a:cubicBezTo>
                  <a:cubicBezTo>
                    <a:pt x="252" y="180"/>
                    <a:pt x="252" y="185"/>
                    <a:pt x="251" y="190"/>
                  </a:cubicBezTo>
                  <a:cubicBezTo>
                    <a:pt x="218" y="215"/>
                    <a:pt x="218" y="215"/>
                    <a:pt x="218" y="215"/>
                  </a:cubicBezTo>
                  <a:cubicBezTo>
                    <a:pt x="216" y="215"/>
                    <a:pt x="214" y="216"/>
                    <a:pt x="212" y="216"/>
                  </a:cubicBezTo>
                  <a:close/>
                  <a:moveTo>
                    <a:pt x="245" y="160"/>
                  </a:moveTo>
                  <a:cubicBezTo>
                    <a:pt x="247" y="163"/>
                    <a:pt x="249" y="167"/>
                    <a:pt x="250" y="171"/>
                  </a:cubicBezTo>
                  <a:cubicBezTo>
                    <a:pt x="191" y="216"/>
                    <a:pt x="191" y="216"/>
                    <a:pt x="191" y="216"/>
                  </a:cubicBezTo>
                  <a:cubicBezTo>
                    <a:pt x="171" y="216"/>
                    <a:pt x="171" y="216"/>
                    <a:pt x="171" y="216"/>
                  </a:cubicBezTo>
                  <a:lnTo>
                    <a:pt x="245" y="160"/>
                  </a:lnTo>
                  <a:close/>
                  <a:moveTo>
                    <a:pt x="166" y="38"/>
                  </a:moveTo>
                  <a:cubicBezTo>
                    <a:pt x="172" y="48"/>
                    <a:pt x="172" y="48"/>
                    <a:pt x="172" y="48"/>
                  </a:cubicBezTo>
                  <a:cubicBezTo>
                    <a:pt x="50" y="141"/>
                    <a:pt x="50" y="141"/>
                    <a:pt x="50" y="141"/>
                  </a:cubicBezTo>
                  <a:cubicBezTo>
                    <a:pt x="40" y="134"/>
                    <a:pt x="40" y="134"/>
                    <a:pt x="40" y="134"/>
                  </a:cubicBezTo>
                  <a:lnTo>
                    <a:pt x="166" y="38"/>
                  </a:lnTo>
                  <a:close/>
                  <a:moveTo>
                    <a:pt x="37" y="131"/>
                  </a:moveTo>
                  <a:cubicBezTo>
                    <a:pt x="26" y="124"/>
                    <a:pt x="26" y="124"/>
                    <a:pt x="26" y="124"/>
                  </a:cubicBezTo>
                  <a:cubicBezTo>
                    <a:pt x="157" y="25"/>
                    <a:pt x="157" y="25"/>
                    <a:pt x="157" y="25"/>
                  </a:cubicBezTo>
                  <a:cubicBezTo>
                    <a:pt x="164" y="35"/>
                    <a:pt x="164" y="35"/>
                    <a:pt x="164" y="35"/>
                  </a:cubicBezTo>
                  <a:lnTo>
                    <a:pt x="37" y="131"/>
                  </a:lnTo>
                  <a:close/>
                  <a:moveTo>
                    <a:pt x="175" y="52"/>
                  </a:moveTo>
                  <a:cubicBezTo>
                    <a:pt x="181" y="62"/>
                    <a:pt x="181" y="62"/>
                    <a:pt x="181" y="62"/>
                  </a:cubicBezTo>
                  <a:cubicBezTo>
                    <a:pt x="63" y="151"/>
                    <a:pt x="63" y="151"/>
                    <a:pt x="63" y="151"/>
                  </a:cubicBezTo>
                  <a:cubicBezTo>
                    <a:pt x="53" y="144"/>
                    <a:pt x="53" y="144"/>
                    <a:pt x="53" y="144"/>
                  </a:cubicBezTo>
                  <a:lnTo>
                    <a:pt x="175" y="52"/>
                  </a:lnTo>
                  <a:close/>
                  <a:moveTo>
                    <a:pt x="183" y="65"/>
                  </a:moveTo>
                  <a:cubicBezTo>
                    <a:pt x="190" y="75"/>
                    <a:pt x="190" y="75"/>
                    <a:pt x="190" y="75"/>
                  </a:cubicBezTo>
                  <a:cubicBezTo>
                    <a:pt x="76" y="161"/>
                    <a:pt x="76" y="161"/>
                    <a:pt x="76" y="161"/>
                  </a:cubicBezTo>
                  <a:cubicBezTo>
                    <a:pt x="66" y="154"/>
                    <a:pt x="66" y="154"/>
                    <a:pt x="66" y="154"/>
                  </a:cubicBezTo>
                  <a:lnTo>
                    <a:pt x="183" y="65"/>
                  </a:lnTo>
                  <a:close/>
                  <a:moveTo>
                    <a:pt x="192" y="79"/>
                  </a:moveTo>
                  <a:cubicBezTo>
                    <a:pt x="199" y="89"/>
                    <a:pt x="199" y="89"/>
                    <a:pt x="199" y="89"/>
                  </a:cubicBezTo>
                  <a:cubicBezTo>
                    <a:pt x="90" y="171"/>
                    <a:pt x="90" y="171"/>
                    <a:pt x="90" y="171"/>
                  </a:cubicBezTo>
                  <a:cubicBezTo>
                    <a:pt x="80" y="164"/>
                    <a:pt x="80" y="164"/>
                    <a:pt x="80" y="164"/>
                  </a:cubicBezTo>
                  <a:lnTo>
                    <a:pt x="192" y="79"/>
                  </a:lnTo>
                  <a:close/>
                  <a:moveTo>
                    <a:pt x="201" y="92"/>
                  </a:moveTo>
                  <a:cubicBezTo>
                    <a:pt x="208" y="102"/>
                    <a:pt x="208" y="102"/>
                    <a:pt x="208" y="102"/>
                  </a:cubicBezTo>
                  <a:cubicBezTo>
                    <a:pt x="103" y="181"/>
                    <a:pt x="103" y="181"/>
                    <a:pt x="103" y="181"/>
                  </a:cubicBezTo>
                  <a:cubicBezTo>
                    <a:pt x="93" y="174"/>
                    <a:pt x="93" y="174"/>
                    <a:pt x="93" y="174"/>
                  </a:cubicBezTo>
                  <a:lnTo>
                    <a:pt x="201" y="92"/>
                  </a:lnTo>
                  <a:close/>
                  <a:moveTo>
                    <a:pt x="210" y="106"/>
                  </a:moveTo>
                  <a:cubicBezTo>
                    <a:pt x="216" y="116"/>
                    <a:pt x="216" y="116"/>
                    <a:pt x="216" y="116"/>
                  </a:cubicBezTo>
                  <a:cubicBezTo>
                    <a:pt x="116" y="192"/>
                    <a:pt x="116" y="192"/>
                    <a:pt x="116" y="192"/>
                  </a:cubicBezTo>
                  <a:cubicBezTo>
                    <a:pt x="106" y="184"/>
                    <a:pt x="106" y="184"/>
                    <a:pt x="106" y="184"/>
                  </a:cubicBezTo>
                  <a:lnTo>
                    <a:pt x="210" y="106"/>
                  </a:lnTo>
                  <a:close/>
                  <a:moveTo>
                    <a:pt x="218" y="119"/>
                  </a:moveTo>
                  <a:cubicBezTo>
                    <a:pt x="225" y="129"/>
                    <a:pt x="225" y="129"/>
                    <a:pt x="225" y="129"/>
                  </a:cubicBezTo>
                  <a:cubicBezTo>
                    <a:pt x="130" y="202"/>
                    <a:pt x="130" y="202"/>
                    <a:pt x="130" y="202"/>
                  </a:cubicBezTo>
                  <a:cubicBezTo>
                    <a:pt x="119" y="194"/>
                    <a:pt x="119" y="194"/>
                    <a:pt x="119" y="194"/>
                  </a:cubicBezTo>
                  <a:lnTo>
                    <a:pt x="218" y="119"/>
                  </a:lnTo>
                  <a:close/>
                  <a:moveTo>
                    <a:pt x="227" y="133"/>
                  </a:moveTo>
                  <a:cubicBezTo>
                    <a:pt x="234" y="143"/>
                    <a:pt x="234" y="143"/>
                    <a:pt x="234" y="143"/>
                  </a:cubicBezTo>
                  <a:cubicBezTo>
                    <a:pt x="143" y="212"/>
                    <a:pt x="143" y="212"/>
                    <a:pt x="143" y="212"/>
                  </a:cubicBezTo>
                  <a:cubicBezTo>
                    <a:pt x="133" y="204"/>
                    <a:pt x="133" y="204"/>
                    <a:pt x="133" y="204"/>
                  </a:cubicBezTo>
                  <a:lnTo>
                    <a:pt x="227" y="133"/>
                  </a:lnTo>
                  <a:close/>
                  <a:moveTo>
                    <a:pt x="150" y="14"/>
                  </a:moveTo>
                  <a:cubicBezTo>
                    <a:pt x="155" y="21"/>
                    <a:pt x="155" y="21"/>
                    <a:pt x="155" y="21"/>
                  </a:cubicBezTo>
                  <a:cubicBezTo>
                    <a:pt x="23" y="121"/>
                    <a:pt x="23" y="121"/>
                    <a:pt x="23" y="121"/>
                  </a:cubicBezTo>
                  <a:cubicBezTo>
                    <a:pt x="15" y="115"/>
                    <a:pt x="15" y="115"/>
                    <a:pt x="15" y="115"/>
                  </a:cubicBezTo>
                  <a:lnTo>
                    <a:pt x="150" y="14"/>
                  </a:lnTo>
                  <a:close/>
                  <a:moveTo>
                    <a:pt x="146" y="214"/>
                  </a:moveTo>
                  <a:cubicBezTo>
                    <a:pt x="236" y="146"/>
                    <a:pt x="236" y="146"/>
                    <a:pt x="236" y="146"/>
                  </a:cubicBezTo>
                  <a:cubicBezTo>
                    <a:pt x="243" y="156"/>
                    <a:pt x="243" y="156"/>
                    <a:pt x="243" y="156"/>
                  </a:cubicBezTo>
                  <a:cubicBezTo>
                    <a:pt x="164" y="216"/>
                    <a:pt x="164" y="216"/>
                    <a:pt x="164" y="216"/>
                  </a:cubicBezTo>
                  <a:cubicBezTo>
                    <a:pt x="148" y="216"/>
                    <a:pt x="148" y="216"/>
                    <a:pt x="148" y="216"/>
                  </a:cubicBezTo>
                  <a:lnTo>
                    <a:pt x="146" y="214"/>
                  </a:lnTo>
                  <a:close/>
                  <a:moveTo>
                    <a:pt x="226" y="214"/>
                  </a:moveTo>
                  <a:cubicBezTo>
                    <a:pt x="249" y="197"/>
                    <a:pt x="249" y="197"/>
                    <a:pt x="249" y="197"/>
                  </a:cubicBezTo>
                  <a:cubicBezTo>
                    <a:pt x="248" y="197"/>
                    <a:pt x="248" y="197"/>
                    <a:pt x="248" y="198"/>
                  </a:cubicBezTo>
                  <a:cubicBezTo>
                    <a:pt x="244" y="206"/>
                    <a:pt x="236" y="211"/>
                    <a:pt x="226" y="2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66" name="Freeform 180"/>
            <p:cNvSpPr/>
            <p:nvPr>
              <p:custDataLst>
                <p:tags r:id="rId63"/>
              </p:custDataLst>
            </p:nvPr>
          </p:nvSpPr>
          <p:spPr bwMode="auto">
            <a:xfrm>
              <a:off x="4226894" y="4255798"/>
              <a:ext cx="120676" cy="96540"/>
            </a:xfrm>
            <a:custGeom>
              <a:avLst/>
              <a:gdLst>
                <a:gd name="T0" fmla="*/ 10 w 19"/>
                <a:gd name="T1" fmla="*/ 0 h 15"/>
                <a:gd name="T2" fmla="*/ 10 w 19"/>
                <a:gd name="T3" fmla="*/ 15 h 15"/>
                <a:gd name="T4" fmla="*/ 10 w 19"/>
                <a:gd name="T5" fmla="*/ 0 h 15"/>
              </a:gdLst>
              <a:ahLst/>
              <a:cxnLst>
                <a:cxn ang="0">
                  <a:pos x="T0" y="T1"/>
                </a:cxn>
                <a:cxn ang="0">
                  <a:pos x="T2" y="T3"/>
                </a:cxn>
                <a:cxn ang="0">
                  <a:pos x="T4" y="T5"/>
                </a:cxn>
              </a:cxnLst>
              <a:rect l="0" t="0" r="r" b="b"/>
              <a:pathLst>
                <a:path w="19" h="15">
                  <a:moveTo>
                    <a:pt x="10" y="0"/>
                  </a:moveTo>
                  <a:cubicBezTo>
                    <a:pt x="0" y="0"/>
                    <a:pt x="0" y="15"/>
                    <a:pt x="10" y="15"/>
                  </a:cubicBezTo>
                  <a:cubicBezTo>
                    <a:pt x="19" y="15"/>
                    <a:pt x="19" y="0"/>
                    <a:pt x="10"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67" name="Freeform 181"/>
            <p:cNvSpPr/>
            <p:nvPr>
              <p:custDataLst>
                <p:tags r:id="rId64"/>
              </p:custDataLst>
            </p:nvPr>
          </p:nvSpPr>
          <p:spPr bwMode="auto">
            <a:xfrm>
              <a:off x="4033813" y="4224422"/>
              <a:ext cx="173773" cy="132743"/>
            </a:xfrm>
            <a:custGeom>
              <a:avLst/>
              <a:gdLst>
                <a:gd name="T0" fmla="*/ 13 w 27"/>
                <a:gd name="T1" fmla="*/ 0 h 21"/>
                <a:gd name="T2" fmla="*/ 13 w 27"/>
                <a:gd name="T3" fmla="*/ 21 h 21"/>
                <a:gd name="T4" fmla="*/ 13 w 27"/>
                <a:gd name="T5" fmla="*/ 0 h 21"/>
              </a:gdLst>
              <a:ahLst/>
              <a:cxnLst>
                <a:cxn ang="0">
                  <a:pos x="T0" y="T1"/>
                </a:cxn>
                <a:cxn ang="0">
                  <a:pos x="T2" y="T3"/>
                </a:cxn>
                <a:cxn ang="0">
                  <a:pos x="T4" y="T5"/>
                </a:cxn>
              </a:cxnLst>
              <a:rect l="0" t="0" r="r" b="b"/>
              <a:pathLst>
                <a:path w="27" h="21">
                  <a:moveTo>
                    <a:pt x="13" y="0"/>
                  </a:moveTo>
                  <a:cubicBezTo>
                    <a:pt x="0" y="0"/>
                    <a:pt x="0" y="21"/>
                    <a:pt x="13" y="21"/>
                  </a:cubicBezTo>
                  <a:cubicBezTo>
                    <a:pt x="27" y="21"/>
                    <a:pt x="27" y="0"/>
                    <a:pt x="13"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68" name="Freeform 182"/>
            <p:cNvSpPr/>
            <p:nvPr>
              <p:custDataLst>
                <p:tags r:id="rId65"/>
              </p:custDataLst>
            </p:nvPr>
          </p:nvSpPr>
          <p:spPr bwMode="auto">
            <a:xfrm>
              <a:off x="4079670" y="4050649"/>
              <a:ext cx="120676" cy="96540"/>
            </a:xfrm>
            <a:custGeom>
              <a:avLst/>
              <a:gdLst>
                <a:gd name="T0" fmla="*/ 10 w 19"/>
                <a:gd name="T1" fmla="*/ 0 h 15"/>
                <a:gd name="T2" fmla="*/ 10 w 19"/>
                <a:gd name="T3" fmla="*/ 15 h 15"/>
                <a:gd name="T4" fmla="*/ 10 w 19"/>
                <a:gd name="T5" fmla="*/ 0 h 15"/>
              </a:gdLst>
              <a:ahLst/>
              <a:cxnLst>
                <a:cxn ang="0">
                  <a:pos x="T0" y="T1"/>
                </a:cxn>
                <a:cxn ang="0">
                  <a:pos x="T2" y="T3"/>
                </a:cxn>
                <a:cxn ang="0">
                  <a:pos x="T4" y="T5"/>
                </a:cxn>
              </a:cxnLst>
              <a:rect l="0" t="0" r="r" b="b"/>
              <a:pathLst>
                <a:path w="19" h="15">
                  <a:moveTo>
                    <a:pt x="10" y="0"/>
                  </a:moveTo>
                  <a:cubicBezTo>
                    <a:pt x="0" y="0"/>
                    <a:pt x="0" y="15"/>
                    <a:pt x="10" y="15"/>
                  </a:cubicBezTo>
                  <a:cubicBezTo>
                    <a:pt x="19" y="15"/>
                    <a:pt x="19" y="0"/>
                    <a:pt x="10"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69" name="Freeform 183"/>
            <p:cNvSpPr/>
            <p:nvPr>
              <p:custDataLst>
                <p:tags r:id="rId66"/>
              </p:custDataLst>
            </p:nvPr>
          </p:nvSpPr>
          <p:spPr bwMode="auto">
            <a:xfrm>
              <a:off x="3881763" y="3763442"/>
              <a:ext cx="120676" cy="96540"/>
            </a:xfrm>
            <a:custGeom>
              <a:avLst/>
              <a:gdLst>
                <a:gd name="T0" fmla="*/ 9 w 19"/>
                <a:gd name="T1" fmla="*/ 0 h 15"/>
                <a:gd name="T2" fmla="*/ 9 w 19"/>
                <a:gd name="T3" fmla="*/ 15 h 15"/>
                <a:gd name="T4" fmla="*/ 9 w 19"/>
                <a:gd name="T5" fmla="*/ 0 h 15"/>
              </a:gdLst>
              <a:ahLst/>
              <a:cxnLst>
                <a:cxn ang="0">
                  <a:pos x="T0" y="T1"/>
                </a:cxn>
                <a:cxn ang="0">
                  <a:pos x="T2" y="T3"/>
                </a:cxn>
                <a:cxn ang="0">
                  <a:pos x="T4" y="T5"/>
                </a:cxn>
              </a:cxnLst>
              <a:rect l="0" t="0" r="r" b="b"/>
              <a:pathLst>
                <a:path w="19" h="15">
                  <a:moveTo>
                    <a:pt x="9" y="0"/>
                  </a:moveTo>
                  <a:cubicBezTo>
                    <a:pt x="0" y="0"/>
                    <a:pt x="0" y="15"/>
                    <a:pt x="9" y="15"/>
                  </a:cubicBezTo>
                  <a:cubicBezTo>
                    <a:pt x="19" y="15"/>
                    <a:pt x="19" y="0"/>
                    <a:pt x="9"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70" name="Freeform 184"/>
            <p:cNvSpPr/>
            <p:nvPr>
              <p:custDataLst>
                <p:tags r:id="rId67"/>
              </p:custDataLst>
            </p:nvPr>
          </p:nvSpPr>
          <p:spPr bwMode="auto">
            <a:xfrm>
              <a:off x="3075650" y="4248556"/>
              <a:ext cx="120676" cy="96540"/>
            </a:xfrm>
            <a:custGeom>
              <a:avLst/>
              <a:gdLst>
                <a:gd name="T0" fmla="*/ 10 w 19"/>
                <a:gd name="T1" fmla="*/ 0 h 15"/>
                <a:gd name="T2" fmla="*/ 10 w 19"/>
                <a:gd name="T3" fmla="*/ 15 h 15"/>
                <a:gd name="T4" fmla="*/ 10 w 19"/>
                <a:gd name="T5" fmla="*/ 0 h 15"/>
              </a:gdLst>
              <a:ahLst/>
              <a:cxnLst>
                <a:cxn ang="0">
                  <a:pos x="T0" y="T1"/>
                </a:cxn>
                <a:cxn ang="0">
                  <a:pos x="T2" y="T3"/>
                </a:cxn>
                <a:cxn ang="0">
                  <a:pos x="T4" y="T5"/>
                </a:cxn>
              </a:cxnLst>
              <a:rect l="0" t="0" r="r" b="b"/>
              <a:pathLst>
                <a:path w="19" h="15">
                  <a:moveTo>
                    <a:pt x="10" y="0"/>
                  </a:moveTo>
                  <a:cubicBezTo>
                    <a:pt x="0" y="0"/>
                    <a:pt x="0" y="15"/>
                    <a:pt x="10" y="15"/>
                  </a:cubicBezTo>
                  <a:cubicBezTo>
                    <a:pt x="19" y="15"/>
                    <a:pt x="19" y="0"/>
                    <a:pt x="10"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71" name="Freeform 185"/>
            <p:cNvSpPr/>
            <p:nvPr>
              <p:custDataLst>
                <p:tags r:id="rId68"/>
              </p:custDataLst>
            </p:nvPr>
          </p:nvSpPr>
          <p:spPr bwMode="auto">
            <a:xfrm>
              <a:off x="3133574" y="4403022"/>
              <a:ext cx="171360" cy="132743"/>
            </a:xfrm>
            <a:custGeom>
              <a:avLst/>
              <a:gdLst>
                <a:gd name="T0" fmla="*/ 13 w 27"/>
                <a:gd name="T1" fmla="*/ 0 h 21"/>
                <a:gd name="T2" fmla="*/ 13 w 27"/>
                <a:gd name="T3" fmla="*/ 21 h 21"/>
                <a:gd name="T4" fmla="*/ 13 w 27"/>
                <a:gd name="T5" fmla="*/ 0 h 21"/>
              </a:gdLst>
              <a:ahLst/>
              <a:cxnLst>
                <a:cxn ang="0">
                  <a:pos x="T0" y="T1"/>
                </a:cxn>
                <a:cxn ang="0">
                  <a:pos x="T2" y="T3"/>
                </a:cxn>
                <a:cxn ang="0">
                  <a:pos x="T4" y="T5"/>
                </a:cxn>
              </a:cxnLst>
              <a:rect l="0" t="0" r="r" b="b"/>
              <a:pathLst>
                <a:path w="27" h="21">
                  <a:moveTo>
                    <a:pt x="13" y="0"/>
                  </a:moveTo>
                  <a:cubicBezTo>
                    <a:pt x="0" y="0"/>
                    <a:pt x="0" y="21"/>
                    <a:pt x="13" y="21"/>
                  </a:cubicBezTo>
                  <a:cubicBezTo>
                    <a:pt x="27" y="21"/>
                    <a:pt x="27" y="0"/>
                    <a:pt x="13"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72" name="Freeform 186"/>
            <p:cNvSpPr/>
            <p:nvPr>
              <p:custDataLst>
                <p:tags r:id="rId69"/>
              </p:custDataLst>
            </p:nvPr>
          </p:nvSpPr>
          <p:spPr bwMode="auto">
            <a:xfrm>
              <a:off x="3254249" y="4243729"/>
              <a:ext cx="123090" cy="94128"/>
            </a:xfrm>
            <a:custGeom>
              <a:avLst/>
              <a:gdLst>
                <a:gd name="T0" fmla="*/ 10 w 19"/>
                <a:gd name="T1" fmla="*/ 0 h 15"/>
                <a:gd name="T2" fmla="*/ 10 w 19"/>
                <a:gd name="T3" fmla="*/ 15 h 15"/>
                <a:gd name="T4" fmla="*/ 10 w 19"/>
                <a:gd name="T5" fmla="*/ 0 h 15"/>
              </a:gdLst>
              <a:ahLst/>
              <a:cxnLst>
                <a:cxn ang="0">
                  <a:pos x="T0" y="T1"/>
                </a:cxn>
                <a:cxn ang="0">
                  <a:pos x="T2" y="T3"/>
                </a:cxn>
                <a:cxn ang="0">
                  <a:pos x="T4" y="T5"/>
                </a:cxn>
              </a:cxnLst>
              <a:rect l="0" t="0" r="r" b="b"/>
              <a:pathLst>
                <a:path w="19" h="15">
                  <a:moveTo>
                    <a:pt x="10" y="0"/>
                  </a:moveTo>
                  <a:cubicBezTo>
                    <a:pt x="0" y="0"/>
                    <a:pt x="0" y="15"/>
                    <a:pt x="10" y="15"/>
                  </a:cubicBezTo>
                  <a:cubicBezTo>
                    <a:pt x="19" y="15"/>
                    <a:pt x="19" y="0"/>
                    <a:pt x="10"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73" name="Freeform 187"/>
            <p:cNvSpPr/>
            <p:nvPr>
              <p:custDataLst>
                <p:tags r:id="rId70"/>
              </p:custDataLst>
            </p:nvPr>
          </p:nvSpPr>
          <p:spPr bwMode="auto">
            <a:xfrm>
              <a:off x="3599380" y="4760221"/>
              <a:ext cx="173773" cy="135157"/>
            </a:xfrm>
            <a:custGeom>
              <a:avLst/>
              <a:gdLst>
                <a:gd name="T0" fmla="*/ 13 w 27"/>
                <a:gd name="T1" fmla="*/ 0 h 21"/>
                <a:gd name="T2" fmla="*/ 13 w 27"/>
                <a:gd name="T3" fmla="*/ 21 h 21"/>
                <a:gd name="T4" fmla="*/ 13 w 27"/>
                <a:gd name="T5" fmla="*/ 0 h 21"/>
              </a:gdLst>
              <a:ahLst/>
              <a:cxnLst>
                <a:cxn ang="0">
                  <a:pos x="T0" y="T1"/>
                </a:cxn>
                <a:cxn ang="0">
                  <a:pos x="T2" y="T3"/>
                </a:cxn>
                <a:cxn ang="0">
                  <a:pos x="T4" y="T5"/>
                </a:cxn>
              </a:cxnLst>
              <a:rect l="0" t="0" r="r" b="b"/>
              <a:pathLst>
                <a:path w="27" h="21">
                  <a:moveTo>
                    <a:pt x="13" y="0"/>
                  </a:moveTo>
                  <a:cubicBezTo>
                    <a:pt x="0" y="0"/>
                    <a:pt x="0" y="21"/>
                    <a:pt x="13" y="21"/>
                  </a:cubicBezTo>
                  <a:cubicBezTo>
                    <a:pt x="27" y="21"/>
                    <a:pt x="27" y="0"/>
                    <a:pt x="13"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74" name="Freeform 188"/>
            <p:cNvSpPr/>
            <p:nvPr>
              <p:custDataLst>
                <p:tags r:id="rId71"/>
              </p:custDataLst>
            </p:nvPr>
          </p:nvSpPr>
          <p:spPr bwMode="auto">
            <a:xfrm>
              <a:off x="3753845" y="4678162"/>
              <a:ext cx="120676" cy="89300"/>
            </a:xfrm>
            <a:custGeom>
              <a:avLst/>
              <a:gdLst>
                <a:gd name="T0" fmla="*/ 9 w 19"/>
                <a:gd name="T1" fmla="*/ 0 h 14"/>
                <a:gd name="T2" fmla="*/ 9 w 19"/>
                <a:gd name="T3" fmla="*/ 14 h 14"/>
                <a:gd name="T4" fmla="*/ 9 w 19"/>
                <a:gd name="T5" fmla="*/ 0 h 14"/>
              </a:gdLst>
              <a:ahLst/>
              <a:cxnLst>
                <a:cxn ang="0">
                  <a:pos x="T0" y="T1"/>
                </a:cxn>
                <a:cxn ang="0">
                  <a:pos x="T2" y="T3"/>
                </a:cxn>
                <a:cxn ang="0">
                  <a:pos x="T4" y="T5"/>
                </a:cxn>
              </a:cxnLst>
              <a:rect l="0" t="0" r="r" b="b"/>
              <a:pathLst>
                <a:path w="19" h="14">
                  <a:moveTo>
                    <a:pt x="9" y="0"/>
                  </a:moveTo>
                  <a:cubicBezTo>
                    <a:pt x="0" y="0"/>
                    <a:pt x="0" y="14"/>
                    <a:pt x="9" y="14"/>
                  </a:cubicBezTo>
                  <a:cubicBezTo>
                    <a:pt x="19" y="14"/>
                    <a:pt x="19" y="0"/>
                    <a:pt x="9"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75" name="Freeform 189"/>
            <p:cNvSpPr/>
            <p:nvPr>
              <p:custDataLst>
                <p:tags r:id="rId72"/>
              </p:custDataLst>
            </p:nvPr>
          </p:nvSpPr>
          <p:spPr bwMode="auto">
            <a:xfrm>
              <a:off x="3478705" y="3495541"/>
              <a:ext cx="171360" cy="132743"/>
            </a:xfrm>
            <a:custGeom>
              <a:avLst/>
              <a:gdLst>
                <a:gd name="T0" fmla="*/ 14 w 27"/>
                <a:gd name="T1" fmla="*/ 0 h 21"/>
                <a:gd name="T2" fmla="*/ 14 w 27"/>
                <a:gd name="T3" fmla="*/ 21 h 21"/>
                <a:gd name="T4" fmla="*/ 14 w 27"/>
                <a:gd name="T5" fmla="*/ 0 h 21"/>
              </a:gdLst>
              <a:ahLst/>
              <a:cxnLst>
                <a:cxn ang="0">
                  <a:pos x="T0" y="T1"/>
                </a:cxn>
                <a:cxn ang="0">
                  <a:pos x="T2" y="T3"/>
                </a:cxn>
                <a:cxn ang="0">
                  <a:pos x="T4" y="T5"/>
                </a:cxn>
              </a:cxnLst>
              <a:rect l="0" t="0" r="r" b="b"/>
              <a:pathLst>
                <a:path w="27" h="21">
                  <a:moveTo>
                    <a:pt x="14" y="0"/>
                  </a:moveTo>
                  <a:cubicBezTo>
                    <a:pt x="0" y="0"/>
                    <a:pt x="0" y="21"/>
                    <a:pt x="14" y="21"/>
                  </a:cubicBezTo>
                  <a:cubicBezTo>
                    <a:pt x="27" y="21"/>
                    <a:pt x="27" y="0"/>
                    <a:pt x="14"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76" name="Freeform 190"/>
            <p:cNvSpPr/>
            <p:nvPr>
              <p:custDataLst>
                <p:tags r:id="rId73"/>
              </p:custDataLst>
            </p:nvPr>
          </p:nvSpPr>
          <p:spPr bwMode="auto">
            <a:xfrm>
              <a:off x="4142422" y="4369232"/>
              <a:ext cx="115848" cy="96540"/>
            </a:xfrm>
            <a:custGeom>
              <a:avLst/>
              <a:gdLst>
                <a:gd name="T0" fmla="*/ 9 w 18"/>
                <a:gd name="T1" fmla="*/ 0 h 15"/>
                <a:gd name="T2" fmla="*/ 9 w 18"/>
                <a:gd name="T3" fmla="*/ 15 h 15"/>
                <a:gd name="T4" fmla="*/ 9 w 18"/>
                <a:gd name="T5" fmla="*/ 0 h 15"/>
              </a:gdLst>
              <a:ahLst/>
              <a:cxnLst>
                <a:cxn ang="0">
                  <a:pos x="T0" y="T1"/>
                </a:cxn>
                <a:cxn ang="0">
                  <a:pos x="T2" y="T3"/>
                </a:cxn>
                <a:cxn ang="0">
                  <a:pos x="T4" y="T5"/>
                </a:cxn>
              </a:cxnLst>
              <a:rect l="0" t="0" r="r" b="b"/>
              <a:pathLst>
                <a:path w="18" h="15">
                  <a:moveTo>
                    <a:pt x="9" y="0"/>
                  </a:moveTo>
                  <a:cubicBezTo>
                    <a:pt x="0" y="0"/>
                    <a:pt x="0" y="15"/>
                    <a:pt x="9" y="15"/>
                  </a:cubicBezTo>
                  <a:cubicBezTo>
                    <a:pt x="18" y="15"/>
                    <a:pt x="18" y="0"/>
                    <a:pt x="9"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77" name="Freeform 191"/>
            <p:cNvSpPr/>
            <p:nvPr>
              <p:custDataLst>
                <p:tags r:id="rId74"/>
              </p:custDataLst>
            </p:nvPr>
          </p:nvSpPr>
          <p:spPr bwMode="auto">
            <a:xfrm>
              <a:off x="4111045" y="3929973"/>
              <a:ext cx="69993" cy="50684"/>
            </a:xfrm>
            <a:custGeom>
              <a:avLst/>
              <a:gdLst>
                <a:gd name="T0" fmla="*/ 6 w 11"/>
                <a:gd name="T1" fmla="*/ 0 h 8"/>
                <a:gd name="T2" fmla="*/ 6 w 11"/>
                <a:gd name="T3" fmla="*/ 8 h 8"/>
                <a:gd name="T4" fmla="*/ 6 w 11"/>
                <a:gd name="T5" fmla="*/ 0 h 8"/>
              </a:gdLst>
              <a:ahLst/>
              <a:cxnLst>
                <a:cxn ang="0">
                  <a:pos x="T0" y="T1"/>
                </a:cxn>
                <a:cxn ang="0">
                  <a:pos x="T2" y="T3"/>
                </a:cxn>
                <a:cxn ang="0">
                  <a:pos x="T4" y="T5"/>
                </a:cxn>
              </a:cxnLst>
              <a:rect l="0" t="0" r="r" b="b"/>
              <a:pathLst>
                <a:path w="11" h="8">
                  <a:moveTo>
                    <a:pt x="6" y="0"/>
                  </a:moveTo>
                  <a:cubicBezTo>
                    <a:pt x="0" y="0"/>
                    <a:pt x="0" y="8"/>
                    <a:pt x="6" y="8"/>
                  </a:cubicBezTo>
                  <a:cubicBezTo>
                    <a:pt x="11" y="8"/>
                    <a:pt x="11" y="0"/>
                    <a:pt x="6"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78" name="Freeform 192"/>
            <p:cNvSpPr/>
            <p:nvPr>
              <p:custDataLst>
                <p:tags r:id="rId75"/>
              </p:custDataLst>
            </p:nvPr>
          </p:nvSpPr>
          <p:spPr bwMode="auto">
            <a:xfrm>
              <a:off x="3722471" y="4562313"/>
              <a:ext cx="55512" cy="38616"/>
            </a:xfrm>
            <a:custGeom>
              <a:avLst/>
              <a:gdLst>
                <a:gd name="T0" fmla="*/ 5 w 9"/>
                <a:gd name="T1" fmla="*/ 0 h 6"/>
                <a:gd name="T2" fmla="*/ 5 w 9"/>
                <a:gd name="T3" fmla="*/ 6 h 6"/>
                <a:gd name="T4" fmla="*/ 5 w 9"/>
                <a:gd name="T5" fmla="*/ 0 h 6"/>
              </a:gdLst>
              <a:ahLst/>
              <a:cxnLst>
                <a:cxn ang="0">
                  <a:pos x="T0" y="T1"/>
                </a:cxn>
                <a:cxn ang="0">
                  <a:pos x="T2" y="T3"/>
                </a:cxn>
                <a:cxn ang="0">
                  <a:pos x="T4" y="T5"/>
                </a:cxn>
              </a:cxnLst>
              <a:rect l="0" t="0" r="r" b="b"/>
              <a:pathLst>
                <a:path w="9" h="6">
                  <a:moveTo>
                    <a:pt x="5" y="0"/>
                  </a:moveTo>
                  <a:cubicBezTo>
                    <a:pt x="0" y="0"/>
                    <a:pt x="0" y="6"/>
                    <a:pt x="5" y="6"/>
                  </a:cubicBezTo>
                  <a:cubicBezTo>
                    <a:pt x="9" y="6"/>
                    <a:pt x="9" y="0"/>
                    <a:pt x="5"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79" name="Freeform 193"/>
            <p:cNvSpPr/>
            <p:nvPr>
              <p:custDataLst>
                <p:tags r:id="rId76"/>
              </p:custDataLst>
            </p:nvPr>
          </p:nvSpPr>
          <p:spPr bwMode="auto">
            <a:xfrm>
              <a:off x="3230114" y="4171324"/>
              <a:ext cx="50684" cy="38616"/>
            </a:xfrm>
            <a:custGeom>
              <a:avLst/>
              <a:gdLst>
                <a:gd name="T0" fmla="*/ 4 w 8"/>
                <a:gd name="T1" fmla="*/ 0 h 6"/>
                <a:gd name="T2" fmla="*/ 4 w 8"/>
                <a:gd name="T3" fmla="*/ 6 h 6"/>
                <a:gd name="T4" fmla="*/ 4 w 8"/>
                <a:gd name="T5" fmla="*/ 0 h 6"/>
              </a:gdLst>
              <a:ahLst/>
              <a:cxnLst>
                <a:cxn ang="0">
                  <a:pos x="T0" y="T1"/>
                </a:cxn>
                <a:cxn ang="0">
                  <a:pos x="T2" y="T3"/>
                </a:cxn>
                <a:cxn ang="0">
                  <a:pos x="T4" y="T5"/>
                </a:cxn>
              </a:cxnLst>
              <a:rect l="0" t="0" r="r" b="b"/>
              <a:pathLst>
                <a:path w="8" h="6">
                  <a:moveTo>
                    <a:pt x="4" y="0"/>
                  </a:moveTo>
                  <a:cubicBezTo>
                    <a:pt x="0" y="0"/>
                    <a:pt x="0" y="6"/>
                    <a:pt x="4" y="6"/>
                  </a:cubicBezTo>
                  <a:cubicBezTo>
                    <a:pt x="8" y="6"/>
                    <a:pt x="8" y="0"/>
                    <a:pt x="4"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80" name="Freeform 194"/>
            <p:cNvSpPr/>
            <p:nvPr>
              <p:custDataLst>
                <p:tags r:id="rId77"/>
              </p:custDataLst>
            </p:nvPr>
          </p:nvSpPr>
          <p:spPr bwMode="auto">
            <a:xfrm>
              <a:off x="3304932" y="4422329"/>
              <a:ext cx="72405" cy="57924"/>
            </a:xfrm>
            <a:custGeom>
              <a:avLst/>
              <a:gdLst>
                <a:gd name="T0" fmla="*/ 6 w 11"/>
                <a:gd name="T1" fmla="*/ 0 h 9"/>
                <a:gd name="T2" fmla="*/ 6 w 11"/>
                <a:gd name="T3" fmla="*/ 9 h 9"/>
                <a:gd name="T4" fmla="*/ 6 w 11"/>
                <a:gd name="T5" fmla="*/ 0 h 9"/>
              </a:gdLst>
              <a:ahLst/>
              <a:cxnLst>
                <a:cxn ang="0">
                  <a:pos x="T0" y="T1"/>
                </a:cxn>
                <a:cxn ang="0">
                  <a:pos x="T2" y="T3"/>
                </a:cxn>
                <a:cxn ang="0">
                  <a:pos x="T4" y="T5"/>
                </a:cxn>
              </a:cxnLst>
              <a:rect l="0" t="0" r="r" b="b"/>
              <a:pathLst>
                <a:path w="11" h="9">
                  <a:moveTo>
                    <a:pt x="6" y="0"/>
                  </a:moveTo>
                  <a:cubicBezTo>
                    <a:pt x="0" y="0"/>
                    <a:pt x="0" y="9"/>
                    <a:pt x="6" y="9"/>
                  </a:cubicBezTo>
                  <a:cubicBezTo>
                    <a:pt x="11" y="9"/>
                    <a:pt x="11" y="0"/>
                    <a:pt x="6"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81" name="Freeform 195"/>
            <p:cNvSpPr/>
            <p:nvPr>
              <p:custDataLst>
                <p:tags r:id="rId78"/>
              </p:custDataLst>
            </p:nvPr>
          </p:nvSpPr>
          <p:spPr bwMode="auto">
            <a:xfrm>
              <a:off x="3625930" y="3437616"/>
              <a:ext cx="69993" cy="50684"/>
            </a:xfrm>
            <a:custGeom>
              <a:avLst/>
              <a:gdLst>
                <a:gd name="T0" fmla="*/ 5 w 11"/>
                <a:gd name="T1" fmla="*/ 0 h 8"/>
                <a:gd name="T2" fmla="*/ 5 w 11"/>
                <a:gd name="T3" fmla="*/ 8 h 8"/>
                <a:gd name="T4" fmla="*/ 5 w 11"/>
                <a:gd name="T5" fmla="*/ 0 h 8"/>
              </a:gdLst>
              <a:ahLst/>
              <a:cxnLst>
                <a:cxn ang="0">
                  <a:pos x="T0" y="T1"/>
                </a:cxn>
                <a:cxn ang="0">
                  <a:pos x="T2" y="T3"/>
                </a:cxn>
                <a:cxn ang="0">
                  <a:pos x="T4" y="T5"/>
                </a:cxn>
              </a:cxnLst>
              <a:rect l="0" t="0" r="r" b="b"/>
              <a:pathLst>
                <a:path w="11" h="8">
                  <a:moveTo>
                    <a:pt x="5" y="0"/>
                  </a:moveTo>
                  <a:cubicBezTo>
                    <a:pt x="0" y="0"/>
                    <a:pt x="0" y="8"/>
                    <a:pt x="5" y="8"/>
                  </a:cubicBezTo>
                  <a:cubicBezTo>
                    <a:pt x="11" y="8"/>
                    <a:pt x="11" y="0"/>
                    <a:pt x="5"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82" name="Freeform 196"/>
            <p:cNvSpPr/>
            <p:nvPr>
              <p:custDataLst>
                <p:tags r:id="rId79"/>
              </p:custDataLst>
            </p:nvPr>
          </p:nvSpPr>
          <p:spPr bwMode="auto">
            <a:xfrm>
              <a:off x="3727297" y="3826192"/>
              <a:ext cx="65165" cy="57924"/>
            </a:xfrm>
            <a:custGeom>
              <a:avLst/>
              <a:gdLst>
                <a:gd name="T0" fmla="*/ 5 w 10"/>
                <a:gd name="T1" fmla="*/ 0 h 9"/>
                <a:gd name="T2" fmla="*/ 5 w 10"/>
                <a:gd name="T3" fmla="*/ 9 h 9"/>
                <a:gd name="T4" fmla="*/ 5 w 10"/>
                <a:gd name="T5" fmla="*/ 0 h 9"/>
              </a:gdLst>
              <a:ahLst/>
              <a:cxnLst>
                <a:cxn ang="0">
                  <a:pos x="T0" y="T1"/>
                </a:cxn>
                <a:cxn ang="0">
                  <a:pos x="T2" y="T3"/>
                </a:cxn>
                <a:cxn ang="0">
                  <a:pos x="T4" y="T5"/>
                </a:cxn>
              </a:cxnLst>
              <a:rect l="0" t="0" r="r" b="b"/>
              <a:pathLst>
                <a:path w="10" h="9">
                  <a:moveTo>
                    <a:pt x="5" y="0"/>
                  </a:moveTo>
                  <a:cubicBezTo>
                    <a:pt x="0" y="0"/>
                    <a:pt x="0" y="9"/>
                    <a:pt x="5" y="9"/>
                  </a:cubicBezTo>
                  <a:cubicBezTo>
                    <a:pt x="10" y="9"/>
                    <a:pt x="10" y="0"/>
                    <a:pt x="5"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grpSp>
        <p:nvGrpSpPr>
          <p:cNvPr id="7" name="组合 6"/>
          <p:cNvGrpSpPr/>
          <p:nvPr>
            <p:custDataLst>
              <p:tags r:id="rId80"/>
            </p:custDataLst>
          </p:nvPr>
        </p:nvGrpSpPr>
        <p:grpSpPr>
          <a:xfrm>
            <a:off x="11536116" y="6287396"/>
            <a:ext cx="448914" cy="441673"/>
            <a:chOff x="5382966" y="5016053"/>
            <a:chExt cx="448914" cy="441673"/>
          </a:xfrm>
        </p:grpSpPr>
        <p:sp>
          <p:nvSpPr>
            <p:cNvPr id="8" name="Freeform 62"/>
            <p:cNvSpPr/>
            <p:nvPr>
              <p:custDataLst>
                <p:tags r:id="rId81"/>
              </p:custDataLst>
            </p:nvPr>
          </p:nvSpPr>
          <p:spPr bwMode="auto">
            <a:xfrm>
              <a:off x="5742579" y="5054669"/>
              <a:ext cx="4827" cy="482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1" y="1"/>
                    <a:pt x="0" y="0"/>
                    <a:pt x="1"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3"/>
            <p:cNvSpPr>
              <a:spLocks noEditPoints="1"/>
            </p:cNvSpPr>
            <p:nvPr>
              <p:custDataLst>
                <p:tags r:id="rId82"/>
              </p:custDataLst>
            </p:nvPr>
          </p:nvSpPr>
          <p:spPr bwMode="auto">
            <a:xfrm>
              <a:off x="5421583" y="5042602"/>
              <a:ext cx="383749" cy="381335"/>
            </a:xfrm>
            <a:custGeom>
              <a:avLst/>
              <a:gdLst>
                <a:gd name="T0" fmla="*/ 60 w 60"/>
                <a:gd name="T1" fmla="*/ 36 h 60"/>
                <a:gd name="T2" fmla="*/ 59 w 60"/>
                <a:gd name="T3" fmla="*/ 30 h 60"/>
                <a:gd name="T4" fmla="*/ 59 w 60"/>
                <a:gd name="T5" fmla="*/ 26 h 60"/>
                <a:gd name="T6" fmla="*/ 59 w 60"/>
                <a:gd name="T7" fmla="*/ 19 h 60"/>
                <a:gd name="T8" fmla="*/ 59 w 60"/>
                <a:gd name="T9" fmla="*/ 13 h 60"/>
                <a:gd name="T10" fmla="*/ 58 w 60"/>
                <a:gd name="T11" fmla="*/ 8 h 60"/>
                <a:gd name="T12" fmla="*/ 58 w 60"/>
                <a:gd name="T13" fmla="*/ 3 h 60"/>
                <a:gd name="T14" fmla="*/ 52 w 60"/>
                <a:gd name="T15" fmla="*/ 3 h 60"/>
                <a:gd name="T16" fmla="*/ 50 w 60"/>
                <a:gd name="T17" fmla="*/ 1 h 60"/>
                <a:gd name="T18" fmla="*/ 14 w 60"/>
                <a:gd name="T19" fmla="*/ 0 h 60"/>
                <a:gd name="T20" fmla="*/ 13 w 60"/>
                <a:gd name="T21" fmla="*/ 1 h 60"/>
                <a:gd name="T22" fmla="*/ 10 w 60"/>
                <a:gd name="T23" fmla="*/ 1 h 60"/>
                <a:gd name="T24" fmla="*/ 5 w 60"/>
                <a:gd name="T25" fmla="*/ 2 h 60"/>
                <a:gd name="T26" fmla="*/ 4 w 60"/>
                <a:gd name="T27" fmla="*/ 3 h 60"/>
                <a:gd name="T28" fmla="*/ 3 w 60"/>
                <a:gd name="T29" fmla="*/ 3 h 60"/>
                <a:gd name="T30" fmla="*/ 0 w 60"/>
                <a:gd name="T31" fmla="*/ 9 h 60"/>
                <a:gd name="T32" fmla="*/ 0 w 60"/>
                <a:gd name="T33" fmla="*/ 26 h 60"/>
                <a:gd name="T34" fmla="*/ 1 w 60"/>
                <a:gd name="T35" fmla="*/ 48 h 60"/>
                <a:gd name="T36" fmla="*/ 2 w 60"/>
                <a:gd name="T37" fmla="*/ 53 h 60"/>
                <a:gd name="T38" fmla="*/ 3 w 60"/>
                <a:gd name="T39" fmla="*/ 55 h 60"/>
                <a:gd name="T40" fmla="*/ 7 w 60"/>
                <a:gd name="T41" fmla="*/ 58 h 60"/>
                <a:gd name="T42" fmla="*/ 12 w 60"/>
                <a:gd name="T43" fmla="*/ 59 h 60"/>
                <a:gd name="T44" fmla="*/ 13 w 60"/>
                <a:gd name="T45" fmla="*/ 59 h 60"/>
                <a:gd name="T46" fmla="*/ 20 w 60"/>
                <a:gd name="T47" fmla="*/ 59 h 60"/>
                <a:gd name="T48" fmla="*/ 24 w 60"/>
                <a:gd name="T49" fmla="*/ 59 h 60"/>
                <a:gd name="T50" fmla="*/ 40 w 60"/>
                <a:gd name="T51" fmla="*/ 59 h 60"/>
                <a:gd name="T52" fmla="*/ 44 w 60"/>
                <a:gd name="T53" fmla="*/ 59 h 60"/>
                <a:gd name="T54" fmla="*/ 50 w 60"/>
                <a:gd name="T55" fmla="*/ 59 h 60"/>
                <a:gd name="T56" fmla="*/ 53 w 60"/>
                <a:gd name="T57" fmla="*/ 58 h 60"/>
                <a:gd name="T58" fmla="*/ 58 w 60"/>
                <a:gd name="T59" fmla="*/ 57 h 60"/>
                <a:gd name="T60" fmla="*/ 60 w 60"/>
                <a:gd name="T61" fmla="*/ 46 h 60"/>
                <a:gd name="T62" fmla="*/ 3 w 60"/>
                <a:gd name="T63" fmla="*/ 16 h 60"/>
                <a:gd name="T64" fmla="*/ 3 w 60"/>
                <a:gd name="T65" fmla="*/ 21 h 60"/>
                <a:gd name="T66" fmla="*/ 3 w 60"/>
                <a:gd name="T67" fmla="*/ 28 h 60"/>
                <a:gd name="T68" fmla="*/ 39 w 60"/>
                <a:gd name="T69" fmla="*/ 3 h 60"/>
                <a:gd name="T70" fmla="*/ 39 w 60"/>
                <a:gd name="T71" fmla="*/ 3 h 60"/>
                <a:gd name="T72" fmla="*/ 25 w 60"/>
                <a:gd name="T73" fmla="*/ 2 h 60"/>
                <a:gd name="T74" fmla="*/ 27 w 60"/>
                <a:gd name="T75" fmla="*/ 3 h 60"/>
                <a:gd name="T76" fmla="*/ 33 w 60"/>
                <a:gd name="T77" fmla="*/ 3 h 60"/>
                <a:gd name="T78" fmla="*/ 21 w 60"/>
                <a:gd name="T79" fmla="*/ 3 h 60"/>
                <a:gd name="T80" fmla="*/ 14 w 60"/>
                <a:gd name="T81" fmla="*/ 3 h 60"/>
                <a:gd name="T82" fmla="*/ 3 w 60"/>
                <a:gd name="T83" fmla="*/ 15 h 60"/>
                <a:gd name="T84" fmla="*/ 3 w 60"/>
                <a:gd name="T85" fmla="*/ 17 h 60"/>
                <a:gd name="T86" fmla="*/ 3 w 60"/>
                <a:gd name="T87" fmla="*/ 17 h 60"/>
                <a:gd name="T88" fmla="*/ 3 w 60"/>
                <a:gd name="T89" fmla="*/ 21 h 60"/>
                <a:gd name="T90" fmla="*/ 2 w 60"/>
                <a:gd name="T91" fmla="*/ 32 h 60"/>
                <a:gd name="T92" fmla="*/ 3 w 60"/>
                <a:gd name="T93" fmla="*/ 34 h 60"/>
                <a:gd name="T94" fmla="*/ 2 w 60"/>
                <a:gd name="T95" fmla="*/ 35 h 60"/>
                <a:gd name="T96" fmla="*/ 2 w 60"/>
                <a:gd name="T97" fmla="*/ 3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 h="60">
                  <a:moveTo>
                    <a:pt x="60" y="46"/>
                  </a:moveTo>
                  <a:cubicBezTo>
                    <a:pt x="60" y="44"/>
                    <a:pt x="60" y="41"/>
                    <a:pt x="60" y="38"/>
                  </a:cubicBezTo>
                  <a:cubicBezTo>
                    <a:pt x="60" y="38"/>
                    <a:pt x="60" y="37"/>
                    <a:pt x="60" y="36"/>
                  </a:cubicBezTo>
                  <a:cubicBezTo>
                    <a:pt x="60" y="35"/>
                    <a:pt x="60" y="35"/>
                    <a:pt x="59" y="34"/>
                  </a:cubicBezTo>
                  <a:cubicBezTo>
                    <a:pt x="59" y="34"/>
                    <a:pt x="59" y="34"/>
                    <a:pt x="59" y="33"/>
                  </a:cubicBezTo>
                  <a:cubicBezTo>
                    <a:pt x="60" y="32"/>
                    <a:pt x="60" y="31"/>
                    <a:pt x="59" y="30"/>
                  </a:cubicBezTo>
                  <a:cubicBezTo>
                    <a:pt x="60" y="30"/>
                    <a:pt x="60" y="30"/>
                    <a:pt x="60" y="30"/>
                  </a:cubicBezTo>
                  <a:cubicBezTo>
                    <a:pt x="59" y="29"/>
                    <a:pt x="59" y="28"/>
                    <a:pt x="59" y="27"/>
                  </a:cubicBezTo>
                  <a:cubicBezTo>
                    <a:pt x="59" y="27"/>
                    <a:pt x="59" y="26"/>
                    <a:pt x="59" y="26"/>
                  </a:cubicBezTo>
                  <a:cubicBezTo>
                    <a:pt x="59" y="26"/>
                    <a:pt x="59" y="26"/>
                    <a:pt x="59" y="25"/>
                  </a:cubicBezTo>
                  <a:cubicBezTo>
                    <a:pt x="59" y="26"/>
                    <a:pt x="59" y="26"/>
                    <a:pt x="59" y="26"/>
                  </a:cubicBezTo>
                  <a:cubicBezTo>
                    <a:pt x="59" y="24"/>
                    <a:pt x="59" y="22"/>
                    <a:pt x="59" y="19"/>
                  </a:cubicBezTo>
                  <a:cubicBezTo>
                    <a:pt x="59" y="19"/>
                    <a:pt x="59" y="17"/>
                    <a:pt x="59" y="16"/>
                  </a:cubicBezTo>
                  <a:cubicBezTo>
                    <a:pt x="59" y="15"/>
                    <a:pt x="59" y="14"/>
                    <a:pt x="59" y="13"/>
                  </a:cubicBezTo>
                  <a:cubicBezTo>
                    <a:pt x="59" y="13"/>
                    <a:pt x="59" y="13"/>
                    <a:pt x="59" y="13"/>
                  </a:cubicBezTo>
                  <a:cubicBezTo>
                    <a:pt x="59" y="12"/>
                    <a:pt x="59" y="11"/>
                    <a:pt x="59" y="9"/>
                  </a:cubicBezTo>
                  <a:cubicBezTo>
                    <a:pt x="59" y="9"/>
                    <a:pt x="59" y="9"/>
                    <a:pt x="58" y="8"/>
                  </a:cubicBezTo>
                  <a:cubicBezTo>
                    <a:pt x="58" y="8"/>
                    <a:pt x="58" y="8"/>
                    <a:pt x="58" y="8"/>
                  </a:cubicBezTo>
                  <a:cubicBezTo>
                    <a:pt x="58" y="8"/>
                    <a:pt x="58" y="8"/>
                    <a:pt x="58" y="8"/>
                  </a:cubicBezTo>
                  <a:cubicBezTo>
                    <a:pt x="58" y="8"/>
                    <a:pt x="58" y="8"/>
                    <a:pt x="58" y="8"/>
                  </a:cubicBezTo>
                  <a:cubicBezTo>
                    <a:pt x="58" y="3"/>
                    <a:pt x="58" y="3"/>
                    <a:pt x="58" y="3"/>
                  </a:cubicBezTo>
                  <a:cubicBezTo>
                    <a:pt x="52" y="3"/>
                    <a:pt x="52" y="3"/>
                    <a:pt x="52" y="3"/>
                  </a:cubicBezTo>
                  <a:cubicBezTo>
                    <a:pt x="52" y="3"/>
                    <a:pt x="52" y="3"/>
                    <a:pt x="52" y="3"/>
                  </a:cubicBezTo>
                  <a:cubicBezTo>
                    <a:pt x="52" y="3"/>
                    <a:pt x="52" y="3"/>
                    <a:pt x="52" y="3"/>
                  </a:cubicBezTo>
                  <a:cubicBezTo>
                    <a:pt x="40" y="3"/>
                    <a:pt x="40" y="3"/>
                    <a:pt x="40" y="3"/>
                  </a:cubicBezTo>
                  <a:cubicBezTo>
                    <a:pt x="43" y="3"/>
                    <a:pt x="46" y="4"/>
                    <a:pt x="48" y="3"/>
                  </a:cubicBezTo>
                  <a:cubicBezTo>
                    <a:pt x="50" y="2"/>
                    <a:pt x="50" y="1"/>
                    <a:pt x="50" y="1"/>
                  </a:cubicBezTo>
                  <a:cubicBezTo>
                    <a:pt x="46" y="2"/>
                    <a:pt x="42" y="1"/>
                    <a:pt x="37" y="1"/>
                  </a:cubicBezTo>
                  <a:cubicBezTo>
                    <a:pt x="35" y="1"/>
                    <a:pt x="33" y="1"/>
                    <a:pt x="32" y="1"/>
                  </a:cubicBezTo>
                  <a:cubicBezTo>
                    <a:pt x="26" y="1"/>
                    <a:pt x="20" y="0"/>
                    <a:pt x="14" y="0"/>
                  </a:cubicBezTo>
                  <a:cubicBezTo>
                    <a:pt x="14" y="0"/>
                    <a:pt x="14" y="1"/>
                    <a:pt x="14" y="1"/>
                  </a:cubicBezTo>
                  <a:cubicBezTo>
                    <a:pt x="14" y="1"/>
                    <a:pt x="14" y="1"/>
                    <a:pt x="14" y="1"/>
                  </a:cubicBezTo>
                  <a:cubicBezTo>
                    <a:pt x="13" y="1"/>
                    <a:pt x="13" y="1"/>
                    <a:pt x="13" y="1"/>
                  </a:cubicBezTo>
                  <a:cubicBezTo>
                    <a:pt x="13" y="1"/>
                    <a:pt x="13" y="1"/>
                    <a:pt x="13" y="1"/>
                  </a:cubicBezTo>
                  <a:cubicBezTo>
                    <a:pt x="13" y="1"/>
                    <a:pt x="12" y="1"/>
                    <a:pt x="12" y="1"/>
                  </a:cubicBezTo>
                  <a:cubicBezTo>
                    <a:pt x="11" y="1"/>
                    <a:pt x="11" y="1"/>
                    <a:pt x="10" y="1"/>
                  </a:cubicBezTo>
                  <a:cubicBezTo>
                    <a:pt x="9" y="1"/>
                    <a:pt x="8" y="1"/>
                    <a:pt x="7" y="1"/>
                  </a:cubicBezTo>
                  <a:cubicBezTo>
                    <a:pt x="6" y="1"/>
                    <a:pt x="6" y="1"/>
                    <a:pt x="6" y="1"/>
                  </a:cubicBezTo>
                  <a:cubicBezTo>
                    <a:pt x="6" y="2"/>
                    <a:pt x="6" y="2"/>
                    <a:pt x="5" y="2"/>
                  </a:cubicBezTo>
                  <a:cubicBezTo>
                    <a:pt x="5" y="2"/>
                    <a:pt x="5" y="2"/>
                    <a:pt x="5"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3" y="5"/>
                    <a:pt x="3" y="5"/>
                    <a:pt x="3" y="5"/>
                  </a:cubicBezTo>
                  <a:cubicBezTo>
                    <a:pt x="2" y="5"/>
                    <a:pt x="2" y="5"/>
                    <a:pt x="1" y="6"/>
                  </a:cubicBezTo>
                  <a:cubicBezTo>
                    <a:pt x="1" y="7"/>
                    <a:pt x="0" y="8"/>
                    <a:pt x="0" y="9"/>
                  </a:cubicBezTo>
                  <a:cubicBezTo>
                    <a:pt x="0" y="10"/>
                    <a:pt x="0" y="11"/>
                    <a:pt x="0" y="12"/>
                  </a:cubicBezTo>
                  <a:cubicBezTo>
                    <a:pt x="0" y="13"/>
                    <a:pt x="0" y="15"/>
                    <a:pt x="0" y="16"/>
                  </a:cubicBezTo>
                  <a:cubicBezTo>
                    <a:pt x="0" y="20"/>
                    <a:pt x="0" y="23"/>
                    <a:pt x="0" y="26"/>
                  </a:cubicBezTo>
                  <a:cubicBezTo>
                    <a:pt x="0" y="32"/>
                    <a:pt x="0" y="38"/>
                    <a:pt x="0" y="45"/>
                  </a:cubicBezTo>
                  <a:cubicBezTo>
                    <a:pt x="1" y="46"/>
                    <a:pt x="1" y="47"/>
                    <a:pt x="1" y="48"/>
                  </a:cubicBezTo>
                  <a:cubicBezTo>
                    <a:pt x="1" y="48"/>
                    <a:pt x="1" y="48"/>
                    <a:pt x="1" y="48"/>
                  </a:cubicBezTo>
                  <a:cubicBezTo>
                    <a:pt x="1" y="49"/>
                    <a:pt x="1" y="50"/>
                    <a:pt x="1" y="51"/>
                  </a:cubicBezTo>
                  <a:cubicBezTo>
                    <a:pt x="1" y="51"/>
                    <a:pt x="1" y="52"/>
                    <a:pt x="2" y="51"/>
                  </a:cubicBezTo>
                  <a:cubicBezTo>
                    <a:pt x="2" y="52"/>
                    <a:pt x="1" y="52"/>
                    <a:pt x="2" y="53"/>
                  </a:cubicBezTo>
                  <a:cubicBezTo>
                    <a:pt x="2" y="53"/>
                    <a:pt x="2" y="53"/>
                    <a:pt x="2" y="53"/>
                  </a:cubicBezTo>
                  <a:cubicBezTo>
                    <a:pt x="3" y="54"/>
                    <a:pt x="2" y="54"/>
                    <a:pt x="2" y="54"/>
                  </a:cubicBezTo>
                  <a:cubicBezTo>
                    <a:pt x="2" y="54"/>
                    <a:pt x="2" y="54"/>
                    <a:pt x="3" y="55"/>
                  </a:cubicBezTo>
                  <a:cubicBezTo>
                    <a:pt x="3" y="57"/>
                    <a:pt x="3" y="57"/>
                    <a:pt x="3" y="57"/>
                  </a:cubicBezTo>
                  <a:cubicBezTo>
                    <a:pt x="4" y="57"/>
                    <a:pt x="4" y="57"/>
                    <a:pt x="4" y="57"/>
                  </a:cubicBezTo>
                  <a:cubicBezTo>
                    <a:pt x="5" y="58"/>
                    <a:pt x="6" y="58"/>
                    <a:pt x="7" y="58"/>
                  </a:cubicBezTo>
                  <a:cubicBezTo>
                    <a:pt x="8" y="59"/>
                    <a:pt x="8" y="59"/>
                    <a:pt x="8" y="59"/>
                  </a:cubicBezTo>
                  <a:cubicBezTo>
                    <a:pt x="9" y="59"/>
                    <a:pt x="9" y="59"/>
                    <a:pt x="10" y="59"/>
                  </a:cubicBezTo>
                  <a:cubicBezTo>
                    <a:pt x="11" y="59"/>
                    <a:pt x="11" y="59"/>
                    <a:pt x="12" y="59"/>
                  </a:cubicBezTo>
                  <a:cubicBezTo>
                    <a:pt x="12" y="59"/>
                    <a:pt x="12" y="59"/>
                    <a:pt x="12" y="59"/>
                  </a:cubicBezTo>
                  <a:cubicBezTo>
                    <a:pt x="12" y="59"/>
                    <a:pt x="13" y="58"/>
                    <a:pt x="13" y="59"/>
                  </a:cubicBezTo>
                  <a:cubicBezTo>
                    <a:pt x="13" y="59"/>
                    <a:pt x="13" y="59"/>
                    <a:pt x="13" y="59"/>
                  </a:cubicBezTo>
                  <a:cubicBezTo>
                    <a:pt x="14" y="59"/>
                    <a:pt x="15" y="59"/>
                    <a:pt x="17" y="59"/>
                  </a:cubicBezTo>
                  <a:cubicBezTo>
                    <a:pt x="16" y="59"/>
                    <a:pt x="16" y="59"/>
                    <a:pt x="16" y="59"/>
                  </a:cubicBezTo>
                  <a:cubicBezTo>
                    <a:pt x="18" y="59"/>
                    <a:pt x="19" y="59"/>
                    <a:pt x="20" y="59"/>
                  </a:cubicBezTo>
                  <a:cubicBezTo>
                    <a:pt x="20" y="59"/>
                    <a:pt x="20" y="59"/>
                    <a:pt x="21" y="59"/>
                  </a:cubicBezTo>
                  <a:cubicBezTo>
                    <a:pt x="21" y="59"/>
                    <a:pt x="23" y="60"/>
                    <a:pt x="24" y="59"/>
                  </a:cubicBezTo>
                  <a:cubicBezTo>
                    <a:pt x="24" y="59"/>
                    <a:pt x="24" y="59"/>
                    <a:pt x="24" y="59"/>
                  </a:cubicBezTo>
                  <a:cubicBezTo>
                    <a:pt x="27" y="59"/>
                    <a:pt x="30" y="59"/>
                    <a:pt x="33" y="59"/>
                  </a:cubicBezTo>
                  <a:cubicBezTo>
                    <a:pt x="35" y="59"/>
                    <a:pt x="37" y="60"/>
                    <a:pt x="39" y="59"/>
                  </a:cubicBezTo>
                  <a:cubicBezTo>
                    <a:pt x="40" y="59"/>
                    <a:pt x="39" y="59"/>
                    <a:pt x="40" y="59"/>
                  </a:cubicBezTo>
                  <a:cubicBezTo>
                    <a:pt x="40" y="59"/>
                    <a:pt x="40" y="59"/>
                    <a:pt x="40" y="59"/>
                  </a:cubicBezTo>
                  <a:cubicBezTo>
                    <a:pt x="41" y="59"/>
                    <a:pt x="42" y="59"/>
                    <a:pt x="43" y="59"/>
                  </a:cubicBezTo>
                  <a:cubicBezTo>
                    <a:pt x="44" y="59"/>
                    <a:pt x="44" y="59"/>
                    <a:pt x="44" y="59"/>
                  </a:cubicBezTo>
                  <a:cubicBezTo>
                    <a:pt x="45" y="59"/>
                    <a:pt x="47" y="59"/>
                    <a:pt x="48" y="59"/>
                  </a:cubicBezTo>
                  <a:cubicBezTo>
                    <a:pt x="48" y="58"/>
                    <a:pt x="49" y="59"/>
                    <a:pt x="50" y="59"/>
                  </a:cubicBezTo>
                  <a:cubicBezTo>
                    <a:pt x="50" y="59"/>
                    <a:pt x="50" y="59"/>
                    <a:pt x="50" y="59"/>
                  </a:cubicBezTo>
                  <a:cubicBezTo>
                    <a:pt x="50" y="59"/>
                    <a:pt x="51" y="59"/>
                    <a:pt x="51" y="59"/>
                  </a:cubicBezTo>
                  <a:cubicBezTo>
                    <a:pt x="52" y="59"/>
                    <a:pt x="52" y="59"/>
                    <a:pt x="52" y="59"/>
                  </a:cubicBezTo>
                  <a:cubicBezTo>
                    <a:pt x="53" y="59"/>
                    <a:pt x="53" y="59"/>
                    <a:pt x="53" y="58"/>
                  </a:cubicBezTo>
                  <a:cubicBezTo>
                    <a:pt x="54" y="58"/>
                    <a:pt x="54" y="58"/>
                    <a:pt x="55" y="57"/>
                  </a:cubicBezTo>
                  <a:cubicBezTo>
                    <a:pt x="55" y="58"/>
                    <a:pt x="56" y="57"/>
                    <a:pt x="56" y="57"/>
                  </a:cubicBezTo>
                  <a:cubicBezTo>
                    <a:pt x="58" y="57"/>
                    <a:pt x="58" y="57"/>
                    <a:pt x="58" y="57"/>
                  </a:cubicBezTo>
                  <a:cubicBezTo>
                    <a:pt x="58" y="55"/>
                    <a:pt x="58" y="55"/>
                    <a:pt x="58" y="55"/>
                  </a:cubicBezTo>
                  <a:cubicBezTo>
                    <a:pt x="59" y="54"/>
                    <a:pt x="60" y="52"/>
                    <a:pt x="60" y="51"/>
                  </a:cubicBezTo>
                  <a:cubicBezTo>
                    <a:pt x="60" y="49"/>
                    <a:pt x="60" y="48"/>
                    <a:pt x="60" y="46"/>
                  </a:cubicBezTo>
                  <a:close/>
                  <a:moveTo>
                    <a:pt x="3" y="16"/>
                  </a:moveTo>
                  <a:cubicBezTo>
                    <a:pt x="3" y="16"/>
                    <a:pt x="2" y="16"/>
                    <a:pt x="3" y="16"/>
                  </a:cubicBezTo>
                  <a:cubicBezTo>
                    <a:pt x="3" y="16"/>
                    <a:pt x="3" y="16"/>
                    <a:pt x="3" y="16"/>
                  </a:cubicBezTo>
                  <a:close/>
                  <a:moveTo>
                    <a:pt x="3" y="22"/>
                  </a:moveTo>
                  <a:cubicBezTo>
                    <a:pt x="3" y="22"/>
                    <a:pt x="3" y="21"/>
                    <a:pt x="3" y="21"/>
                  </a:cubicBezTo>
                  <a:cubicBezTo>
                    <a:pt x="3" y="21"/>
                    <a:pt x="3" y="21"/>
                    <a:pt x="3" y="21"/>
                  </a:cubicBezTo>
                  <a:lnTo>
                    <a:pt x="3" y="22"/>
                  </a:lnTo>
                  <a:close/>
                  <a:moveTo>
                    <a:pt x="3" y="27"/>
                  </a:moveTo>
                  <a:cubicBezTo>
                    <a:pt x="3" y="28"/>
                    <a:pt x="3" y="28"/>
                    <a:pt x="3" y="28"/>
                  </a:cubicBezTo>
                  <a:cubicBezTo>
                    <a:pt x="3" y="28"/>
                    <a:pt x="2" y="28"/>
                    <a:pt x="2" y="28"/>
                  </a:cubicBezTo>
                  <a:cubicBezTo>
                    <a:pt x="2" y="28"/>
                    <a:pt x="2" y="27"/>
                    <a:pt x="3" y="27"/>
                  </a:cubicBezTo>
                  <a:close/>
                  <a:moveTo>
                    <a:pt x="39" y="3"/>
                  </a:moveTo>
                  <a:cubicBezTo>
                    <a:pt x="37" y="3"/>
                    <a:pt x="37" y="3"/>
                    <a:pt x="37" y="3"/>
                  </a:cubicBezTo>
                  <a:cubicBezTo>
                    <a:pt x="38" y="3"/>
                    <a:pt x="38" y="3"/>
                    <a:pt x="39" y="3"/>
                  </a:cubicBezTo>
                  <a:cubicBezTo>
                    <a:pt x="39" y="3"/>
                    <a:pt x="39" y="3"/>
                    <a:pt x="39" y="3"/>
                  </a:cubicBezTo>
                  <a:close/>
                  <a:moveTo>
                    <a:pt x="21" y="3"/>
                  </a:moveTo>
                  <a:cubicBezTo>
                    <a:pt x="23" y="3"/>
                    <a:pt x="24" y="4"/>
                    <a:pt x="25" y="3"/>
                  </a:cubicBezTo>
                  <a:cubicBezTo>
                    <a:pt x="25" y="2"/>
                    <a:pt x="25" y="2"/>
                    <a:pt x="25" y="2"/>
                  </a:cubicBezTo>
                  <a:cubicBezTo>
                    <a:pt x="26" y="2"/>
                    <a:pt x="26" y="3"/>
                    <a:pt x="26" y="3"/>
                  </a:cubicBezTo>
                  <a:cubicBezTo>
                    <a:pt x="26" y="3"/>
                    <a:pt x="27" y="3"/>
                    <a:pt x="27" y="2"/>
                  </a:cubicBezTo>
                  <a:cubicBezTo>
                    <a:pt x="27" y="3"/>
                    <a:pt x="27" y="3"/>
                    <a:pt x="27" y="3"/>
                  </a:cubicBezTo>
                  <a:cubicBezTo>
                    <a:pt x="28" y="3"/>
                    <a:pt x="29" y="2"/>
                    <a:pt x="29" y="2"/>
                  </a:cubicBezTo>
                  <a:cubicBezTo>
                    <a:pt x="29" y="3"/>
                    <a:pt x="29" y="3"/>
                    <a:pt x="29" y="3"/>
                  </a:cubicBezTo>
                  <a:cubicBezTo>
                    <a:pt x="30" y="3"/>
                    <a:pt x="32" y="3"/>
                    <a:pt x="33" y="3"/>
                  </a:cubicBezTo>
                  <a:cubicBezTo>
                    <a:pt x="19" y="3"/>
                    <a:pt x="19" y="3"/>
                    <a:pt x="19" y="3"/>
                  </a:cubicBezTo>
                  <a:cubicBezTo>
                    <a:pt x="20" y="3"/>
                    <a:pt x="21" y="3"/>
                    <a:pt x="21" y="3"/>
                  </a:cubicBezTo>
                  <a:cubicBezTo>
                    <a:pt x="21" y="3"/>
                    <a:pt x="21" y="3"/>
                    <a:pt x="21" y="3"/>
                  </a:cubicBezTo>
                  <a:close/>
                  <a:moveTo>
                    <a:pt x="14" y="3"/>
                  </a:moveTo>
                  <a:cubicBezTo>
                    <a:pt x="14" y="3"/>
                    <a:pt x="14" y="3"/>
                    <a:pt x="14" y="3"/>
                  </a:cubicBezTo>
                  <a:cubicBezTo>
                    <a:pt x="14" y="3"/>
                    <a:pt x="14" y="3"/>
                    <a:pt x="14" y="3"/>
                  </a:cubicBezTo>
                  <a:cubicBezTo>
                    <a:pt x="14" y="3"/>
                    <a:pt x="14" y="3"/>
                    <a:pt x="14" y="3"/>
                  </a:cubicBezTo>
                  <a:close/>
                  <a:moveTo>
                    <a:pt x="3" y="14"/>
                  </a:moveTo>
                  <a:cubicBezTo>
                    <a:pt x="3" y="15"/>
                    <a:pt x="3" y="15"/>
                    <a:pt x="3" y="15"/>
                  </a:cubicBezTo>
                  <a:cubicBezTo>
                    <a:pt x="3" y="14"/>
                    <a:pt x="3" y="14"/>
                    <a:pt x="2" y="14"/>
                  </a:cubicBezTo>
                  <a:cubicBezTo>
                    <a:pt x="3" y="14"/>
                    <a:pt x="3" y="14"/>
                    <a:pt x="3" y="14"/>
                  </a:cubicBezTo>
                  <a:close/>
                  <a:moveTo>
                    <a:pt x="3" y="17"/>
                  </a:moveTo>
                  <a:cubicBezTo>
                    <a:pt x="3" y="17"/>
                    <a:pt x="3" y="17"/>
                    <a:pt x="3" y="17"/>
                  </a:cubicBezTo>
                  <a:cubicBezTo>
                    <a:pt x="2" y="17"/>
                    <a:pt x="2" y="17"/>
                    <a:pt x="2" y="17"/>
                  </a:cubicBezTo>
                  <a:cubicBezTo>
                    <a:pt x="2" y="17"/>
                    <a:pt x="2" y="17"/>
                    <a:pt x="3" y="17"/>
                  </a:cubicBezTo>
                  <a:close/>
                  <a:moveTo>
                    <a:pt x="2" y="20"/>
                  </a:moveTo>
                  <a:cubicBezTo>
                    <a:pt x="3" y="21"/>
                    <a:pt x="3" y="21"/>
                    <a:pt x="3" y="21"/>
                  </a:cubicBezTo>
                  <a:cubicBezTo>
                    <a:pt x="3" y="21"/>
                    <a:pt x="3" y="21"/>
                    <a:pt x="3" y="21"/>
                  </a:cubicBezTo>
                  <a:cubicBezTo>
                    <a:pt x="2" y="21"/>
                    <a:pt x="2" y="21"/>
                    <a:pt x="2" y="20"/>
                  </a:cubicBezTo>
                  <a:close/>
                  <a:moveTo>
                    <a:pt x="2" y="31"/>
                  </a:moveTo>
                  <a:cubicBezTo>
                    <a:pt x="2" y="31"/>
                    <a:pt x="2" y="32"/>
                    <a:pt x="2" y="32"/>
                  </a:cubicBezTo>
                  <a:cubicBezTo>
                    <a:pt x="2" y="31"/>
                    <a:pt x="2" y="31"/>
                    <a:pt x="2" y="31"/>
                  </a:cubicBezTo>
                  <a:cubicBezTo>
                    <a:pt x="2" y="31"/>
                    <a:pt x="3" y="31"/>
                    <a:pt x="3" y="31"/>
                  </a:cubicBezTo>
                  <a:cubicBezTo>
                    <a:pt x="3" y="34"/>
                    <a:pt x="3" y="34"/>
                    <a:pt x="3" y="34"/>
                  </a:cubicBezTo>
                  <a:cubicBezTo>
                    <a:pt x="2" y="33"/>
                    <a:pt x="2" y="33"/>
                    <a:pt x="2" y="33"/>
                  </a:cubicBezTo>
                  <a:cubicBezTo>
                    <a:pt x="2" y="33"/>
                    <a:pt x="2" y="32"/>
                    <a:pt x="2" y="31"/>
                  </a:cubicBezTo>
                  <a:close/>
                  <a:moveTo>
                    <a:pt x="2" y="35"/>
                  </a:moveTo>
                  <a:cubicBezTo>
                    <a:pt x="3" y="35"/>
                    <a:pt x="3" y="35"/>
                    <a:pt x="3" y="35"/>
                  </a:cubicBezTo>
                  <a:cubicBezTo>
                    <a:pt x="3" y="35"/>
                    <a:pt x="3" y="35"/>
                    <a:pt x="3" y="35"/>
                  </a:cubicBezTo>
                  <a:lnTo>
                    <a:pt x="2" y="35"/>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4"/>
            <p:cNvSpPr/>
            <p:nvPr>
              <p:custDataLst>
                <p:tags r:id="rId83"/>
              </p:custDataLst>
            </p:nvPr>
          </p:nvSpPr>
          <p:spPr bwMode="auto">
            <a:xfrm>
              <a:off x="5742579" y="541911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65"/>
            <p:cNvSpPr>
              <a:spLocks noEditPoints="1"/>
            </p:cNvSpPr>
            <p:nvPr>
              <p:custDataLst>
                <p:tags r:id="rId84"/>
              </p:custDataLst>
            </p:nvPr>
          </p:nvSpPr>
          <p:spPr bwMode="auto">
            <a:xfrm>
              <a:off x="5440890" y="5073978"/>
              <a:ext cx="166533" cy="159292"/>
            </a:xfrm>
            <a:custGeom>
              <a:avLst/>
              <a:gdLst>
                <a:gd name="T0" fmla="*/ 8 w 26"/>
                <a:gd name="T1" fmla="*/ 12 h 25"/>
                <a:gd name="T2" fmla="*/ 8 w 26"/>
                <a:gd name="T3" fmla="*/ 16 h 25"/>
                <a:gd name="T4" fmla="*/ 7 w 26"/>
                <a:gd name="T5" fmla="*/ 19 h 25"/>
                <a:gd name="T6" fmla="*/ 8 w 26"/>
                <a:gd name="T7" fmla="*/ 22 h 25"/>
                <a:gd name="T8" fmla="*/ 7 w 26"/>
                <a:gd name="T9" fmla="*/ 25 h 25"/>
                <a:gd name="T10" fmla="*/ 6 w 26"/>
                <a:gd name="T11" fmla="*/ 21 h 25"/>
                <a:gd name="T12" fmla="*/ 6 w 26"/>
                <a:gd name="T13" fmla="*/ 17 h 25"/>
                <a:gd name="T14" fmla="*/ 6 w 26"/>
                <a:gd name="T15" fmla="*/ 15 h 25"/>
                <a:gd name="T16" fmla="*/ 3 w 26"/>
                <a:gd name="T17" fmla="*/ 17 h 25"/>
                <a:gd name="T18" fmla="*/ 1 w 26"/>
                <a:gd name="T19" fmla="*/ 15 h 25"/>
                <a:gd name="T20" fmla="*/ 7 w 26"/>
                <a:gd name="T21" fmla="*/ 5 h 25"/>
                <a:gd name="T22" fmla="*/ 12 w 26"/>
                <a:gd name="T23" fmla="*/ 8 h 25"/>
                <a:gd name="T24" fmla="*/ 9 w 26"/>
                <a:gd name="T25" fmla="*/ 10 h 25"/>
                <a:gd name="T26" fmla="*/ 5 w 26"/>
                <a:gd name="T27" fmla="*/ 7 h 25"/>
                <a:gd name="T28" fmla="*/ 1 w 26"/>
                <a:gd name="T29" fmla="*/ 7 h 25"/>
                <a:gd name="T30" fmla="*/ 7 w 26"/>
                <a:gd name="T31" fmla="*/ 5 h 25"/>
                <a:gd name="T32" fmla="*/ 8 w 26"/>
                <a:gd name="T33" fmla="*/ 1 h 25"/>
                <a:gd name="T34" fmla="*/ 8 w 26"/>
                <a:gd name="T35" fmla="*/ 2 h 25"/>
                <a:gd name="T36" fmla="*/ 6 w 26"/>
                <a:gd name="T37" fmla="*/ 2 h 25"/>
                <a:gd name="T38" fmla="*/ 3 w 26"/>
                <a:gd name="T39" fmla="*/ 0 h 25"/>
                <a:gd name="T40" fmla="*/ 11 w 26"/>
                <a:gd name="T41" fmla="*/ 15 h 25"/>
                <a:gd name="T42" fmla="*/ 12 w 26"/>
                <a:gd name="T43" fmla="*/ 18 h 25"/>
                <a:gd name="T44" fmla="*/ 9 w 26"/>
                <a:gd name="T45" fmla="*/ 15 h 25"/>
                <a:gd name="T46" fmla="*/ 13 w 26"/>
                <a:gd name="T47" fmla="*/ 11 h 25"/>
                <a:gd name="T48" fmla="*/ 12 w 26"/>
                <a:gd name="T49" fmla="*/ 13 h 25"/>
                <a:gd name="T50" fmla="*/ 10 w 26"/>
                <a:gd name="T51" fmla="*/ 12 h 25"/>
                <a:gd name="T52" fmla="*/ 17 w 26"/>
                <a:gd name="T53" fmla="*/ 14 h 25"/>
                <a:gd name="T54" fmla="*/ 17 w 26"/>
                <a:gd name="T55" fmla="*/ 17 h 25"/>
                <a:gd name="T56" fmla="*/ 14 w 26"/>
                <a:gd name="T57" fmla="*/ 21 h 25"/>
                <a:gd name="T58" fmla="*/ 11 w 26"/>
                <a:gd name="T59" fmla="*/ 21 h 25"/>
                <a:gd name="T60" fmla="*/ 14 w 26"/>
                <a:gd name="T61" fmla="*/ 19 h 25"/>
                <a:gd name="T62" fmla="*/ 17 w 26"/>
                <a:gd name="T63" fmla="*/ 14 h 25"/>
                <a:gd name="T64" fmla="*/ 22 w 26"/>
                <a:gd name="T65" fmla="*/ 5 h 25"/>
                <a:gd name="T66" fmla="*/ 24 w 26"/>
                <a:gd name="T67" fmla="*/ 6 h 25"/>
                <a:gd name="T68" fmla="*/ 26 w 26"/>
                <a:gd name="T69" fmla="*/ 9 h 25"/>
                <a:gd name="T70" fmla="*/ 26 w 26"/>
                <a:gd name="T71" fmla="*/ 16 h 25"/>
                <a:gd name="T72" fmla="*/ 25 w 26"/>
                <a:gd name="T73" fmla="*/ 20 h 25"/>
                <a:gd name="T74" fmla="*/ 22 w 26"/>
                <a:gd name="T75" fmla="*/ 24 h 25"/>
                <a:gd name="T76" fmla="*/ 19 w 26"/>
                <a:gd name="T77" fmla="*/ 24 h 25"/>
                <a:gd name="T78" fmla="*/ 18 w 26"/>
                <a:gd name="T79" fmla="*/ 21 h 25"/>
                <a:gd name="T80" fmla="*/ 21 w 26"/>
                <a:gd name="T81" fmla="*/ 22 h 25"/>
                <a:gd name="T82" fmla="*/ 23 w 26"/>
                <a:gd name="T83" fmla="*/ 20 h 25"/>
                <a:gd name="T84" fmla="*/ 24 w 26"/>
                <a:gd name="T85" fmla="*/ 16 h 25"/>
                <a:gd name="T86" fmla="*/ 24 w 26"/>
                <a:gd name="T87" fmla="*/ 12 h 25"/>
                <a:gd name="T88" fmla="*/ 23 w 26"/>
                <a:gd name="T89" fmla="*/ 8 h 25"/>
                <a:gd name="T90" fmla="*/ 21 w 26"/>
                <a:gd name="T91" fmla="*/ 7 h 25"/>
                <a:gd name="T92" fmla="*/ 19 w 26"/>
                <a:gd name="T93" fmla="*/ 11 h 25"/>
                <a:gd name="T94" fmla="*/ 18 w 26"/>
                <a:gd name="T95" fmla="*/ 12 h 25"/>
                <a:gd name="T96" fmla="*/ 18 w 26"/>
                <a:gd name="T97" fmla="*/ 7 h 25"/>
                <a:gd name="T98" fmla="*/ 16 w 26"/>
                <a:gd name="T99" fmla="*/ 6 h 25"/>
                <a:gd name="T100" fmla="*/ 15 w 26"/>
                <a:gd name="T101" fmla="*/ 5 h 25"/>
                <a:gd name="T102" fmla="*/ 16 w 26"/>
                <a:gd name="T103" fmla="*/ 4 h 25"/>
                <a:gd name="T104" fmla="*/ 18 w 26"/>
                <a:gd name="T105"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25">
                  <a:moveTo>
                    <a:pt x="7" y="11"/>
                  </a:moveTo>
                  <a:cubicBezTo>
                    <a:pt x="7" y="11"/>
                    <a:pt x="8" y="11"/>
                    <a:pt x="8" y="11"/>
                  </a:cubicBezTo>
                  <a:cubicBezTo>
                    <a:pt x="8" y="12"/>
                    <a:pt x="8" y="12"/>
                    <a:pt x="8" y="12"/>
                  </a:cubicBezTo>
                  <a:cubicBezTo>
                    <a:pt x="8" y="12"/>
                    <a:pt x="8" y="13"/>
                    <a:pt x="8" y="13"/>
                  </a:cubicBezTo>
                  <a:cubicBezTo>
                    <a:pt x="8" y="13"/>
                    <a:pt x="8" y="13"/>
                    <a:pt x="8" y="14"/>
                  </a:cubicBezTo>
                  <a:cubicBezTo>
                    <a:pt x="8" y="15"/>
                    <a:pt x="8" y="16"/>
                    <a:pt x="8" y="16"/>
                  </a:cubicBezTo>
                  <a:cubicBezTo>
                    <a:pt x="8" y="17"/>
                    <a:pt x="8" y="17"/>
                    <a:pt x="8" y="17"/>
                  </a:cubicBezTo>
                  <a:cubicBezTo>
                    <a:pt x="8" y="17"/>
                    <a:pt x="8" y="17"/>
                    <a:pt x="8" y="18"/>
                  </a:cubicBezTo>
                  <a:cubicBezTo>
                    <a:pt x="8" y="18"/>
                    <a:pt x="8" y="19"/>
                    <a:pt x="7" y="19"/>
                  </a:cubicBezTo>
                  <a:cubicBezTo>
                    <a:pt x="7" y="19"/>
                    <a:pt x="7" y="20"/>
                    <a:pt x="7" y="20"/>
                  </a:cubicBezTo>
                  <a:cubicBezTo>
                    <a:pt x="8" y="20"/>
                    <a:pt x="8" y="21"/>
                    <a:pt x="8" y="21"/>
                  </a:cubicBezTo>
                  <a:cubicBezTo>
                    <a:pt x="8" y="21"/>
                    <a:pt x="8" y="21"/>
                    <a:pt x="8" y="22"/>
                  </a:cubicBezTo>
                  <a:cubicBezTo>
                    <a:pt x="8" y="23"/>
                    <a:pt x="8" y="23"/>
                    <a:pt x="8" y="23"/>
                  </a:cubicBezTo>
                  <a:cubicBezTo>
                    <a:pt x="8" y="23"/>
                    <a:pt x="8" y="24"/>
                    <a:pt x="8" y="24"/>
                  </a:cubicBezTo>
                  <a:cubicBezTo>
                    <a:pt x="8" y="24"/>
                    <a:pt x="7" y="25"/>
                    <a:pt x="7" y="25"/>
                  </a:cubicBezTo>
                  <a:cubicBezTo>
                    <a:pt x="7" y="25"/>
                    <a:pt x="6" y="25"/>
                    <a:pt x="6" y="24"/>
                  </a:cubicBezTo>
                  <a:cubicBezTo>
                    <a:pt x="5" y="24"/>
                    <a:pt x="5" y="23"/>
                    <a:pt x="6" y="23"/>
                  </a:cubicBezTo>
                  <a:cubicBezTo>
                    <a:pt x="6" y="22"/>
                    <a:pt x="6" y="22"/>
                    <a:pt x="6" y="21"/>
                  </a:cubicBezTo>
                  <a:cubicBezTo>
                    <a:pt x="6" y="21"/>
                    <a:pt x="6" y="21"/>
                    <a:pt x="6" y="21"/>
                  </a:cubicBezTo>
                  <a:cubicBezTo>
                    <a:pt x="6" y="21"/>
                    <a:pt x="6" y="20"/>
                    <a:pt x="6" y="19"/>
                  </a:cubicBezTo>
                  <a:cubicBezTo>
                    <a:pt x="6" y="18"/>
                    <a:pt x="6" y="18"/>
                    <a:pt x="6" y="17"/>
                  </a:cubicBezTo>
                  <a:cubicBezTo>
                    <a:pt x="6" y="17"/>
                    <a:pt x="6" y="17"/>
                    <a:pt x="6" y="17"/>
                  </a:cubicBezTo>
                  <a:cubicBezTo>
                    <a:pt x="6" y="17"/>
                    <a:pt x="6" y="16"/>
                    <a:pt x="6" y="16"/>
                  </a:cubicBezTo>
                  <a:cubicBezTo>
                    <a:pt x="6" y="16"/>
                    <a:pt x="6" y="15"/>
                    <a:pt x="6" y="15"/>
                  </a:cubicBezTo>
                  <a:cubicBezTo>
                    <a:pt x="5" y="15"/>
                    <a:pt x="5" y="15"/>
                    <a:pt x="5" y="16"/>
                  </a:cubicBezTo>
                  <a:cubicBezTo>
                    <a:pt x="4" y="16"/>
                    <a:pt x="4" y="16"/>
                    <a:pt x="4" y="16"/>
                  </a:cubicBezTo>
                  <a:cubicBezTo>
                    <a:pt x="3" y="17"/>
                    <a:pt x="3" y="17"/>
                    <a:pt x="3" y="17"/>
                  </a:cubicBezTo>
                  <a:cubicBezTo>
                    <a:pt x="2" y="17"/>
                    <a:pt x="1" y="17"/>
                    <a:pt x="0" y="17"/>
                  </a:cubicBezTo>
                  <a:cubicBezTo>
                    <a:pt x="0" y="17"/>
                    <a:pt x="0" y="16"/>
                    <a:pt x="0" y="16"/>
                  </a:cubicBezTo>
                  <a:cubicBezTo>
                    <a:pt x="0" y="15"/>
                    <a:pt x="1" y="15"/>
                    <a:pt x="1" y="15"/>
                  </a:cubicBezTo>
                  <a:cubicBezTo>
                    <a:pt x="2" y="15"/>
                    <a:pt x="3" y="15"/>
                    <a:pt x="5" y="14"/>
                  </a:cubicBezTo>
                  <a:cubicBezTo>
                    <a:pt x="5" y="13"/>
                    <a:pt x="6" y="12"/>
                    <a:pt x="7" y="11"/>
                  </a:cubicBezTo>
                  <a:close/>
                  <a:moveTo>
                    <a:pt x="7" y="5"/>
                  </a:moveTo>
                  <a:cubicBezTo>
                    <a:pt x="8" y="5"/>
                    <a:pt x="9" y="5"/>
                    <a:pt x="11" y="5"/>
                  </a:cubicBezTo>
                  <a:cubicBezTo>
                    <a:pt x="11" y="6"/>
                    <a:pt x="11" y="6"/>
                    <a:pt x="11" y="6"/>
                  </a:cubicBezTo>
                  <a:cubicBezTo>
                    <a:pt x="12" y="7"/>
                    <a:pt x="12" y="7"/>
                    <a:pt x="12" y="8"/>
                  </a:cubicBezTo>
                  <a:cubicBezTo>
                    <a:pt x="12" y="9"/>
                    <a:pt x="11" y="9"/>
                    <a:pt x="11" y="10"/>
                  </a:cubicBezTo>
                  <a:cubicBezTo>
                    <a:pt x="10" y="10"/>
                    <a:pt x="9" y="11"/>
                    <a:pt x="9" y="11"/>
                  </a:cubicBezTo>
                  <a:cubicBezTo>
                    <a:pt x="8" y="10"/>
                    <a:pt x="8" y="10"/>
                    <a:pt x="9" y="10"/>
                  </a:cubicBezTo>
                  <a:cubicBezTo>
                    <a:pt x="9" y="9"/>
                    <a:pt x="9" y="9"/>
                    <a:pt x="9" y="9"/>
                  </a:cubicBezTo>
                  <a:cubicBezTo>
                    <a:pt x="10" y="8"/>
                    <a:pt x="10" y="8"/>
                    <a:pt x="9" y="7"/>
                  </a:cubicBezTo>
                  <a:cubicBezTo>
                    <a:pt x="8" y="6"/>
                    <a:pt x="7" y="6"/>
                    <a:pt x="5" y="7"/>
                  </a:cubicBezTo>
                  <a:cubicBezTo>
                    <a:pt x="5" y="7"/>
                    <a:pt x="4" y="7"/>
                    <a:pt x="3" y="8"/>
                  </a:cubicBezTo>
                  <a:cubicBezTo>
                    <a:pt x="2" y="8"/>
                    <a:pt x="2" y="8"/>
                    <a:pt x="1" y="8"/>
                  </a:cubicBezTo>
                  <a:cubicBezTo>
                    <a:pt x="1" y="8"/>
                    <a:pt x="1" y="7"/>
                    <a:pt x="1" y="7"/>
                  </a:cubicBezTo>
                  <a:cubicBezTo>
                    <a:pt x="1" y="6"/>
                    <a:pt x="2" y="6"/>
                    <a:pt x="3" y="6"/>
                  </a:cubicBezTo>
                  <a:cubicBezTo>
                    <a:pt x="3" y="6"/>
                    <a:pt x="4" y="5"/>
                    <a:pt x="5" y="5"/>
                  </a:cubicBezTo>
                  <a:cubicBezTo>
                    <a:pt x="6" y="5"/>
                    <a:pt x="6" y="5"/>
                    <a:pt x="7" y="5"/>
                  </a:cubicBezTo>
                  <a:close/>
                  <a:moveTo>
                    <a:pt x="4" y="0"/>
                  </a:moveTo>
                  <a:cubicBezTo>
                    <a:pt x="5" y="0"/>
                    <a:pt x="6" y="0"/>
                    <a:pt x="6" y="0"/>
                  </a:cubicBezTo>
                  <a:cubicBezTo>
                    <a:pt x="7" y="0"/>
                    <a:pt x="7" y="1"/>
                    <a:pt x="8" y="1"/>
                  </a:cubicBezTo>
                  <a:cubicBezTo>
                    <a:pt x="9" y="1"/>
                    <a:pt x="9" y="1"/>
                    <a:pt x="9" y="1"/>
                  </a:cubicBezTo>
                  <a:cubicBezTo>
                    <a:pt x="10" y="1"/>
                    <a:pt x="11" y="2"/>
                    <a:pt x="10" y="2"/>
                  </a:cubicBezTo>
                  <a:cubicBezTo>
                    <a:pt x="9" y="2"/>
                    <a:pt x="8" y="2"/>
                    <a:pt x="8" y="2"/>
                  </a:cubicBezTo>
                  <a:cubicBezTo>
                    <a:pt x="8" y="2"/>
                    <a:pt x="7" y="2"/>
                    <a:pt x="7" y="2"/>
                  </a:cubicBezTo>
                  <a:cubicBezTo>
                    <a:pt x="6" y="2"/>
                    <a:pt x="6" y="2"/>
                    <a:pt x="6" y="2"/>
                  </a:cubicBezTo>
                  <a:cubicBezTo>
                    <a:pt x="6" y="2"/>
                    <a:pt x="6" y="2"/>
                    <a:pt x="6" y="2"/>
                  </a:cubicBezTo>
                  <a:cubicBezTo>
                    <a:pt x="6" y="2"/>
                    <a:pt x="5" y="2"/>
                    <a:pt x="5" y="2"/>
                  </a:cubicBezTo>
                  <a:cubicBezTo>
                    <a:pt x="4" y="2"/>
                    <a:pt x="3" y="2"/>
                    <a:pt x="3" y="1"/>
                  </a:cubicBezTo>
                  <a:cubicBezTo>
                    <a:pt x="3" y="1"/>
                    <a:pt x="3" y="0"/>
                    <a:pt x="3" y="0"/>
                  </a:cubicBezTo>
                  <a:cubicBezTo>
                    <a:pt x="3" y="0"/>
                    <a:pt x="4" y="0"/>
                    <a:pt x="4" y="0"/>
                  </a:cubicBezTo>
                  <a:close/>
                  <a:moveTo>
                    <a:pt x="10" y="15"/>
                  </a:moveTo>
                  <a:cubicBezTo>
                    <a:pt x="10" y="14"/>
                    <a:pt x="11" y="15"/>
                    <a:pt x="11" y="15"/>
                  </a:cubicBezTo>
                  <a:cubicBezTo>
                    <a:pt x="12" y="15"/>
                    <a:pt x="12" y="16"/>
                    <a:pt x="12" y="16"/>
                  </a:cubicBezTo>
                  <a:cubicBezTo>
                    <a:pt x="12" y="16"/>
                    <a:pt x="12" y="17"/>
                    <a:pt x="12" y="17"/>
                  </a:cubicBezTo>
                  <a:cubicBezTo>
                    <a:pt x="13" y="17"/>
                    <a:pt x="12" y="18"/>
                    <a:pt x="12" y="18"/>
                  </a:cubicBezTo>
                  <a:cubicBezTo>
                    <a:pt x="11" y="18"/>
                    <a:pt x="11" y="17"/>
                    <a:pt x="11" y="17"/>
                  </a:cubicBezTo>
                  <a:cubicBezTo>
                    <a:pt x="10" y="17"/>
                    <a:pt x="10" y="16"/>
                    <a:pt x="10" y="16"/>
                  </a:cubicBezTo>
                  <a:cubicBezTo>
                    <a:pt x="9" y="16"/>
                    <a:pt x="9" y="15"/>
                    <a:pt x="9" y="15"/>
                  </a:cubicBezTo>
                  <a:cubicBezTo>
                    <a:pt x="9" y="15"/>
                    <a:pt x="9" y="15"/>
                    <a:pt x="10" y="15"/>
                  </a:cubicBezTo>
                  <a:close/>
                  <a:moveTo>
                    <a:pt x="12" y="11"/>
                  </a:moveTo>
                  <a:cubicBezTo>
                    <a:pt x="12" y="11"/>
                    <a:pt x="13" y="11"/>
                    <a:pt x="13" y="11"/>
                  </a:cubicBezTo>
                  <a:cubicBezTo>
                    <a:pt x="13" y="11"/>
                    <a:pt x="13" y="11"/>
                    <a:pt x="13" y="11"/>
                  </a:cubicBezTo>
                  <a:cubicBezTo>
                    <a:pt x="13" y="12"/>
                    <a:pt x="13" y="12"/>
                    <a:pt x="12" y="13"/>
                  </a:cubicBezTo>
                  <a:cubicBezTo>
                    <a:pt x="12" y="13"/>
                    <a:pt x="12" y="13"/>
                    <a:pt x="12" y="13"/>
                  </a:cubicBezTo>
                  <a:cubicBezTo>
                    <a:pt x="12" y="13"/>
                    <a:pt x="12" y="13"/>
                    <a:pt x="11" y="13"/>
                  </a:cubicBezTo>
                  <a:cubicBezTo>
                    <a:pt x="11" y="13"/>
                    <a:pt x="11" y="13"/>
                    <a:pt x="10" y="13"/>
                  </a:cubicBezTo>
                  <a:cubicBezTo>
                    <a:pt x="10" y="13"/>
                    <a:pt x="10" y="13"/>
                    <a:pt x="10" y="12"/>
                  </a:cubicBezTo>
                  <a:cubicBezTo>
                    <a:pt x="10" y="12"/>
                    <a:pt x="10" y="12"/>
                    <a:pt x="11" y="11"/>
                  </a:cubicBezTo>
                  <a:cubicBezTo>
                    <a:pt x="11" y="11"/>
                    <a:pt x="12" y="11"/>
                    <a:pt x="12" y="11"/>
                  </a:cubicBezTo>
                  <a:close/>
                  <a:moveTo>
                    <a:pt x="17" y="14"/>
                  </a:moveTo>
                  <a:cubicBezTo>
                    <a:pt x="17" y="14"/>
                    <a:pt x="18" y="14"/>
                    <a:pt x="18" y="14"/>
                  </a:cubicBezTo>
                  <a:cubicBezTo>
                    <a:pt x="18" y="14"/>
                    <a:pt x="18" y="14"/>
                    <a:pt x="18" y="15"/>
                  </a:cubicBezTo>
                  <a:cubicBezTo>
                    <a:pt x="18" y="15"/>
                    <a:pt x="17" y="16"/>
                    <a:pt x="17" y="17"/>
                  </a:cubicBezTo>
                  <a:cubicBezTo>
                    <a:pt x="17" y="17"/>
                    <a:pt x="17" y="18"/>
                    <a:pt x="16" y="18"/>
                  </a:cubicBezTo>
                  <a:cubicBezTo>
                    <a:pt x="15" y="20"/>
                    <a:pt x="15" y="20"/>
                    <a:pt x="15" y="20"/>
                  </a:cubicBezTo>
                  <a:cubicBezTo>
                    <a:pt x="15" y="20"/>
                    <a:pt x="15" y="21"/>
                    <a:pt x="14" y="21"/>
                  </a:cubicBezTo>
                  <a:cubicBezTo>
                    <a:pt x="14" y="21"/>
                    <a:pt x="14" y="22"/>
                    <a:pt x="13" y="22"/>
                  </a:cubicBezTo>
                  <a:cubicBezTo>
                    <a:pt x="12" y="23"/>
                    <a:pt x="11" y="24"/>
                    <a:pt x="11" y="23"/>
                  </a:cubicBezTo>
                  <a:cubicBezTo>
                    <a:pt x="10" y="23"/>
                    <a:pt x="10" y="22"/>
                    <a:pt x="11" y="21"/>
                  </a:cubicBezTo>
                  <a:cubicBezTo>
                    <a:pt x="11" y="21"/>
                    <a:pt x="11" y="21"/>
                    <a:pt x="12" y="21"/>
                  </a:cubicBezTo>
                  <a:cubicBezTo>
                    <a:pt x="12" y="21"/>
                    <a:pt x="12" y="20"/>
                    <a:pt x="12" y="20"/>
                  </a:cubicBezTo>
                  <a:cubicBezTo>
                    <a:pt x="13" y="19"/>
                    <a:pt x="14" y="19"/>
                    <a:pt x="14" y="19"/>
                  </a:cubicBezTo>
                  <a:cubicBezTo>
                    <a:pt x="15" y="18"/>
                    <a:pt x="15" y="18"/>
                    <a:pt x="15" y="17"/>
                  </a:cubicBezTo>
                  <a:cubicBezTo>
                    <a:pt x="16" y="17"/>
                    <a:pt x="16" y="16"/>
                    <a:pt x="17" y="15"/>
                  </a:cubicBezTo>
                  <a:cubicBezTo>
                    <a:pt x="17" y="15"/>
                    <a:pt x="17" y="14"/>
                    <a:pt x="17" y="14"/>
                  </a:cubicBezTo>
                  <a:close/>
                  <a:moveTo>
                    <a:pt x="19" y="4"/>
                  </a:moveTo>
                  <a:cubicBezTo>
                    <a:pt x="19" y="4"/>
                    <a:pt x="20" y="4"/>
                    <a:pt x="20" y="4"/>
                  </a:cubicBezTo>
                  <a:cubicBezTo>
                    <a:pt x="21" y="4"/>
                    <a:pt x="22" y="4"/>
                    <a:pt x="22" y="5"/>
                  </a:cubicBezTo>
                  <a:cubicBezTo>
                    <a:pt x="22" y="5"/>
                    <a:pt x="23" y="5"/>
                    <a:pt x="23" y="5"/>
                  </a:cubicBezTo>
                  <a:cubicBezTo>
                    <a:pt x="23" y="5"/>
                    <a:pt x="23" y="5"/>
                    <a:pt x="24" y="5"/>
                  </a:cubicBezTo>
                  <a:cubicBezTo>
                    <a:pt x="24" y="5"/>
                    <a:pt x="24" y="6"/>
                    <a:pt x="24" y="6"/>
                  </a:cubicBezTo>
                  <a:cubicBezTo>
                    <a:pt x="24" y="6"/>
                    <a:pt x="25" y="6"/>
                    <a:pt x="25" y="6"/>
                  </a:cubicBezTo>
                  <a:cubicBezTo>
                    <a:pt x="25" y="6"/>
                    <a:pt x="25" y="7"/>
                    <a:pt x="26" y="7"/>
                  </a:cubicBezTo>
                  <a:cubicBezTo>
                    <a:pt x="26" y="8"/>
                    <a:pt x="26" y="8"/>
                    <a:pt x="26" y="9"/>
                  </a:cubicBezTo>
                  <a:cubicBezTo>
                    <a:pt x="25" y="10"/>
                    <a:pt x="25" y="11"/>
                    <a:pt x="26" y="12"/>
                  </a:cubicBezTo>
                  <a:cubicBezTo>
                    <a:pt x="26" y="13"/>
                    <a:pt x="26" y="13"/>
                    <a:pt x="26" y="14"/>
                  </a:cubicBezTo>
                  <a:cubicBezTo>
                    <a:pt x="26" y="14"/>
                    <a:pt x="26" y="15"/>
                    <a:pt x="26" y="16"/>
                  </a:cubicBezTo>
                  <a:cubicBezTo>
                    <a:pt x="26" y="16"/>
                    <a:pt x="26" y="17"/>
                    <a:pt x="26" y="17"/>
                  </a:cubicBezTo>
                  <a:cubicBezTo>
                    <a:pt x="25" y="18"/>
                    <a:pt x="25" y="18"/>
                    <a:pt x="25" y="19"/>
                  </a:cubicBezTo>
                  <a:cubicBezTo>
                    <a:pt x="25" y="19"/>
                    <a:pt x="25" y="20"/>
                    <a:pt x="25" y="20"/>
                  </a:cubicBezTo>
                  <a:cubicBezTo>
                    <a:pt x="25" y="20"/>
                    <a:pt x="25" y="20"/>
                    <a:pt x="25" y="20"/>
                  </a:cubicBezTo>
                  <a:cubicBezTo>
                    <a:pt x="25" y="21"/>
                    <a:pt x="24" y="22"/>
                    <a:pt x="23" y="23"/>
                  </a:cubicBezTo>
                  <a:cubicBezTo>
                    <a:pt x="22" y="24"/>
                    <a:pt x="22" y="24"/>
                    <a:pt x="22" y="24"/>
                  </a:cubicBezTo>
                  <a:cubicBezTo>
                    <a:pt x="22" y="24"/>
                    <a:pt x="22" y="24"/>
                    <a:pt x="22" y="24"/>
                  </a:cubicBezTo>
                  <a:cubicBezTo>
                    <a:pt x="21" y="25"/>
                    <a:pt x="21" y="25"/>
                    <a:pt x="21" y="25"/>
                  </a:cubicBezTo>
                  <a:cubicBezTo>
                    <a:pt x="20" y="25"/>
                    <a:pt x="20" y="25"/>
                    <a:pt x="19" y="24"/>
                  </a:cubicBezTo>
                  <a:cubicBezTo>
                    <a:pt x="19" y="24"/>
                    <a:pt x="18" y="24"/>
                    <a:pt x="18" y="23"/>
                  </a:cubicBezTo>
                  <a:cubicBezTo>
                    <a:pt x="17" y="23"/>
                    <a:pt x="17" y="22"/>
                    <a:pt x="17" y="22"/>
                  </a:cubicBezTo>
                  <a:cubicBezTo>
                    <a:pt x="17" y="22"/>
                    <a:pt x="17" y="21"/>
                    <a:pt x="18" y="21"/>
                  </a:cubicBezTo>
                  <a:cubicBezTo>
                    <a:pt x="18" y="21"/>
                    <a:pt x="18" y="21"/>
                    <a:pt x="18" y="22"/>
                  </a:cubicBezTo>
                  <a:cubicBezTo>
                    <a:pt x="19" y="22"/>
                    <a:pt x="19" y="22"/>
                    <a:pt x="20" y="22"/>
                  </a:cubicBezTo>
                  <a:cubicBezTo>
                    <a:pt x="20" y="23"/>
                    <a:pt x="21" y="23"/>
                    <a:pt x="21" y="22"/>
                  </a:cubicBezTo>
                  <a:cubicBezTo>
                    <a:pt x="22" y="22"/>
                    <a:pt x="22" y="22"/>
                    <a:pt x="22" y="21"/>
                  </a:cubicBezTo>
                  <a:cubicBezTo>
                    <a:pt x="22" y="21"/>
                    <a:pt x="22" y="21"/>
                    <a:pt x="22" y="20"/>
                  </a:cubicBezTo>
                  <a:cubicBezTo>
                    <a:pt x="22" y="20"/>
                    <a:pt x="22" y="20"/>
                    <a:pt x="23" y="20"/>
                  </a:cubicBezTo>
                  <a:cubicBezTo>
                    <a:pt x="23" y="19"/>
                    <a:pt x="23" y="19"/>
                    <a:pt x="23" y="19"/>
                  </a:cubicBezTo>
                  <a:cubicBezTo>
                    <a:pt x="23" y="18"/>
                    <a:pt x="23" y="18"/>
                    <a:pt x="23" y="18"/>
                  </a:cubicBezTo>
                  <a:cubicBezTo>
                    <a:pt x="24" y="17"/>
                    <a:pt x="24" y="17"/>
                    <a:pt x="24" y="16"/>
                  </a:cubicBezTo>
                  <a:cubicBezTo>
                    <a:pt x="24" y="15"/>
                    <a:pt x="24" y="15"/>
                    <a:pt x="24" y="14"/>
                  </a:cubicBezTo>
                  <a:cubicBezTo>
                    <a:pt x="24" y="14"/>
                    <a:pt x="24" y="14"/>
                    <a:pt x="24" y="13"/>
                  </a:cubicBezTo>
                  <a:cubicBezTo>
                    <a:pt x="24" y="13"/>
                    <a:pt x="24" y="13"/>
                    <a:pt x="24" y="12"/>
                  </a:cubicBezTo>
                  <a:cubicBezTo>
                    <a:pt x="24" y="12"/>
                    <a:pt x="24" y="11"/>
                    <a:pt x="24" y="10"/>
                  </a:cubicBezTo>
                  <a:cubicBezTo>
                    <a:pt x="24" y="10"/>
                    <a:pt x="24" y="9"/>
                    <a:pt x="24" y="9"/>
                  </a:cubicBezTo>
                  <a:cubicBezTo>
                    <a:pt x="24" y="8"/>
                    <a:pt x="23" y="8"/>
                    <a:pt x="23" y="8"/>
                  </a:cubicBezTo>
                  <a:cubicBezTo>
                    <a:pt x="23" y="7"/>
                    <a:pt x="23" y="7"/>
                    <a:pt x="23" y="7"/>
                  </a:cubicBezTo>
                  <a:cubicBezTo>
                    <a:pt x="22" y="7"/>
                    <a:pt x="22" y="7"/>
                    <a:pt x="22" y="7"/>
                  </a:cubicBezTo>
                  <a:cubicBezTo>
                    <a:pt x="21" y="7"/>
                    <a:pt x="21" y="7"/>
                    <a:pt x="21" y="7"/>
                  </a:cubicBezTo>
                  <a:cubicBezTo>
                    <a:pt x="21" y="7"/>
                    <a:pt x="20" y="7"/>
                    <a:pt x="20" y="8"/>
                  </a:cubicBezTo>
                  <a:cubicBezTo>
                    <a:pt x="20" y="8"/>
                    <a:pt x="20" y="8"/>
                    <a:pt x="20" y="9"/>
                  </a:cubicBezTo>
                  <a:cubicBezTo>
                    <a:pt x="20" y="9"/>
                    <a:pt x="20" y="10"/>
                    <a:pt x="19" y="11"/>
                  </a:cubicBezTo>
                  <a:cubicBezTo>
                    <a:pt x="19" y="11"/>
                    <a:pt x="19" y="11"/>
                    <a:pt x="19" y="11"/>
                  </a:cubicBezTo>
                  <a:cubicBezTo>
                    <a:pt x="19" y="12"/>
                    <a:pt x="18" y="12"/>
                    <a:pt x="18" y="12"/>
                  </a:cubicBezTo>
                  <a:cubicBezTo>
                    <a:pt x="18" y="12"/>
                    <a:pt x="18" y="12"/>
                    <a:pt x="18" y="12"/>
                  </a:cubicBezTo>
                  <a:cubicBezTo>
                    <a:pt x="18" y="11"/>
                    <a:pt x="18" y="10"/>
                    <a:pt x="18" y="9"/>
                  </a:cubicBezTo>
                  <a:cubicBezTo>
                    <a:pt x="18" y="9"/>
                    <a:pt x="18" y="8"/>
                    <a:pt x="18" y="8"/>
                  </a:cubicBezTo>
                  <a:cubicBezTo>
                    <a:pt x="18" y="7"/>
                    <a:pt x="18" y="7"/>
                    <a:pt x="18" y="7"/>
                  </a:cubicBezTo>
                  <a:cubicBezTo>
                    <a:pt x="18" y="6"/>
                    <a:pt x="17" y="6"/>
                    <a:pt x="17" y="6"/>
                  </a:cubicBezTo>
                  <a:cubicBezTo>
                    <a:pt x="16" y="6"/>
                    <a:pt x="16" y="6"/>
                    <a:pt x="16" y="6"/>
                  </a:cubicBezTo>
                  <a:cubicBezTo>
                    <a:pt x="16" y="6"/>
                    <a:pt x="16" y="6"/>
                    <a:pt x="16" y="6"/>
                  </a:cubicBezTo>
                  <a:cubicBezTo>
                    <a:pt x="16" y="6"/>
                    <a:pt x="16" y="6"/>
                    <a:pt x="15" y="6"/>
                  </a:cubicBezTo>
                  <a:cubicBezTo>
                    <a:pt x="15" y="6"/>
                    <a:pt x="15" y="6"/>
                    <a:pt x="14" y="6"/>
                  </a:cubicBezTo>
                  <a:cubicBezTo>
                    <a:pt x="14" y="6"/>
                    <a:pt x="14" y="5"/>
                    <a:pt x="15" y="5"/>
                  </a:cubicBezTo>
                  <a:cubicBezTo>
                    <a:pt x="15" y="5"/>
                    <a:pt x="15" y="5"/>
                    <a:pt x="15" y="5"/>
                  </a:cubicBezTo>
                  <a:cubicBezTo>
                    <a:pt x="15" y="5"/>
                    <a:pt x="15" y="5"/>
                    <a:pt x="15" y="4"/>
                  </a:cubicBezTo>
                  <a:cubicBezTo>
                    <a:pt x="16" y="4"/>
                    <a:pt x="16" y="4"/>
                    <a:pt x="16" y="4"/>
                  </a:cubicBezTo>
                  <a:cubicBezTo>
                    <a:pt x="16" y="4"/>
                    <a:pt x="17" y="4"/>
                    <a:pt x="17" y="4"/>
                  </a:cubicBezTo>
                  <a:cubicBezTo>
                    <a:pt x="17" y="4"/>
                    <a:pt x="17" y="4"/>
                    <a:pt x="18" y="4"/>
                  </a:cubicBezTo>
                  <a:cubicBezTo>
                    <a:pt x="18" y="4"/>
                    <a:pt x="18" y="4"/>
                    <a:pt x="18" y="4"/>
                  </a:cubicBezTo>
                  <a:cubicBezTo>
                    <a:pt x="18" y="4"/>
                    <a:pt x="18" y="4"/>
                    <a:pt x="19"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6"/>
            <p:cNvSpPr>
              <a:spLocks noEditPoints="1"/>
            </p:cNvSpPr>
            <p:nvPr>
              <p:custDataLst>
                <p:tags r:id="rId85"/>
              </p:custDataLst>
            </p:nvPr>
          </p:nvSpPr>
          <p:spPr bwMode="auto">
            <a:xfrm>
              <a:off x="5631557" y="5086045"/>
              <a:ext cx="166533" cy="147224"/>
            </a:xfrm>
            <a:custGeom>
              <a:avLst/>
              <a:gdLst>
                <a:gd name="T0" fmla="*/ 2 w 26"/>
                <a:gd name="T1" fmla="*/ 20 h 23"/>
                <a:gd name="T2" fmla="*/ 5 w 26"/>
                <a:gd name="T3" fmla="*/ 20 h 23"/>
                <a:gd name="T4" fmla="*/ 5 w 26"/>
                <a:gd name="T5" fmla="*/ 21 h 23"/>
                <a:gd name="T6" fmla="*/ 0 w 26"/>
                <a:gd name="T7" fmla="*/ 22 h 23"/>
                <a:gd name="T8" fmla="*/ 19 w 26"/>
                <a:gd name="T9" fmla="*/ 0 h 23"/>
                <a:gd name="T10" fmla="*/ 22 w 26"/>
                <a:gd name="T11" fmla="*/ 0 h 23"/>
                <a:gd name="T12" fmla="*/ 24 w 26"/>
                <a:gd name="T13" fmla="*/ 2 h 23"/>
                <a:gd name="T14" fmla="*/ 19 w 26"/>
                <a:gd name="T15" fmla="*/ 2 h 23"/>
                <a:gd name="T16" fmla="*/ 18 w 26"/>
                <a:gd name="T17" fmla="*/ 2 h 23"/>
                <a:gd name="T18" fmla="*/ 15 w 26"/>
                <a:gd name="T19" fmla="*/ 3 h 23"/>
                <a:gd name="T20" fmla="*/ 14 w 26"/>
                <a:gd name="T21" fmla="*/ 4 h 23"/>
                <a:gd name="T22" fmla="*/ 14 w 26"/>
                <a:gd name="T23" fmla="*/ 7 h 23"/>
                <a:gd name="T24" fmla="*/ 16 w 26"/>
                <a:gd name="T25" fmla="*/ 7 h 23"/>
                <a:gd name="T26" fmla="*/ 19 w 26"/>
                <a:gd name="T27" fmla="*/ 9 h 23"/>
                <a:gd name="T28" fmla="*/ 21 w 26"/>
                <a:gd name="T29" fmla="*/ 14 h 23"/>
                <a:gd name="T30" fmla="*/ 20 w 26"/>
                <a:gd name="T31" fmla="*/ 18 h 23"/>
                <a:gd name="T32" fmla="*/ 20 w 26"/>
                <a:gd name="T33" fmla="*/ 19 h 23"/>
                <a:gd name="T34" fmla="*/ 23 w 26"/>
                <a:gd name="T35" fmla="*/ 20 h 23"/>
                <a:gd name="T36" fmla="*/ 26 w 26"/>
                <a:gd name="T37" fmla="*/ 20 h 23"/>
                <a:gd name="T38" fmla="*/ 25 w 26"/>
                <a:gd name="T39" fmla="*/ 22 h 23"/>
                <a:gd name="T40" fmla="*/ 20 w 26"/>
                <a:gd name="T41" fmla="*/ 21 h 23"/>
                <a:gd name="T42" fmla="*/ 18 w 26"/>
                <a:gd name="T43" fmla="*/ 21 h 23"/>
                <a:gd name="T44" fmla="*/ 14 w 26"/>
                <a:gd name="T45" fmla="*/ 21 h 23"/>
                <a:gd name="T46" fmla="*/ 9 w 26"/>
                <a:gd name="T47" fmla="*/ 21 h 23"/>
                <a:gd name="T48" fmla="*/ 7 w 26"/>
                <a:gd name="T49" fmla="*/ 20 h 23"/>
                <a:gd name="T50" fmla="*/ 7 w 26"/>
                <a:gd name="T51" fmla="*/ 20 h 23"/>
                <a:gd name="T52" fmla="*/ 9 w 26"/>
                <a:gd name="T53" fmla="*/ 18 h 23"/>
                <a:gd name="T54" fmla="*/ 11 w 26"/>
                <a:gd name="T55" fmla="*/ 10 h 23"/>
                <a:gd name="T56" fmla="*/ 8 w 26"/>
                <a:gd name="T57" fmla="*/ 10 h 23"/>
                <a:gd name="T58" fmla="*/ 5 w 26"/>
                <a:gd name="T59" fmla="*/ 10 h 23"/>
                <a:gd name="T60" fmla="*/ 6 w 26"/>
                <a:gd name="T61" fmla="*/ 8 h 23"/>
                <a:gd name="T62" fmla="*/ 9 w 26"/>
                <a:gd name="T63" fmla="*/ 8 h 23"/>
                <a:gd name="T64" fmla="*/ 12 w 26"/>
                <a:gd name="T65" fmla="*/ 7 h 23"/>
                <a:gd name="T66" fmla="*/ 12 w 26"/>
                <a:gd name="T67" fmla="*/ 4 h 23"/>
                <a:gd name="T68" fmla="*/ 11 w 26"/>
                <a:gd name="T69" fmla="*/ 2 h 23"/>
                <a:gd name="T70" fmla="*/ 7 w 26"/>
                <a:gd name="T71" fmla="*/ 2 h 23"/>
                <a:gd name="T72" fmla="*/ 6 w 26"/>
                <a:gd name="T73" fmla="*/ 2 h 23"/>
                <a:gd name="T74" fmla="*/ 4 w 26"/>
                <a:gd name="T75" fmla="*/ 2 h 23"/>
                <a:gd name="T76" fmla="*/ 6 w 26"/>
                <a:gd name="T77" fmla="*/ 0 h 23"/>
                <a:gd name="T78" fmla="*/ 11 w 26"/>
                <a:gd name="T79" fmla="*/ 0 h 23"/>
                <a:gd name="T80" fmla="*/ 13 w 26"/>
                <a:gd name="T81" fmla="*/ 0 h 23"/>
                <a:gd name="T82" fmla="*/ 19 w 26"/>
                <a:gd name="T83" fmla="*/ 0 h 23"/>
                <a:gd name="T84" fmla="*/ 14 w 26"/>
                <a:gd name="T85" fmla="*/ 9 h 23"/>
                <a:gd name="T86" fmla="*/ 12 w 26"/>
                <a:gd name="T87" fmla="*/ 11 h 23"/>
                <a:gd name="T88" fmla="*/ 12 w 26"/>
                <a:gd name="T89" fmla="*/ 14 h 23"/>
                <a:gd name="T90" fmla="*/ 10 w 26"/>
                <a:gd name="T91" fmla="*/ 19 h 23"/>
                <a:gd name="T92" fmla="*/ 13 w 26"/>
                <a:gd name="T93" fmla="*/ 19 h 23"/>
                <a:gd name="T94" fmla="*/ 16 w 26"/>
                <a:gd name="T95" fmla="*/ 19 h 23"/>
                <a:gd name="T96" fmla="*/ 18 w 26"/>
                <a:gd name="T97" fmla="*/ 17 h 23"/>
                <a:gd name="T98" fmla="*/ 19 w 26"/>
                <a:gd name="T99" fmla="*/ 15 h 23"/>
                <a:gd name="T100" fmla="*/ 19 w 26"/>
                <a:gd name="T101" fmla="*/ 11 h 23"/>
                <a:gd name="T102" fmla="*/ 18 w 26"/>
                <a:gd name="T103" fmla="*/ 10 h 23"/>
                <a:gd name="T104" fmla="*/ 16 w 26"/>
                <a:gd name="T105"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23">
                  <a:moveTo>
                    <a:pt x="1" y="20"/>
                  </a:moveTo>
                  <a:cubicBezTo>
                    <a:pt x="1" y="19"/>
                    <a:pt x="2" y="19"/>
                    <a:pt x="2" y="20"/>
                  </a:cubicBezTo>
                  <a:cubicBezTo>
                    <a:pt x="3" y="20"/>
                    <a:pt x="3" y="20"/>
                    <a:pt x="3" y="20"/>
                  </a:cubicBezTo>
                  <a:cubicBezTo>
                    <a:pt x="4" y="19"/>
                    <a:pt x="5" y="20"/>
                    <a:pt x="5" y="20"/>
                  </a:cubicBezTo>
                  <a:cubicBezTo>
                    <a:pt x="5" y="20"/>
                    <a:pt x="6" y="20"/>
                    <a:pt x="6" y="20"/>
                  </a:cubicBezTo>
                  <a:cubicBezTo>
                    <a:pt x="6" y="21"/>
                    <a:pt x="6" y="21"/>
                    <a:pt x="5" y="21"/>
                  </a:cubicBezTo>
                  <a:cubicBezTo>
                    <a:pt x="4" y="22"/>
                    <a:pt x="3" y="22"/>
                    <a:pt x="1" y="22"/>
                  </a:cubicBezTo>
                  <a:cubicBezTo>
                    <a:pt x="1" y="22"/>
                    <a:pt x="1" y="22"/>
                    <a:pt x="0" y="22"/>
                  </a:cubicBezTo>
                  <a:cubicBezTo>
                    <a:pt x="0" y="21"/>
                    <a:pt x="0" y="20"/>
                    <a:pt x="1" y="20"/>
                  </a:cubicBezTo>
                  <a:close/>
                  <a:moveTo>
                    <a:pt x="19" y="0"/>
                  </a:moveTo>
                  <a:cubicBezTo>
                    <a:pt x="19" y="0"/>
                    <a:pt x="20" y="0"/>
                    <a:pt x="21" y="0"/>
                  </a:cubicBezTo>
                  <a:cubicBezTo>
                    <a:pt x="22" y="0"/>
                    <a:pt x="22" y="0"/>
                    <a:pt x="22" y="0"/>
                  </a:cubicBezTo>
                  <a:cubicBezTo>
                    <a:pt x="23" y="0"/>
                    <a:pt x="23" y="0"/>
                    <a:pt x="24" y="0"/>
                  </a:cubicBezTo>
                  <a:cubicBezTo>
                    <a:pt x="24" y="1"/>
                    <a:pt x="24" y="1"/>
                    <a:pt x="24" y="2"/>
                  </a:cubicBezTo>
                  <a:cubicBezTo>
                    <a:pt x="23" y="2"/>
                    <a:pt x="22" y="2"/>
                    <a:pt x="21" y="2"/>
                  </a:cubicBezTo>
                  <a:cubicBezTo>
                    <a:pt x="21" y="2"/>
                    <a:pt x="20" y="2"/>
                    <a:pt x="19" y="2"/>
                  </a:cubicBezTo>
                  <a:cubicBezTo>
                    <a:pt x="19" y="2"/>
                    <a:pt x="19" y="2"/>
                    <a:pt x="19" y="2"/>
                  </a:cubicBezTo>
                  <a:cubicBezTo>
                    <a:pt x="18" y="2"/>
                    <a:pt x="18" y="2"/>
                    <a:pt x="18" y="2"/>
                  </a:cubicBezTo>
                  <a:cubicBezTo>
                    <a:pt x="18" y="2"/>
                    <a:pt x="18" y="2"/>
                    <a:pt x="17" y="2"/>
                  </a:cubicBezTo>
                  <a:cubicBezTo>
                    <a:pt x="17" y="2"/>
                    <a:pt x="16" y="2"/>
                    <a:pt x="15" y="3"/>
                  </a:cubicBezTo>
                  <a:cubicBezTo>
                    <a:pt x="15" y="3"/>
                    <a:pt x="14" y="3"/>
                    <a:pt x="14" y="3"/>
                  </a:cubicBezTo>
                  <a:cubicBezTo>
                    <a:pt x="14" y="4"/>
                    <a:pt x="14" y="4"/>
                    <a:pt x="14" y="4"/>
                  </a:cubicBezTo>
                  <a:cubicBezTo>
                    <a:pt x="14" y="5"/>
                    <a:pt x="14" y="6"/>
                    <a:pt x="14" y="7"/>
                  </a:cubicBezTo>
                  <a:cubicBezTo>
                    <a:pt x="14" y="7"/>
                    <a:pt x="14" y="7"/>
                    <a:pt x="14" y="7"/>
                  </a:cubicBezTo>
                  <a:cubicBezTo>
                    <a:pt x="14" y="7"/>
                    <a:pt x="14" y="8"/>
                    <a:pt x="14" y="8"/>
                  </a:cubicBezTo>
                  <a:cubicBezTo>
                    <a:pt x="15" y="8"/>
                    <a:pt x="16" y="8"/>
                    <a:pt x="16" y="7"/>
                  </a:cubicBezTo>
                  <a:cubicBezTo>
                    <a:pt x="17" y="7"/>
                    <a:pt x="17" y="8"/>
                    <a:pt x="18" y="8"/>
                  </a:cubicBezTo>
                  <a:cubicBezTo>
                    <a:pt x="18" y="8"/>
                    <a:pt x="18" y="9"/>
                    <a:pt x="19" y="9"/>
                  </a:cubicBezTo>
                  <a:cubicBezTo>
                    <a:pt x="20" y="9"/>
                    <a:pt x="21" y="10"/>
                    <a:pt x="21" y="12"/>
                  </a:cubicBezTo>
                  <a:cubicBezTo>
                    <a:pt x="21" y="13"/>
                    <a:pt x="21" y="13"/>
                    <a:pt x="21" y="14"/>
                  </a:cubicBezTo>
                  <a:cubicBezTo>
                    <a:pt x="21" y="14"/>
                    <a:pt x="21" y="15"/>
                    <a:pt x="21" y="15"/>
                  </a:cubicBezTo>
                  <a:cubicBezTo>
                    <a:pt x="20" y="16"/>
                    <a:pt x="20" y="17"/>
                    <a:pt x="20" y="18"/>
                  </a:cubicBezTo>
                  <a:cubicBezTo>
                    <a:pt x="19" y="18"/>
                    <a:pt x="19" y="18"/>
                    <a:pt x="20" y="19"/>
                  </a:cubicBezTo>
                  <a:cubicBezTo>
                    <a:pt x="20" y="19"/>
                    <a:pt x="20" y="19"/>
                    <a:pt x="20" y="19"/>
                  </a:cubicBezTo>
                  <a:cubicBezTo>
                    <a:pt x="21" y="19"/>
                    <a:pt x="21" y="20"/>
                    <a:pt x="22" y="20"/>
                  </a:cubicBezTo>
                  <a:cubicBezTo>
                    <a:pt x="22" y="20"/>
                    <a:pt x="22" y="20"/>
                    <a:pt x="23" y="20"/>
                  </a:cubicBezTo>
                  <a:cubicBezTo>
                    <a:pt x="23" y="20"/>
                    <a:pt x="24" y="20"/>
                    <a:pt x="24" y="20"/>
                  </a:cubicBezTo>
                  <a:cubicBezTo>
                    <a:pt x="25" y="20"/>
                    <a:pt x="25" y="20"/>
                    <a:pt x="26" y="20"/>
                  </a:cubicBezTo>
                  <a:cubicBezTo>
                    <a:pt x="26" y="21"/>
                    <a:pt x="26" y="21"/>
                    <a:pt x="26" y="21"/>
                  </a:cubicBezTo>
                  <a:cubicBezTo>
                    <a:pt x="26" y="22"/>
                    <a:pt x="26" y="22"/>
                    <a:pt x="25" y="22"/>
                  </a:cubicBezTo>
                  <a:cubicBezTo>
                    <a:pt x="25" y="23"/>
                    <a:pt x="24" y="23"/>
                    <a:pt x="23" y="22"/>
                  </a:cubicBezTo>
                  <a:cubicBezTo>
                    <a:pt x="22" y="22"/>
                    <a:pt x="21" y="21"/>
                    <a:pt x="20" y="21"/>
                  </a:cubicBezTo>
                  <a:cubicBezTo>
                    <a:pt x="20" y="21"/>
                    <a:pt x="20" y="21"/>
                    <a:pt x="19" y="21"/>
                  </a:cubicBezTo>
                  <a:cubicBezTo>
                    <a:pt x="19" y="21"/>
                    <a:pt x="19" y="21"/>
                    <a:pt x="18" y="21"/>
                  </a:cubicBezTo>
                  <a:cubicBezTo>
                    <a:pt x="17" y="21"/>
                    <a:pt x="17" y="21"/>
                    <a:pt x="17" y="21"/>
                  </a:cubicBezTo>
                  <a:cubicBezTo>
                    <a:pt x="16" y="21"/>
                    <a:pt x="15" y="21"/>
                    <a:pt x="14" y="21"/>
                  </a:cubicBezTo>
                  <a:cubicBezTo>
                    <a:pt x="13" y="21"/>
                    <a:pt x="12" y="21"/>
                    <a:pt x="11" y="21"/>
                  </a:cubicBezTo>
                  <a:cubicBezTo>
                    <a:pt x="10" y="21"/>
                    <a:pt x="9" y="21"/>
                    <a:pt x="9" y="21"/>
                  </a:cubicBezTo>
                  <a:cubicBezTo>
                    <a:pt x="9" y="21"/>
                    <a:pt x="8" y="21"/>
                    <a:pt x="7" y="21"/>
                  </a:cubicBezTo>
                  <a:cubicBezTo>
                    <a:pt x="7" y="20"/>
                    <a:pt x="7" y="20"/>
                    <a:pt x="7" y="20"/>
                  </a:cubicBezTo>
                  <a:cubicBezTo>
                    <a:pt x="7" y="20"/>
                    <a:pt x="7" y="20"/>
                    <a:pt x="7" y="20"/>
                  </a:cubicBezTo>
                  <a:cubicBezTo>
                    <a:pt x="7" y="20"/>
                    <a:pt x="7" y="20"/>
                    <a:pt x="7" y="20"/>
                  </a:cubicBezTo>
                  <a:cubicBezTo>
                    <a:pt x="8" y="19"/>
                    <a:pt x="8" y="19"/>
                    <a:pt x="8" y="18"/>
                  </a:cubicBezTo>
                  <a:cubicBezTo>
                    <a:pt x="9" y="18"/>
                    <a:pt x="9" y="18"/>
                    <a:pt x="9" y="18"/>
                  </a:cubicBezTo>
                  <a:cubicBezTo>
                    <a:pt x="9" y="18"/>
                    <a:pt x="9" y="17"/>
                    <a:pt x="9" y="17"/>
                  </a:cubicBezTo>
                  <a:cubicBezTo>
                    <a:pt x="10" y="15"/>
                    <a:pt x="10" y="13"/>
                    <a:pt x="11" y="10"/>
                  </a:cubicBezTo>
                  <a:cubicBezTo>
                    <a:pt x="11" y="10"/>
                    <a:pt x="10" y="10"/>
                    <a:pt x="10" y="10"/>
                  </a:cubicBezTo>
                  <a:cubicBezTo>
                    <a:pt x="9" y="10"/>
                    <a:pt x="8" y="10"/>
                    <a:pt x="8" y="10"/>
                  </a:cubicBezTo>
                  <a:cubicBezTo>
                    <a:pt x="7" y="11"/>
                    <a:pt x="6" y="11"/>
                    <a:pt x="5" y="10"/>
                  </a:cubicBezTo>
                  <a:cubicBezTo>
                    <a:pt x="5" y="10"/>
                    <a:pt x="5" y="10"/>
                    <a:pt x="5" y="10"/>
                  </a:cubicBezTo>
                  <a:cubicBezTo>
                    <a:pt x="5" y="9"/>
                    <a:pt x="5" y="9"/>
                    <a:pt x="5" y="9"/>
                  </a:cubicBezTo>
                  <a:cubicBezTo>
                    <a:pt x="5" y="8"/>
                    <a:pt x="5" y="8"/>
                    <a:pt x="6" y="8"/>
                  </a:cubicBezTo>
                  <a:cubicBezTo>
                    <a:pt x="6" y="8"/>
                    <a:pt x="7" y="8"/>
                    <a:pt x="7" y="8"/>
                  </a:cubicBezTo>
                  <a:cubicBezTo>
                    <a:pt x="8" y="8"/>
                    <a:pt x="8" y="8"/>
                    <a:pt x="9" y="8"/>
                  </a:cubicBezTo>
                  <a:cubicBezTo>
                    <a:pt x="10" y="8"/>
                    <a:pt x="10" y="7"/>
                    <a:pt x="11" y="7"/>
                  </a:cubicBezTo>
                  <a:cubicBezTo>
                    <a:pt x="11" y="8"/>
                    <a:pt x="11" y="7"/>
                    <a:pt x="12" y="7"/>
                  </a:cubicBezTo>
                  <a:cubicBezTo>
                    <a:pt x="12" y="7"/>
                    <a:pt x="12" y="6"/>
                    <a:pt x="12" y="6"/>
                  </a:cubicBezTo>
                  <a:cubicBezTo>
                    <a:pt x="12" y="5"/>
                    <a:pt x="12" y="4"/>
                    <a:pt x="12" y="4"/>
                  </a:cubicBezTo>
                  <a:cubicBezTo>
                    <a:pt x="12" y="3"/>
                    <a:pt x="12" y="3"/>
                    <a:pt x="12" y="3"/>
                  </a:cubicBezTo>
                  <a:cubicBezTo>
                    <a:pt x="11" y="2"/>
                    <a:pt x="11" y="2"/>
                    <a:pt x="11" y="2"/>
                  </a:cubicBezTo>
                  <a:cubicBezTo>
                    <a:pt x="10" y="2"/>
                    <a:pt x="9" y="2"/>
                    <a:pt x="8" y="2"/>
                  </a:cubicBezTo>
                  <a:cubicBezTo>
                    <a:pt x="7" y="2"/>
                    <a:pt x="7" y="2"/>
                    <a:pt x="7" y="2"/>
                  </a:cubicBezTo>
                  <a:cubicBezTo>
                    <a:pt x="7" y="2"/>
                    <a:pt x="7" y="2"/>
                    <a:pt x="7" y="2"/>
                  </a:cubicBezTo>
                  <a:cubicBezTo>
                    <a:pt x="6" y="2"/>
                    <a:pt x="6" y="2"/>
                    <a:pt x="6" y="2"/>
                  </a:cubicBezTo>
                  <a:cubicBezTo>
                    <a:pt x="6" y="2"/>
                    <a:pt x="5" y="2"/>
                    <a:pt x="5" y="2"/>
                  </a:cubicBezTo>
                  <a:cubicBezTo>
                    <a:pt x="5" y="3"/>
                    <a:pt x="4" y="2"/>
                    <a:pt x="4" y="2"/>
                  </a:cubicBezTo>
                  <a:cubicBezTo>
                    <a:pt x="3" y="2"/>
                    <a:pt x="3" y="1"/>
                    <a:pt x="4" y="0"/>
                  </a:cubicBezTo>
                  <a:cubicBezTo>
                    <a:pt x="4" y="0"/>
                    <a:pt x="5" y="0"/>
                    <a:pt x="6" y="0"/>
                  </a:cubicBezTo>
                  <a:cubicBezTo>
                    <a:pt x="7" y="0"/>
                    <a:pt x="8" y="1"/>
                    <a:pt x="9" y="0"/>
                  </a:cubicBezTo>
                  <a:cubicBezTo>
                    <a:pt x="9" y="0"/>
                    <a:pt x="10" y="0"/>
                    <a:pt x="11" y="0"/>
                  </a:cubicBezTo>
                  <a:cubicBezTo>
                    <a:pt x="12" y="0"/>
                    <a:pt x="12" y="0"/>
                    <a:pt x="12" y="0"/>
                  </a:cubicBezTo>
                  <a:cubicBezTo>
                    <a:pt x="13" y="0"/>
                    <a:pt x="13" y="0"/>
                    <a:pt x="13" y="0"/>
                  </a:cubicBezTo>
                  <a:cubicBezTo>
                    <a:pt x="15" y="0"/>
                    <a:pt x="17" y="0"/>
                    <a:pt x="17" y="0"/>
                  </a:cubicBezTo>
                  <a:cubicBezTo>
                    <a:pt x="18" y="0"/>
                    <a:pt x="18" y="0"/>
                    <a:pt x="19" y="0"/>
                  </a:cubicBezTo>
                  <a:close/>
                  <a:moveTo>
                    <a:pt x="16" y="9"/>
                  </a:moveTo>
                  <a:cubicBezTo>
                    <a:pt x="14" y="9"/>
                    <a:pt x="14" y="9"/>
                    <a:pt x="14" y="9"/>
                  </a:cubicBezTo>
                  <a:cubicBezTo>
                    <a:pt x="14" y="9"/>
                    <a:pt x="13" y="10"/>
                    <a:pt x="13" y="10"/>
                  </a:cubicBezTo>
                  <a:cubicBezTo>
                    <a:pt x="13" y="10"/>
                    <a:pt x="12" y="11"/>
                    <a:pt x="12" y="11"/>
                  </a:cubicBezTo>
                  <a:cubicBezTo>
                    <a:pt x="12" y="12"/>
                    <a:pt x="12" y="12"/>
                    <a:pt x="12" y="13"/>
                  </a:cubicBezTo>
                  <a:cubicBezTo>
                    <a:pt x="12" y="13"/>
                    <a:pt x="12" y="14"/>
                    <a:pt x="12" y="14"/>
                  </a:cubicBezTo>
                  <a:cubicBezTo>
                    <a:pt x="11" y="15"/>
                    <a:pt x="11" y="16"/>
                    <a:pt x="11" y="18"/>
                  </a:cubicBezTo>
                  <a:cubicBezTo>
                    <a:pt x="10" y="18"/>
                    <a:pt x="10" y="18"/>
                    <a:pt x="10" y="19"/>
                  </a:cubicBezTo>
                  <a:cubicBezTo>
                    <a:pt x="11" y="19"/>
                    <a:pt x="11" y="19"/>
                    <a:pt x="11" y="19"/>
                  </a:cubicBezTo>
                  <a:cubicBezTo>
                    <a:pt x="11" y="19"/>
                    <a:pt x="12" y="19"/>
                    <a:pt x="13" y="19"/>
                  </a:cubicBezTo>
                  <a:cubicBezTo>
                    <a:pt x="13" y="19"/>
                    <a:pt x="14" y="19"/>
                    <a:pt x="16" y="19"/>
                  </a:cubicBezTo>
                  <a:cubicBezTo>
                    <a:pt x="16" y="19"/>
                    <a:pt x="16" y="19"/>
                    <a:pt x="16" y="19"/>
                  </a:cubicBezTo>
                  <a:cubicBezTo>
                    <a:pt x="17" y="19"/>
                    <a:pt x="17" y="19"/>
                    <a:pt x="17" y="18"/>
                  </a:cubicBezTo>
                  <a:cubicBezTo>
                    <a:pt x="17" y="18"/>
                    <a:pt x="18" y="18"/>
                    <a:pt x="18" y="17"/>
                  </a:cubicBezTo>
                  <a:cubicBezTo>
                    <a:pt x="18" y="17"/>
                    <a:pt x="18" y="16"/>
                    <a:pt x="18" y="16"/>
                  </a:cubicBezTo>
                  <a:cubicBezTo>
                    <a:pt x="18" y="15"/>
                    <a:pt x="19" y="15"/>
                    <a:pt x="19" y="15"/>
                  </a:cubicBezTo>
                  <a:cubicBezTo>
                    <a:pt x="19" y="14"/>
                    <a:pt x="19" y="13"/>
                    <a:pt x="19" y="13"/>
                  </a:cubicBezTo>
                  <a:cubicBezTo>
                    <a:pt x="19" y="13"/>
                    <a:pt x="19" y="12"/>
                    <a:pt x="19" y="11"/>
                  </a:cubicBezTo>
                  <a:cubicBezTo>
                    <a:pt x="19" y="11"/>
                    <a:pt x="19" y="11"/>
                    <a:pt x="19" y="10"/>
                  </a:cubicBezTo>
                  <a:cubicBezTo>
                    <a:pt x="18" y="10"/>
                    <a:pt x="18" y="10"/>
                    <a:pt x="18" y="10"/>
                  </a:cubicBezTo>
                  <a:cubicBezTo>
                    <a:pt x="17" y="10"/>
                    <a:pt x="17" y="10"/>
                    <a:pt x="17" y="9"/>
                  </a:cubicBezTo>
                  <a:cubicBezTo>
                    <a:pt x="16" y="9"/>
                    <a:pt x="16" y="9"/>
                    <a:pt x="16"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67"/>
            <p:cNvSpPr>
              <a:spLocks noEditPoints="1"/>
            </p:cNvSpPr>
            <p:nvPr>
              <p:custDataLst>
                <p:tags r:id="rId86"/>
              </p:custDataLst>
            </p:nvPr>
          </p:nvSpPr>
          <p:spPr bwMode="auto">
            <a:xfrm>
              <a:off x="5440890" y="5259819"/>
              <a:ext cx="166533" cy="144811"/>
            </a:xfrm>
            <a:custGeom>
              <a:avLst/>
              <a:gdLst>
                <a:gd name="T0" fmla="*/ 2 w 26"/>
                <a:gd name="T1" fmla="*/ 20 h 23"/>
                <a:gd name="T2" fmla="*/ 5 w 26"/>
                <a:gd name="T3" fmla="*/ 20 h 23"/>
                <a:gd name="T4" fmla="*/ 5 w 26"/>
                <a:gd name="T5" fmla="*/ 22 h 23"/>
                <a:gd name="T6" fmla="*/ 0 w 26"/>
                <a:gd name="T7" fmla="*/ 22 h 23"/>
                <a:gd name="T8" fmla="*/ 18 w 26"/>
                <a:gd name="T9" fmla="*/ 1 h 23"/>
                <a:gd name="T10" fmla="*/ 22 w 26"/>
                <a:gd name="T11" fmla="*/ 0 h 23"/>
                <a:gd name="T12" fmla="*/ 24 w 26"/>
                <a:gd name="T13" fmla="*/ 2 h 23"/>
                <a:gd name="T14" fmla="*/ 19 w 26"/>
                <a:gd name="T15" fmla="*/ 2 h 23"/>
                <a:gd name="T16" fmla="*/ 18 w 26"/>
                <a:gd name="T17" fmla="*/ 2 h 23"/>
                <a:gd name="T18" fmla="*/ 14 w 26"/>
                <a:gd name="T19" fmla="*/ 3 h 23"/>
                <a:gd name="T20" fmla="*/ 14 w 26"/>
                <a:gd name="T21" fmla="*/ 5 h 23"/>
                <a:gd name="T22" fmla="*/ 13 w 26"/>
                <a:gd name="T23" fmla="*/ 8 h 23"/>
                <a:gd name="T24" fmla="*/ 16 w 26"/>
                <a:gd name="T25" fmla="*/ 8 h 23"/>
                <a:gd name="T26" fmla="*/ 19 w 26"/>
                <a:gd name="T27" fmla="*/ 9 h 23"/>
                <a:gd name="T28" fmla="*/ 21 w 26"/>
                <a:gd name="T29" fmla="*/ 14 h 23"/>
                <a:gd name="T30" fmla="*/ 19 w 26"/>
                <a:gd name="T31" fmla="*/ 18 h 23"/>
                <a:gd name="T32" fmla="*/ 20 w 26"/>
                <a:gd name="T33" fmla="*/ 20 h 23"/>
                <a:gd name="T34" fmla="*/ 22 w 26"/>
                <a:gd name="T35" fmla="*/ 20 h 23"/>
                <a:gd name="T36" fmla="*/ 25 w 26"/>
                <a:gd name="T37" fmla="*/ 21 h 23"/>
                <a:gd name="T38" fmla="*/ 25 w 26"/>
                <a:gd name="T39" fmla="*/ 23 h 23"/>
                <a:gd name="T40" fmla="*/ 20 w 26"/>
                <a:gd name="T41" fmla="*/ 22 h 23"/>
                <a:gd name="T42" fmla="*/ 18 w 26"/>
                <a:gd name="T43" fmla="*/ 21 h 23"/>
                <a:gd name="T44" fmla="*/ 13 w 26"/>
                <a:gd name="T45" fmla="*/ 21 h 23"/>
                <a:gd name="T46" fmla="*/ 9 w 26"/>
                <a:gd name="T47" fmla="*/ 21 h 23"/>
                <a:gd name="T48" fmla="*/ 7 w 26"/>
                <a:gd name="T49" fmla="*/ 20 h 23"/>
                <a:gd name="T50" fmla="*/ 7 w 26"/>
                <a:gd name="T51" fmla="*/ 20 h 23"/>
                <a:gd name="T52" fmla="*/ 8 w 26"/>
                <a:gd name="T53" fmla="*/ 18 h 23"/>
                <a:gd name="T54" fmla="*/ 11 w 26"/>
                <a:gd name="T55" fmla="*/ 10 h 23"/>
                <a:gd name="T56" fmla="*/ 7 w 26"/>
                <a:gd name="T57" fmla="*/ 10 h 23"/>
                <a:gd name="T58" fmla="*/ 5 w 26"/>
                <a:gd name="T59" fmla="*/ 10 h 23"/>
                <a:gd name="T60" fmla="*/ 6 w 26"/>
                <a:gd name="T61" fmla="*/ 8 h 23"/>
                <a:gd name="T62" fmla="*/ 9 w 26"/>
                <a:gd name="T63" fmla="*/ 8 h 23"/>
                <a:gd name="T64" fmla="*/ 11 w 26"/>
                <a:gd name="T65" fmla="*/ 7 h 23"/>
                <a:gd name="T66" fmla="*/ 12 w 26"/>
                <a:gd name="T67" fmla="*/ 4 h 23"/>
                <a:gd name="T68" fmla="*/ 11 w 26"/>
                <a:gd name="T69" fmla="*/ 2 h 23"/>
                <a:gd name="T70" fmla="*/ 7 w 26"/>
                <a:gd name="T71" fmla="*/ 2 h 23"/>
                <a:gd name="T72" fmla="*/ 6 w 26"/>
                <a:gd name="T73" fmla="*/ 3 h 23"/>
                <a:gd name="T74" fmla="*/ 4 w 26"/>
                <a:gd name="T75" fmla="*/ 3 h 23"/>
                <a:gd name="T76" fmla="*/ 6 w 26"/>
                <a:gd name="T77" fmla="*/ 0 h 23"/>
                <a:gd name="T78" fmla="*/ 11 w 26"/>
                <a:gd name="T79" fmla="*/ 1 h 23"/>
                <a:gd name="T80" fmla="*/ 13 w 26"/>
                <a:gd name="T81" fmla="*/ 0 h 23"/>
                <a:gd name="T82" fmla="*/ 18 w 26"/>
                <a:gd name="T83" fmla="*/ 1 h 23"/>
                <a:gd name="T84" fmla="*/ 14 w 26"/>
                <a:gd name="T85" fmla="*/ 10 h 23"/>
                <a:gd name="T86" fmla="*/ 12 w 26"/>
                <a:gd name="T87" fmla="*/ 11 h 23"/>
                <a:gd name="T88" fmla="*/ 11 w 26"/>
                <a:gd name="T89" fmla="*/ 14 h 23"/>
                <a:gd name="T90" fmla="*/ 10 w 26"/>
                <a:gd name="T91" fmla="*/ 19 h 23"/>
                <a:gd name="T92" fmla="*/ 12 w 26"/>
                <a:gd name="T93" fmla="*/ 19 h 23"/>
                <a:gd name="T94" fmla="*/ 16 w 26"/>
                <a:gd name="T95" fmla="*/ 19 h 23"/>
                <a:gd name="T96" fmla="*/ 17 w 26"/>
                <a:gd name="T97" fmla="*/ 18 h 23"/>
                <a:gd name="T98" fmla="*/ 18 w 26"/>
                <a:gd name="T99" fmla="*/ 15 h 23"/>
                <a:gd name="T100" fmla="*/ 19 w 26"/>
                <a:gd name="T101" fmla="*/ 12 h 23"/>
                <a:gd name="T102" fmla="*/ 17 w 26"/>
                <a:gd name="T103" fmla="*/ 10 h 23"/>
                <a:gd name="T104" fmla="*/ 15 w 26"/>
                <a:gd name="T105"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23">
                  <a:moveTo>
                    <a:pt x="1" y="20"/>
                  </a:moveTo>
                  <a:cubicBezTo>
                    <a:pt x="1" y="20"/>
                    <a:pt x="2" y="20"/>
                    <a:pt x="2" y="20"/>
                  </a:cubicBezTo>
                  <a:cubicBezTo>
                    <a:pt x="3" y="20"/>
                    <a:pt x="3" y="20"/>
                    <a:pt x="3" y="20"/>
                  </a:cubicBezTo>
                  <a:cubicBezTo>
                    <a:pt x="4" y="20"/>
                    <a:pt x="4" y="20"/>
                    <a:pt x="5" y="20"/>
                  </a:cubicBezTo>
                  <a:cubicBezTo>
                    <a:pt x="5" y="20"/>
                    <a:pt x="5" y="20"/>
                    <a:pt x="6" y="20"/>
                  </a:cubicBezTo>
                  <a:cubicBezTo>
                    <a:pt x="6" y="21"/>
                    <a:pt x="6" y="21"/>
                    <a:pt x="5" y="22"/>
                  </a:cubicBezTo>
                  <a:cubicBezTo>
                    <a:pt x="4" y="22"/>
                    <a:pt x="3" y="22"/>
                    <a:pt x="1" y="22"/>
                  </a:cubicBezTo>
                  <a:cubicBezTo>
                    <a:pt x="1" y="22"/>
                    <a:pt x="0" y="22"/>
                    <a:pt x="0" y="22"/>
                  </a:cubicBezTo>
                  <a:cubicBezTo>
                    <a:pt x="0" y="21"/>
                    <a:pt x="0" y="21"/>
                    <a:pt x="1" y="20"/>
                  </a:cubicBezTo>
                  <a:close/>
                  <a:moveTo>
                    <a:pt x="18" y="1"/>
                  </a:moveTo>
                  <a:cubicBezTo>
                    <a:pt x="19" y="0"/>
                    <a:pt x="20" y="0"/>
                    <a:pt x="21" y="0"/>
                  </a:cubicBezTo>
                  <a:cubicBezTo>
                    <a:pt x="21" y="0"/>
                    <a:pt x="22" y="0"/>
                    <a:pt x="22" y="0"/>
                  </a:cubicBezTo>
                  <a:cubicBezTo>
                    <a:pt x="22" y="0"/>
                    <a:pt x="23" y="0"/>
                    <a:pt x="23" y="0"/>
                  </a:cubicBezTo>
                  <a:cubicBezTo>
                    <a:pt x="24" y="1"/>
                    <a:pt x="24" y="1"/>
                    <a:pt x="24" y="2"/>
                  </a:cubicBezTo>
                  <a:cubicBezTo>
                    <a:pt x="23" y="2"/>
                    <a:pt x="22" y="3"/>
                    <a:pt x="21" y="2"/>
                  </a:cubicBezTo>
                  <a:cubicBezTo>
                    <a:pt x="20" y="2"/>
                    <a:pt x="20" y="2"/>
                    <a:pt x="19" y="2"/>
                  </a:cubicBezTo>
                  <a:cubicBezTo>
                    <a:pt x="19" y="2"/>
                    <a:pt x="19" y="2"/>
                    <a:pt x="18" y="2"/>
                  </a:cubicBezTo>
                  <a:cubicBezTo>
                    <a:pt x="18" y="2"/>
                    <a:pt x="18" y="2"/>
                    <a:pt x="18" y="2"/>
                  </a:cubicBezTo>
                  <a:cubicBezTo>
                    <a:pt x="18" y="2"/>
                    <a:pt x="17" y="2"/>
                    <a:pt x="17" y="2"/>
                  </a:cubicBezTo>
                  <a:cubicBezTo>
                    <a:pt x="16" y="2"/>
                    <a:pt x="15" y="2"/>
                    <a:pt x="14" y="3"/>
                  </a:cubicBezTo>
                  <a:cubicBezTo>
                    <a:pt x="14" y="3"/>
                    <a:pt x="14" y="3"/>
                    <a:pt x="14" y="3"/>
                  </a:cubicBezTo>
                  <a:cubicBezTo>
                    <a:pt x="14" y="4"/>
                    <a:pt x="14" y="4"/>
                    <a:pt x="14" y="5"/>
                  </a:cubicBezTo>
                  <a:cubicBezTo>
                    <a:pt x="14" y="5"/>
                    <a:pt x="14" y="6"/>
                    <a:pt x="13" y="7"/>
                  </a:cubicBezTo>
                  <a:cubicBezTo>
                    <a:pt x="13" y="8"/>
                    <a:pt x="13" y="8"/>
                    <a:pt x="13" y="8"/>
                  </a:cubicBezTo>
                  <a:cubicBezTo>
                    <a:pt x="14" y="8"/>
                    <a:pt x="14" y="8"/>
                    <a:pt x="14" y="8"/>
                  </a:cubicBezTo>
                  <a:cubicBezTo>
                    <a:pt x="15" y="8"/>
                    <a:pt x="15" y="8"/>
                    <a:pt x="16" y="8"/>
                  </a:cubicBezTo>
                  <a:cubicBezTo>
                    <a:pt x="16" y="8"/>
                    <a:pt x="17" y="8"/>
                    <a:pt x="17" y="8"/>
                  </a:cubicBezTo>
                  <a:cubicBezTo>
                    <a:pt x="18" y="9"/>
                    <a:pt x="18" y="9"/>
                    <a:pt x="19" y="9"/>
                  </a:cubicBezTo>
                  <a:cubicBezTo>
                    <a:pt x="20" y="9"/>
                    <a:pt x="21" y="10"/>
                    <a:pt x="21" y="12"/>
                  </a:cubicBezTo>
                  <a:cubicBezTo>
                    <a:pt x="21" y="13"/>
                    <a:pt x="21" y="14"/>
                    <a:pt x="21" y="14"/>
                  </a:cubicBezTo>
                  <a:cubicBezTo>
                    <a:pt x="21" y="15"/>
                    <a:pt x="21" y="15"/>
                    <a:pt x="20" y="16"/>
                  </a:cubicBezTo>
                  <a:cubicBezTo>
                    <a:pt x="20" y="17"/>
                    <a:pt x="20" y="18"/>
                    <a:pt x="19" y="18"/>
                  </a:cubicBezTo>
                  <a:cubicBezTo>
                    <a:pt x="19" y="18"/>
                    <a:pt x="19" y="19"/>
                    <a:pt x="19" y="19"/>
                  </a:cubicBezTo>
                  <a:cubicBezTo>
                    <a:pt x="20" y="19"/>
                    <a:pt x="20" y="19"/>
                    <a:pt x="20" y="20"/>
                  </a:cubicBezTo>
                  <a:cubicBezTo>
                    <a:pt x="21" y="20"/>
                    <a:pt x="21" y="20"/>
                    <a:pt x="21" y="20"/>
                  </a:cubicBezTo>
                  <a:cubicBezTo>
                    <a:pt x="22" y="20"/>
                    <a:pt x="22" y="20"/>
                    <a:pt x="22" y="20"/>
                  </a:cubicBezTo>
                  <a:cubicBezTo>
                    <a:pt x="23" y="20"/>
                    <a:pt x="24" y="20"/>
                    <a:pt x="24" y="20"/>
                  </a:cubicBezTo>
                  <a:cubicBezTo>
                    <a:pt x="25" y="20"/>
                    <a:pt x="25" y="20"/>
                    <a:pt x="25" y="21"/>
                  </a:cubicBezTo>
                  <a:cubicBezTo>
                    <a:pt x="26" y="21"/>
                    <a:pt x="26" y="21"/>
                    <a:pt x="26" y="21"/>
                  </a:cubicBezTo>
                  <a:cubicBezTo>
                    <a:pt x="26" y="22"/>
                    <a:pt x="26" y="22"/>
                    <a:pt x="25" y="23"/>
                  </a:cubicBezTo>
                  <a:cubicBezTo>
                    <a:pt x="24" y="23"/>
                    <a:pt x="23" y="23"/>
                    <a:pt x="23" y="22"/>
                  </a:cubicBezTo>
                  <a:cubicBezTo>
                    <a:pt x="22" y="22"/>
                    <a:pt x="21" y="22"/>
                    <a:pt x="20" y="22"/>
                  </a:cubicBezTo>
                  <a:cubicBezTo>
                    <a:pt x="20" y="22"/>
                    <a:pt x="19" y="22"/>
                    <a:pt x="19" y="21"/>
                  </a:cubicBezTo>
                  <a:cubicBezTo>
                    <a:pt x="19" y="21"/>
                    <a:pt x="18" y="21"/>
                    <a:pt x="18" y="21"/>
                  </a:cubicBezTo>
                  <a:cubicBezTo>
                    <a:pt x="17" y="21"/>
                    <a:pt x="17" y="21"/>
                    <a:pt x="16" y="21"/>
                  </a:cubicBezTo>
                  <a:cubicBezTo>
                    <a:pt x="15" y="21"/>
                    <a:pt x="14" y="21"/>
                    <a:pt x="13" y="21"/>
                  </a:cubicBezTo>
                  <a:cubicBezTo>
                    <a:pt x="13" y="21"/>
                    <a:pt x="12" y="21"/>
                    <a:pt x="11" y="21"/>
                  </a:cubicBezTo>
                  <a:cubicBezTo>
                    <a:pt x="10" y="21"/>
                    <a:pt x="9" y="21"/>
                    <a:pt x="9" y="21"/>
                  </a:cubicBezTo>
                  <a:cubicBezTo>
                    <a:pt x="8" y="21"/>
                    <a:pt x="8" y="21"/>
                    <a:pt x="7" y="21"/>
                  </a:cubicBezTo>
                  <a:cubicBezTo>
                    <a:pt x="7" y="21"/>
                    <a:pt x="7" y="21"/>
                    <a:pt x="7" y="20"/>
                  </a:cubicBezTo>
                  <a:cubicBezTo>
                    <a:pt x="7" y="20"/>
                    <a:pt x="7" y="20"/>
                    <a:pt x="7" y="20"/>
                  </a:cubicBezTo>
                  <a:cubicBezTo>
                    <a:pt x="7" y="20"/>
                    <a:pt x="7" y="20"/>
                    <a:pt x="7" y="20"/>
                  </a:cubicBezTo>
                  <a:cubicBezTo>
                    <a:pt x="7" y="20"/>
                    <a:pt x="8" y="19"/>
                    <a:pt x="8" y="19"/>
                  </a:cubicBezTo>
                  <a:cubicBezTo>
                    <a:pt x="8" y="19"/>
                    <a:pt x="8" y="19"/>
                    <a:pt x="8" y="18"/>
                  </a:cubicBezTo>
                  <a:cubicBezTo>
                    <a:pt x="8" y="18"/>
                    <a:pt x="8" y="18"/>
                    <a:pt x="9" y="17"/>
                  </a:cubicBezTo>
                  <a:cubicBezTo>
                    <a:pt x="9" y="15"/>
                    <a:pt x="10" y="13"/>
                    <a:pt x="11" y="10"/>
                  </a:cubicBezTo>
                  <a:cubicBezTo>
                    <a:pt x="10" y="10"/>
                    <a:pt x="10" y="10"/>
                    <a:pt x="10" y="10"/>
                  </a:cubicBezTo>
                  <a:cubicBezTo>
                    <a:pt x="9" y="10"/>
                    <a:pt x="8" y="10"/>
                    <a:pt x="7" y="10"/>
                  </a:cubicBezTo>
                  <a:cubicBezTo>
                    <a:pt x="7" y="11"/>
                    <a:pt x="6" y="11"/>
                    <a:pt x="5" y="11"/>
                  </a:cubicBezTo>
                  <a:cubicBezTo>
                    <a:pt x="5" y="11"/>
                    <a:pt x="5" y="10"/>
                    <a:pt x="5" y="10"/>
                  </a:cubicBezTo>
                  <a:cubicBezTo>
                    <a:pt x="4" y="10"/>
                    <a:pt x="4" y="9"/>
                    <a:pt x="5" y="9"/>
                  </a:cubicBezTo>
                  <a:cubicBezTo>
                    <a:pt x="5" y="9"/>
                    <a:pt x="5" y="8"/>
                    <a:pt x="6" y="8"/>
                  </a:cubicBezTo>
                  <a:cubicBezTo>
                    <a:pt x="6" y="8"/>
                    <a:pt x="7" y="8"/>
                    <a:pt x="7" y="8"/>
                  </a:cubicBezTo>
                  <a:cubicBezTo>
                    <a:pt x="7" y="8"/>
                    <a:pt x="8" y="8"/>
                    <a:pt x="9" y="8"/>
                  </a:cubicBezTo>
                  <a:cubicBezTo>
                    <a:pt x="10" y="8"/>
                    <a:pt x="10" y="8"/>
                    <a:pt x="11" y="8"/>
                  </a:cubicBezTo>
                  <a:cubicBezTo>
                    <a:pt x="11" y="8"/>
                    <a:pt x="11" y="8"/>
                    <a:pt x="11" y="7"/>
                  </a:cubicBezTo>
                  <a:cubicBezTo>
                    <a:pt x="12" y="7"/>
                    <a:pt x="12" y="7"/>
                    <a:pt x="12" y="6"/>
                  </a:cubicBezTo>
                  <a:cubicBezTo>
                    <a:pt x="12" y="5"/>
                    <a:pt x="12" y="5"/>
                    <a:pt x="12" y="4"/>
                  </a:cubicBezTo>
                  <a:cubicBezTo>
                    <a:pt x="12" y="3"/>
                    <a:pt x="12" y="3"/>
                    <a:pt x="11" y="3"/>
                  </a:cubicBezTo>
                  <a:cubicBezTo>
                    <a:pt x="11" y="3"/>
                    <a:pt x="11" y="2"/>
                    <a:pt x="11" y="2"/>
                  </a:cubicBezTo>
                  <a:cubicBezTo>
                    <a:pt x="10" y="3"/>
                    <a:pt x="9" y="3"/>
                    <a:pt x="8" y="3"/>
                  </a:cubicBezTo>
                  <a:cubicBezTo>
                    <a:pt x="7" y="2"/>
                    <a:pt x="7" y="2"/>
                    <a:pt x="7" y="2"/>
                  </a:cubicBezTo>
                  <a:cubicBezTo>
                    <a:pt x="7" y="2"/>
                    <a:pt x="7" y="2"/>
                    <a:pt x="6" y="3"/>
                  </a:cubicBezTo>
                  <a:cubicBezTo>
                    <a:pt x="6" y="3"/>
                    <a:pt x="6" y="3"/>
                    <a:pt x="6" y="3"/>
                  </a:cubicBezTo>
                  <a:cubicBezTo>
                    <a:pt x="5" y="3"/>
                    <a:pt x="5" y="3"/>
                    <a:pt x="5" y="3"/>
                  </a:cubicBezTo>
                  <a:cubicBezTo>
                    <a:pt x="4" y="3"/>
                    <a:pt x="4" y="3"/>
                    <a:pt x="4" y="3"/>
                  </a:cubicBezTo>
                  <a:cubicBezTo>
                    <a:pt x="3" y="2"/>
                    <a:pt x="3" y="1"/>
                    <a:pt x="3" y="1"/>
                  </a:cubicBezTo>
                  <a:cubicBezTo>
                    <a:pt x="4" y="0"/>
                    <a:pt x="5" y="0"/>
                    <a:pt x="6" y="0"/>
                  </a:cubicBezTo>
                  <a:cubicBezTo>
                    <a:pt x="7" y="1"/>
                    <a:pt x="8" y="1"/>
                    <a:pt x="9" y="1"/>
                  </a:cubicBezTo>
                  <a:cubicBezTo>
                    <a:pt x="9" y="1"/>
                    <a:pt x="10" y="0"/>
                    <a:pt x="11" y="1"/>
                  </a:cubicBezTo>
                  <a:cubicBezTo>
                    <a:pt x="11" y="0"/>
                    <a:pt x="12" y="0"/>
                    <a:pt x="12" y="0"/>
                  </a:cubicBezTo>
                  <a:cubicBezTo>
                    <a:pt x="12" y="0"/>
                    <a:pt x="13" y="0"/>
                    <a:pt x="13" y="0"/>
                  </a:cubicBezTo>
                  <a:cubicBezTo>
                    <a:pt x="15" y="0"/>
                    <a:pt x="16" y="0"/>
                    <a:pt x="17" y="0"/>
                  </a:cubicBezTo>
                  <a:cubicBezTo>
                    <a:pt x="17" y="0"/>
                    <a:pt x="18" y="1"/>
                    <a:pt x="18" y="1"/>
                  </a:cubicBezTo>
                  <a:close/>
                  <a:moveTo>
                    <a:pt x="15" y="10"/>
                  </a:moveTo>
                  <a:cubicBezTo>
                    <a:pt x="14" y="10"/>
                    <a:pt x="14" y="10"/>
                    <a:pt x="14" y="10"/>
                  </a:cubicBezTo>
                  <a:cubicBezTo>
                    <a:pt x="13" y="10"/>
                    <a:pt x="13" y="10"/>
                    <a:pt x="13" y="10"/>
                  </a:cubicBezTo>
                  <a:cubicBezTo>
                    <a:pt x="12" y="10"/>
                    <a:pt x="12" y="11"/>
                    <a:pt x="12" y="11"/>
                  </a:cubicBezTo>
                  <a:cubicBezTo>
                    <a:pt x="12" y="12"/>
                    <a:pt x="12" y="12"/>
                    <a:pt x="12" y="13"/>
                  </a:cubicBezTo>
                  <a:cubicBezTo>
                    <a:pt x="11" y="14"/>
                    <a:pt x="11" y="14"/>
                    <a:pt x="11" y="14"/>
                  </a:cubicBezTo>
                  <a:cubicBezTo>
                    <a:pt x="11" y="15"/>
                    <a:pt x="11" y="17"/>
                    <a:pt x="10" y="18"/>
                  </a:cubicBezTo>
                  <a:cubicBezTo>
                    <a:pt x="10" y="18"/>
                    <a:pt x="10" y="19"/>
                    <a:pt x="10" y="19"/>
                  </a:cubicBezTo>
                  <a:cubicBezTo>
                    <a:pt x="10" y="19"/>
                    <a:pt x="11" y="19"/>
                    <a:pt x="11" y="19"/>
                  </a:cubicBezTo>
                  <a:cubicBezTo>
                    <a:pt x="11" y="19"/>
                    <a:pt x="12" y="19"/>
                    <a:pt x="12" y="19"/>
                  </a:cubicBezTo>
                  <a:cubicBezTo>
                    <a:pt x="13" y="19"/>
                    <a:pt x="14" y="19"/>
                    <a:pt x="16" y="19"/>
                  </a:cubicBezTo>
                  <a:cubicBezTo>
                    <a:pt x="16" y="19"/>
                    <a:pt x="16" y="19"/>
                    <a:pt x="16" y="19"/>
                  </a:cubicBezTo>
                  <a:cubicBezTo>
                    <a:pt x="16" y="19"/>
                    <a:pt x="16" y="19"/>
                    <a:pt x="17" y="19"/>
                  </a:cubicBezTo>
                  <a:cubicBezTo>
                    <a:pt x="17" y="18"/>
                    <a:pt x="17" y="18"/>
                    <a:pt x="17" y="18"/>
                  </a:cubicBezTo>
                  <a:cubicBezTo>
                    <a:pt x="18" y="17"/>
                    <a:pt x="18" y="17"/>
                    <a:pt x="18" y="16"/>
                  </a:cubicBezTo>
                  <a:cubicBezTo>
                    <a:pt x="18" y="16"/>
                    <a:pt x="18" y="15"/>
                    <a:pt x="18" y="15"/>
                  </a:cubicBezTo>
                  <a:cubicBezTo>
                    <a:pt x="19" y="14"/>
                    <a:pt x="19" y="13"/>
                    <a:pt x="19" y="13"/>
                  </a:cubicBezTo>
                  <a:cubicBezTo>
                    <a:pt x="19" y="13"/>
                    <a:pt x="19" y="12"/>
                    <a:pt x="19" y="12"/>
                  </a:cubicBezTo>
                  <a:cubicBezTo>
                    <a:pt x="19" y="11"/>
                    <a:pt x="19" y="11"/>
                    <a:pt x="19" y="11"/>
                  </a:cubicBezTo>
                  <a:cubicBezTo>
                    <a:pt x="18" y="10"/>
                    <a:pt x="18" y="10"/>
                    <a:pt x="17" y="10"/>
                  </a:cubicBezTo>
                  <a:cubicBezTo>
                    <a:pt x="17" y="10"/>
                    <a:pt x="17" y="10"/>
                    <a:pt x="16" y="10"/>
                  </a:cubicBezTo>
                  <a:cubicBezTo>
                    <a:pt x="16" y="10"/>
                    <a:pt x="16" y="10"/>
                    <a:pt x="15"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8"/>
            <p:cNvSpPr>
              <a:spLocks noEditPoints="1"/>
            </p:cNvSpPr>
            <p:nvPr>
              <p:custDataLst>
                <p:tags r:id="rId87"/>
              </p:custDataLst>
            </p:nvPr>
          </p:nvSpPr>
          <p:spPr bwMode="auto">
            <a:xfrm>
              <a:off x="5638799" y="5245338"/>
              <a:ext cx="139983" cy="166533"/>
            </a:xfrm>
            <a:custGeom>
              <a:avLst/>
              <a:gdLst>
                <a:gd name="T0" fmla="*/ 13 w 22"/>
                <a:gd name="T1" fmla="*/ 0 h 26"/>
                <a:gd name="T2" fmla="*/ 17 w 22"/>
                <a:gd name="T3" fmla="*/ 1 h 26"/>
                <a:gd name="T4" fmla="*/ 19 w 22"/>
                <a:gd name="T5" fmla="*/ 1 h 26"/>
                <a:gd name="T6" fmla="*/ 20 w 22"/>
                <a:gd name="T7" fmla="*/ 2 h 26"/>
                <a:gd name="T8" fmla="*/ 22 w 22"/>
                <a:gd name="T9" fmla="*/ 4 h 26"/>
                <a:gd name="T10" fmla="*/ 21 w 22"/>
                <a:gd name="T11" fmla="*/ 7 h 26"/>
                <a:gd name="T12" fmla="*/ 21 w 22"/>
                <a:gd name="T13" fmla="*/ 8 h 26"/>
                <a:gd name="T14" fmla="*/ 21 w 22"/>
                <a:gd name="T15" fmla="*/ 12 h 26"/>
                <a:gd name="T16" fmla="*/ 21 w 22"/>
                <a:gd name="T17" fmla="*/ 13 h 26"/>
                <a:gd name="T18" fmla="*/ 21 w 22"/>
                <a:gd name="T19" fmla="*/ 17 h 26"/>
                <a:gd name="T20" fmla="*/ 22 w 22"/>
                <a:gd name="T21" fmla="*/ 21 h 26"/>
                <a:gd name="T22" fmla="*/ 22 w 22"/>
                <a:gd name="T23" fmla="*/ 24 h 26"/>
                <a:gd name="T24" fmla="*/ 21 w 22"/>
                <a:gd name="T25" fmla="*/ 26 h 26"/>
                <a:gd name="T26" fmla="*/ 20 w 22"/>
                <a:gd name="T27" fmla="*/ 25 h 26"/>
                <a:gd name="T28" fmla="*/ 20 w 22"/>
                <a:gd name="T29" fmla="*/ 24 h 26"/>
                <a:gd name="T30" fmla="*/ 19 w 22"/>
                <a:gd name="T31" fmla="*/ 21 h 26"/>
                <a:gd name="T32" fmla="*/ 19 w 22"/>
                <a:gd name="T33" fmla="*/ 19 h 26"/>
                <a:gd name="T34" fmla="*/ 18 w 22"/>
                <a:gd name="T35" fmla="*/ 18 h 26"/>
                <a:gd name="T36" fmla="*/ 13 w 22"/>
                <a:gd name="T37" fmla="*/ 18 h 26"/>
                <a:gd name="T38" fmla="*/ 10 w 22"/>
                <a:gd name="T39" fmla="*/ 18 h 26"/>
                <a:gd name="T40" fmla="*/ 7 w 22"/>
                <a:gd name="T41" fmla="*/ 18 h 26"/>
                <a:gd name="T42" fmla="*/ 6 w 22"/>
                <a:gd name="T43" fmla="*/ 20 h 26"/>
                <a:gd name="T44" fmla="*/ 5 w 22"/>
                <a:gd name="T45" fmla="*/ 22 h 26"/>
                <a:gd name="T46" fmla="*/ 3 w 22"/>
                <a:gd name="T47" fmla="*/ 25 h 26"/>
                <a:gd name="T48" fmla="*/ 1 w 22"/>
                <a:gd name="T49" fmla="*/ 26 h 26"/>
                <a:gd name="T50" fmla="*/ 2 w 22"/>
                <a:gd name="T51" fmla="*/ 22 h 26"/>
                <a:gd name="T52" fmla="*/ 3 w 22"/>
                <a:gd name="T53" fmla="*/ 21 h 26"/>
                <a:gd name="T54" fmla="*/ 4 w 22"/>
                <a:gd name="T55" fmla="*/ 19 h 26"/>
                <a:gd name="T56" fmla="*/ 6 w 22"/>
                <a:gd name="T57" fmla="*/ 14 h 26"/>
                <a:gd name="T58" fmla="*/ 6 w 22"/>
                <a:gd name="T59" fmla="*/ 12 h 26"/>
                <a:gd name="T60" fmla="*/ 5 w 22"/>
                <a:gd name="T61" fmla="*/ 8 h 26"/>
                <a:gd name="T62" fmla="*/ 5 w 22"/>
                <a:gd name="T63" fmla="*/ 6 h 26"/>
                <a:gd name="T64" fmla="*/ 7 w 22"/>
                <a:gd name="T65" fmla="*/ 1 h 26"/>
                <a:gd name="T66" fmla="*/ 7 w 22"/>
                <a:gd name="T67" fmla="*/ 1 h 26"/>
                <a:gd name="T68" fmla="*/ 10 w 22"/>
                <a:gd name="T69" fmla="*/ 1 h 26"/>
                <a:gd name="T70" fmla="*/ 12 w 22"/>
                <a:gd name="T71" fmla="*/ 1 h 26"/>
                <a:gd name="T72" fmla="*/ 14 w 22"/>
                <a:gd name="T73" fmla="*/ 3 h 26"/>
                <a:gd name="T74" fmla="*/ 9 w 22"/>
                <a:gd name="T75" fmla="*/ 3 h 26"/>
                <a:gd name="T76" fmla="*/ 7 w 22"/>
                <a:gd name="T77" fmla="*/ 4 h 26"/>
                <a:gd name="T78" fmla="*/ 7 w 22"/>
                <a:gd name="T79" fmla="*/ 7 h 26"/>
                <a:gd name="T80" fmla="*/ 8 w 22"/>
                <a:gd name="T81" fmla="*/ 9 h 26"/>
                <a:gd name="T82" fmla="*/ 9 w 22"/>
                <a:gd name="T83" fmla="*/ 9 h 26"/>
                <a:gd name="T84" fmla="*/ 14 w 22"/>
                <a:gd name="T85" fmla="*/ 9 h 26"/>
                <a:gd name="T86" fmla="*/ 16 w 22"/>
                <a:gd name="T87" fmla="*/ 9 h 26"/>
                <a:gd name="T88" fmla="*/ 17 w 22"/>
                <a:gd name="T89" fmla="*/ 10 h 26"/>
                <a:gd name="T90" fmla="*/ 16 w 22"/>
                <a:gd name="T91" fmla="*/ 11 h 26"/>
                <a:gd name="T92" fmla="*/ 12 w 22"/>
                <a:gd name="T93" fmla="*/ 11 h 26"/>
                <a:gd name="T94" fmla="*/ 9 w 22"/>
                <a:gd name="T95" fmla="*/ 11 h 26"/>
                <a:gd name="T96" fmla="*/ 8 w 22"/>
                <a:gd name="T97" fmla="*/ 12 h 26"/>
                <a:gd name="T98" fmla="*/ 7 w 22"/>
                <a:gd name="T99" fmla="*/ 13 h 26"/>
                <a:gd name="T100" fmla="*/ 7 w 22"/>
                <a:gd name="T101" fmla="*/ 15 h 26"/>
                <a:gd name="T102" fmla="*/ 9 w 22"/>
                <a:gd name="T103" fmla="*/ 16 h 26"/>
                <a:gd name="T104" fmla="*/ 13 w 22"/>
                <a:gd name="T105" fmla="*/ 16 h 26"/>
                <a:gd name="T106" fmla="*/ 16 w 22"/>
                <a:gd name="T107" fmla="*/ 16 h 26"/>
                <a:gd name="T108" fmla="*/ 18 w 22"/>
                <a:gd name="T109" fmla="*/ 16 h 26"/>
                <a:gd name="T110" fmla="*/ 19 w 22"/>
                <a:gd name="T111" fmla="*/ 14 h 26"/>
                <a:gd name="T112" fmla="*/ 19 w 22"/>
                <a:gd name="T113" fmla="*/ 10 h 26"/>
                <a:gd name="T114" fmla="*/ 20 w 22"/>
                <a:gd name="T115" fmla="*/ 7 h 26"/>
                <a:gd name="T116" fmla="*/ 18 w 22"/>
                <a:gd name="T117" fmla="*/ 3 h 26"/>
                <a:gd name="T118" fmla="*/ 14 w 22"/>
                <a:gd name="T119"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 h="26">
                  <a:moveTo>
                    <a:pt x="12" y="1"/>
                  </a:moveTo>
                  <a:cubicBezTo>
                    <a:pt x="13" y="0"/>
                    <a:pt x="13" y="0"/>
                    <a:pt x="13" y="0"/>
                  </a:cubicBezTo>
                  <a:cubicBezTo>
                    <a:pt x="14" y="1"/>
                    <a:pt x="14" y="1"/>
                    <a:pt x="15" y="1"/>
                  </a:cubicBezTo>
                  <a:cubicBezTo>
                    <a:pt x="16" y="0"/>
                    <a:pt x="16" y="1"/>
                    <a:pt x="17" y="1"/>
                  </a:cubicBezTo>
                  <a:cubicBezTo>
                    <a:pt x="18" y="1"/>
                    <a:pt x="18" y="1"/>
                    <a:pt x="18" y="1"/>
                  </a:cubicBezTo>
                  <a:cubicBezTo>
                    <a:pt x="18" y="1"/>
                    <a:pt x="19" y="1"/>
                    <a:pt x="19" y="1"/>
                  </a:cubicBezTo>
                  <a:cubicBezTo>
                    <a:pt x="19" y="1"/>
                    <a:pt x="20" y="1"/>
                    <a:pt x="20" y="1"/>
                  </a:cubicBezTo>
                  <a:cubicBezTo>
                    <a:pt x="20" y="1"/>
                    <a:pt x="20" y="1"/>
                    <a:pt x="20" y="2"/>
                  </a:cubicBezTo>
                  <a:cubicBezTo>
                    <a:pt x="20" y="2"/>
                    <a:pt x="21" y="2"/>
                    <a:pt x="21" y="2"/>
                  </a:cubicBezTo>
                  <a:cubicBezTo>
                    <a:pt x="22" y="3"/>
                    <a:pt x="22" y="3"/>
                    <a:pt x="22" y="4"/>
                  </a:cubicBezTo>
                  <a:cubicBezTo>
                    <a:pt x="22" y="5"/>
                    <a:pt x="22" y="5"/>
                    <a:pt x="22" y="6"/>
                  </a:cubicBezTo>
                  <a:cubicBezTo>
                    <a:pt x="22" y="6"/>
                    <a:pt x="21" y="6"/>
                    <a:pt x="21" y="7"/>
                  </a:cubicBezTo>
                  <a:cubicBezTo>
                    <a:pt x="21" y="7"/>
                    <a:pt x="21" y="7"/>
                    <a:pt x="21" y="7"/>
                  </a:cubicBezTo>
                  <a:cubicBezTo>
                    <a:pt x="21" y="7"/>
                    <a:pt x="21" y="7"/>
                    <a:pt x="21" y="8"/>
                  </a:cubicBezTo>
                  <a:cubicBezTo>
                    <a:pt x="21" y="9"/>
                    <a:pt x="21" y="10"/>
                    <a:pt x="21" y="11"/>
                  </a:cubicBezTo>
                  <a:cubicBezTo>
                    <a:pt x="21" y="11"/>
                    <a:pt x="21" y="11"/>
                    <a:pt x="21" y="12"/>
                  </a:cubicBezTo>
                  <a:cubicBezTo>
                    <a:pt x="21" y="12"/>
                    <a:pt x="21" y="12"/>
                    <a:pt x="21" y="12"/>
                  </a:cubicBezTo>
                  <a:cubicBezTo>
                    <a:pt x="21" y="13"/>
                    <a:pt x="21" y="13"/>
                    <a:pt x="21" y="13"/>
                  </a:cubicBezTo>
                  <a:cubicBezTo>
                    <a:pt x="21" y="14"/>
                    <a:pt x="21" y="15"/>
                    <a:pt x="21" y="16"/>
                  </a:cubicBezTo>
                  <a:cubicBezTo>
                    <a:pt x="21" y="16"/>
                    <a:pt x="21" y="17"/>
                    <a:pt x="21" y="17"/>
                  </a:cubicBezTo>
                  <a:cubicBezTo>
                    <a:pt x="21" y="18"/>
                    <a:pt x="21" y="18"/>
                    <a:pt x="21" y="18"/>
                  </a:cubicBezTo>
                  <a:cubicBezTo>
                    <a:pt x="22" y="21"/>
                    <a:pt x="22" y="21"/>
                    <a:pt x="22" y="21"/>
                  </a:cubicBezTo>
                  <a:cubicBezTo>
                    <a:pt x="22" y="21"/>
                    <a:pt x="22" y="21"/>
                    <a:pt x="22" y="22"/>
                  </a:cubicBezTo>
                  <a:cubicBezTo>
                    <a:pt x="22" y="23"/>
                    <a:pt x="22" y="23"/>
                    <a:pt x="22" y="24"/>
                  </a:cubicBezTo>
                  <a:cubicBezTo>
                    <a:pt x="22" y="25"/>
                    <a:pt x="22" y="25"/>
                    <a:pt x="22" y="26"/>
                  </a:cubicBezTo>
                  <a:cubicBezTo>
                    <a:pt x="22" y="26"/>
                    <a:pt x="22" y="26"/>
                    <a:pt x="21" y="26"/>
                  </a:cubicBezTo>
                  <a:cubicBezTo>
                    <a:pt x="21" y="26"/>
                    <a:pt x="21" y="26"/>
                    <a:pt x="20" y="26"/>
                  </a:cubicBezTo>
                  <a:cubicBezTo>
                    <a:pt x="20" y="26"/>
                    <a:pt x="20" y="25"/>
                    <a:pt x="20" y="25"/>
                  </a:cubicBezTo>
                  <a:cubicBezTo>
                    <a:pt x="20" y="25"/>
                    <a:pt x="20" y="24"/>
                    <a:pt x="20" y="24"/>
                  </a:cubicBezTo>
                  <a:cubicBezTo>
                    <a:pt x="20" y="24"/>
                    <a:pt x="20" y="24"/>
                    <a:pt x="20" y="24"/>
                  </a:cubicBezTo>
                  <a:cubicBezTo>
                    <a:pt x="20" y="23"/>
                    <a:pt x="20" y="23"/>
                    <a:pt x="20" y="22"/>
                  </a:cubicBezTo>
                  <a:cubicBezTo>
                    <a:pt x="19" y="22"/>
                    <a:pt x="19" y="22"/>
                    <a:pt x="19" y="21"/>
                  </a:cubicBezTo>
                  <a:cubicBezTo>
                    <a:pt x="19" y="21"/>
                    <a:pt x="20" y="20"/>
                    <a:pt x="19" y="20"/>
                  </a:cubicBezTo>
                  <a:cubicBezTo>
                    <a:pt x="19" y="19"/>
                    <a:pt x="19" y="19"/>
                    <a:pt x="19" y="19"/>
                  </a:cubicBezTo>
                  <a:cubicBezTo>
                    <a:pt x="19" y="19"/>
                    <a:pt x="19" y="19"/>
                    <a:pt x="19" y="18"/>
                  </a:cubicBezTo>
                  <a:cubicBezTo>
                    <a:pt x="19" y="18"/>
                    <a:pt x="19" y="18"/>
                    <a:pt x="18" y="18"/>
                  </a:cubicBezTo>
                  <a:cubicBezTo>
                    <a:pt x="17" y="17"/>
                    <a:pt x="15" y="17"/>
                    <a:pt x="15" y="18"/>
                  </a:cubicBezTo>
                  <a:cubicBezTo>
                    <a:pt x="14" y="18"/>
                    <a:pt x="14" y="18"/>
                    <a:pt x="13" y="18"/>
                  </a:cubicBezTo>
                  <a:cubicBezTo>
                    <a:pt x="13" y="18"/>
                    <a:pt x="13" y="18"/>
                    <a:pt x="12" y="18"/>
                  </a:cubicBezTo>
                  <a:cubicBezTo>
                    <a:pt x="11" y="18"/>
                    <a:pt x="11" y="18"/>
                    <a:pt x="10" y="18"/>
                  </a:cubicBezTo>
                  <a:cubicBezTo>
                    <a:pt x="9" y="18"/>
                    <a:pt x="8" y="18"/>
                    <a:pt x="7" y="18"/>
                  </a:cubicBezTo>
                  <a:cubicBezTo>
                    <a:pt x="7" y="18"/>
                    <a:pt x="7" y="18"/>
                    <a:pt x="7" y="18"/>
                  </a:cubicBezTo>
                  <a:cubicBezTo>
                    <a:pt x="7" y="19"/>
                    <a:pt x="7" y="19"/>
                    <a:pt x="6" y="19"/>
                  </a:cubicBezTo>
                  <a:cubicBezTo>
                    <a:pt x="6" y="20"/>
                    <a:pt x="6" y="20"/>
                    <a:pt x="6" y="20"/>
                  </a:cubicBezTo>
                  <a:cubicBezTo>
                    <a:pt x="6" y="20"/>
                    <a:pt x="6" y="20"/>
                    <a:pt x="5" y="21"/>
                  </a:cubicBezTo>
                  <a:cubicBezTo>
                    <a:pt x="5" y="21"/>
                    <a:pt x="5" y="21"/>
                    <a:pt x="5" y="22"/>
                  </a:cubicBezTo>
                  <a:cubicBezTo>
                    <a:pt x="5" y="22"/>
                    <a:pt x="5" y="23"/>
                    <a:pt x="5" y="23"/>
                  </a:cubicBezTo>
                  <a:cubicBezTo>
                    <a:pt x="4" y="24"/>
                    <a:pt x="4" y="24"/>
                    <a:pt x="3" y="25"/>
                  </a:cubicBezTo>
                  <a:cubicBezTo>
                    <a:pt x="3" y="26"/>
                    <a:pt x="3" y="26"/>
                    <a:pt x="2" y="26"/>
                  </a:cubicBezTo>
                  <a:cubicBezTo>
                    <a:pt x="2" y="26"/>
                    <a:pt x="2" y="26"/>
                    <a:pt x="1" y="26"/>
                  </a:cubicBezTo>
                  <a:cubicBezTo>
                    <a:pt x="1" y="25"/>
                    <a:pt x="0" y="25"/>
                    <a:pt x="1" y="24"/>
                  </a:cubicBezTo>
                  <a:cubicBezTo>
                    <a:pt x="1" y="24"/>
                    <a:pt x="2" y="23"/>
                    <a:pt x="2" y="22"/>
                  </a:cubicBezTo>
                  <a:cubicBezTo>
                    <a:pt x="2" y="22"/>
                    <a:pt x="3" y="22"/>
                    <a:pt x="3" y="22"/>
                  </a:cubicBezTo>
                  <a:cubicBezTo>
                    <a:pt x="3" y="21"/>
                    <a:pt x="3" y="21"/>
                    <a:pt x="3" y="21"/>
                  </a:cubicBezTo>
                  <a:cubicBezTo>
                    <a:pt x="3" y="21"/>
                    <a:pt x="3" y="20"/>
                    <a:pt x="4" y="19"/>
                  </a:cubicBezTo>
                  <a:cubicBezTo>
                    <a:pt x="4" y="19"/>
                    <a:pt x="4" y="19"/>
                    <a:pt x="4" y="19"/>
                  </a:cubicBezTo>
                  <a:cubicBezTo>
                    <a:pt x="4" y="17"/>
                    <a:pt x="5" y="16"/>
                    <a:pt x="5" y="15"/>
                  </a:cubicBezTo>
                  <a:cubicBezTo>
                    <a:pt x="5" y="15"/>
                    <a:pt x="6" y="14"/>
                    <a:pt x="6" y="14"/>
                  </a:cubicBezTo>
                  <a:cubicBezTo>
                    <a:pt x="5" y="13"/>
                    <a:pt x="5" y="13"/>
                    <a:pt x="5" y="13"/>
                  </a:cubicBezTo>
                  <a:cubicBezTo>
                    <a:pt x="6" y="12"/>
                    <a:pt x="6" y="12"/>
                    <a:pt x="6" y="12"/>
                  </a:cubicBezTo>
                  <a:cubicBezTo>
                    <a:pt x="6" y="11"/>
                    <a:pt x="6" y="11"/>
                    <a:pt x="6" y="11"/>
                  </a:cubicBezTo>
                  <a:cubicBezTo>
                    <a:pt x="6" y="10"/>
                    <a:pt x="6" y="9"/>
                    <a:pt x="5" y="8"/>
                  </a:cubicBezTo>
                  <a:cubicBezTo>
                    <a:pt x="5" y="7"/>
                    <a:pt x="5" y="7"/>
                    <a:pt x="5" y="7"/>
                  </a:cubicBezTo>
                  <a:cubicBezTo>
                    <a:pt x="5" y="6"/>
                    <a:pt x="5" y="6"/>
                    <a:pt x="5" y="6"/>
                  </a:cubicBezTo>
                  <a:cubicBezTo>
                    <a:pt x="4" y="4"/>
                    <a:pt x="4" y="3"/>
                    <a:pt x="5" y="2"/>
                  </a:cubicBezTo>
                  <a:cubicBezTo>
                    <a:pt x="6" y="1"/>
                    <a:pt x="6" y="1"/>
                    <a:pt x="7" y="1"/>
                  </a:cubicBezTo>
                  <a:cubicBezTo>
                    <a:pt x="7" y="1"/>
                    <a:pt x="7" y="1"/>
                    <a:pt x="7" y="1"/>
                  </a:cubicBezTo>
                  <a:cubicBezTo>
                    <a:pt x="7" y="1"/>
                    <a:pt x="7" y="1"/>
                    <a:pt x="7" y="1"/>
                  </a:cubicBezTo>
                  <a:cubicBezTo>
                    <a:pt x="7" y="1"/>
                    <a:pt x="8" y="1"/>
                    <a:pt x="8" y="1"/>
                  </a:cubicBezTo>
                  <a:cubicBezTo>
                    <a:pt x="9" y="1"/>
                    <a:pt x="9" y="1"/>
                    <a:pt x="10" y="1"/>
                  </a:cubicBezTo>
                  <a:cubicBezTo>
                    <a:pt x="10" y="1"/>
                    <a:pt x="10" y="1"/>
                    <a:pt x="11" y="1"/>
                  </a:cubicBezTo>
                  <a:cubicBezTo>
                    <a:pt x="11" y="1"/>
                    <a:pt x="11" y="1"/>
                    <a:pt x="12" y="1"/>
                  </a:cubicBezTo>
                  <a:cubicBezTo>
                    <a:pt x="12" y="1"/>
                    <a:pt x="12" y="1"/>
                    <a:pt x="12" y="1"/>
                  </a:cubicBezTo>
                  <a:close/>
                  <a:moveTo>
                    <a:pt x="14" y="3"/>
                  </a:moveTo>
                  <a:cubicBezTo>
                    <a:pt x="13" y="2"/>
                    <a:pt x="11" y="2"/>
                    <a:pt x="10" y="3"/>
                  </a:cubicBezTo>
                  <a:cubicBezTo>
                    <a:pt x="10" y="3"/>
                    <a:pt x="10" y="3"/>
                    <a:pt x="9" y="3"/>
                  </a:cubicBezTo>
                  <a:cubicBezTo>
                    <a:pt x="9" y="3"/>
                    <a:pt x="8" y="3"/>
                    <a:pt x="8" y="3"/>
                  </a:cubicBezTo>
                  <a:cubicBezTo>
                    <a:pt x="7" y="3"/>
                    <a:pt x="7" y="4"/>
                    <a:pt x="7" y="4"/>
                  </a:cubicBezTo>
                  <a:cubicBezTo>
                    <a:pt x="7" y="5"/>
                    <a:pt x="6" y="5"/>
                    <a:pt x="6" y="5"/>
                  </a:cubicBezTo>
                  <a:cubicBezTo>
                    <a:pt x="7" y="6"/>
                    <a:pt x="7" y="6"/>
                    <a:pt x="7" y="7"/>
                  </a:cubicBezTo>
                  <a:cubicBezTo>
                    <a:pt x="7" y="7"/>
                    <a:pt x="7" y="7"/>
                    <a:pt x="7" y="8"/>
                  </a:cubicBezTo>
                  <a:cubicBezTo>
                    <a:pt x="7" y="8"/>
                    <a:pt x="7" y="8"/>
                    <a:pt x="8" y="9"/>
                  </a:cubicBezTo>
                  <a:cubicBezTo>
                    <a:pt x="8" y="9"/>
                    <a:pt x="8" y="9"/>
                    <a:pt x="8" y="9"/>
                  </a:cubicBezTo>
                  <a:cubicBezTo>
                    <a:pt x="9" y="9"/>
                    <a:pt x="9" y="9"/>
                    <a:pt x="9" y="9"/>
                  </a:cubicBezTo>
                  <a:cubicBezTo>
                    <a:pt x="10" y="9"/>
                    <a:pt x="10" y="9"/>
                    <a:pt x="11" y="9"/>
                  </a:cubicBezTo>
                  <a:cubicBezTo>
                    <a:pt x="12" y="9"/>
                    <a:pt x="13" y="9"/>
                    <a:pt x="14" y="9"/>
                  </a:cubicBezTo>
                  <a:cubicBezTo>
                    <a:pt x="14" y="9"/>
                    <a:pt x="14" y="9"/>
                    <a:pt x="15" y="9"/>
                  </a:cubicBezTo>
                  <a:cubicBezTo>
                    <a:pt x="15" y="9"/>
                    <a:pt x="16" y="9"/>
                    <a:pt x="16" y="9"/>
                  </a:cubicBezTo>
                  <a:cubicBezTo>
                    <a:pt x="17" y="9"/>
                    <a:pt x="17" y="9"/>
                    <a:pt x="17" y="9"/>
                  </a:cubicBezTo>
                  <a:cubicBezTo>
                    <a:pt x="17" y="10"/>
                    <a:pt x="17" y="10"/>
                    <a:pt x="17" y="10"/>
                  </a:cubicBezTo>
                  <a:cubicBezTo>
                    <a:pt x="17" y="11"/>
                    <a:pt x="17" y="11"/>
                    <a:pt x="16" y="11"/>
                  </a:cubicBezTo>
                  <a:cubicBezTo>
                    <a:pt x="16" y="11"/>
                    <a:pt x="16" y="11"/>
                    <a:pt x="16" y="11"/>
                  </a:cubicBezTo>
                  <a:cubicBezTo>
                    <a:pt x="15" y="10"/>
                    <a:pt x="14" y="11"/>
                    <a:pt x="13" y="11"/>
                  </a:cubicBezTo>
                  <a:cubicBezTo>
                    <a:pt x="13" y="11"/>
                    <a:pt x="13" y="11"/>
                    <a:pt x="12" y="11"/>
                  </a:cubicBezTo>
                  <a:cubicBezTo>
                    <a:pt x="12" y="11"/>
                    <a:pt x="11" y="11"/>
                    <a:pt x="10" y="11"/>
                  </a:cubicBezTo>
                  <a:cubicBezTo>
                    <a:pt x="9" y="11"/>
                    <a:pt x="9" y="11"/>
                    <a:pt x="9" y="11"/>
                  </a:cubicBezTo>
                  <a:cubicBezTo>
                    <a:pt x="9" y="11"/>
                    <a:pt x="8" y="11"/>
                    <a:pt x="8" y="12"/>
                  </a:cubicBezTo>
                  <a:cubicBezTo>
                    <a:pt x="8" y="12"/>
                    <a:pt x="8" y="12"/>
                    <a:pt x="8" y="12"/>
                  </a:cubicBezTo>
                  <a:cubicBezTo>
                    <a:pt x="7" y="12"/>
                    <a:pt x="7" y="12"/>
                    <a:pt x="7" y="12"/>
                  </a:cubicBezTo>
                  <a:cubicBezTo>
                    <a:pt x="7" y="13"/>
                    <a:pt x="7" y="13"/>
                    <a:pt x="7" y="13"/>
                  </a:cubicBezTo>
                  <a:cubicBezTo>
                    <a:pt x="7" y="13"/>
                    <a:pt x="7" y="14"/>
                    <a:pt x="7" y="15"/>
                  </a:cubicBezTo>
                  <a:cubicBezTo>
                    <a:pt x="7" y="15"/>
                    <a:pt x="7" y="15"/>
                    <a:pt x="7" y="15"/>
                  </a:cubicBezTo>
                  <a:cubicBezTo>
                    <a:pt x="8" y="16"/>
                    <a:pt x="8" y="16"/>
                    <a:pt x="8" y="16"/>
                  </a:cubicBezTo>
                  <a:cubicBezTo>
                    <a:pt x="9" y="16"/>
                    <a:pt x="9" y="16"/>
                    <a:pt x="9" y="16"/>
                  </a:cubicBezTo>
                  <a:cubicBezTo>
                    <a:pt x="10" y="16"/>
                    <a:pt x="10" y="16"/>
                    <a:pt x="11" y="16"/>
                  </a:cubicBezTo>
                  <a:cubicBezTo>
                    <a:pt x="11" y="16"/>
                    <a:pt x="12" y="16"/>
                    <a:pt x="13" y="16"/>
                  </a:cubicBezTo>
                  <a:cubicBezTo>
                    <a:pt x="13" y="16"/>
                    <a:pt x="13" y="16"/>
                    <a:pt x="14" y="16"/>
                  </a:cubicBezTo>
                  <a:cubicBezTo>
                    <a:pt x="14" y="16"/>
                    <a:pt x="15" y="16"/>
                    <a:pt x="16" y="16"/>
                  </a:cubicBezTo>
                  <a:cubicBezTo>
                    <a:pt x="16" y="16"/>
                    <a:pt x="16" y="16"/>
                    <a:pt x="16" y="16"/>
                  </a:cubicBezTo>
                  <a:cubicBezTo>
                    <a:pt x="17" y="16"/>
                    <a:pt x="17" y="16"/>
                    <a:pt x="18" y="16"/>
                  </a:cubicBezTo>
                  <a:cubicBezTo>
                    <a:pt x="18" y="16"/>
                    <a:pt x="18" y="16"/>
                    <a:pt x="18" y="16"/>
                  </a:cubicBezTo>
                  <a:cubicBezTo>
                    <a:pt x="18" y="15"/>
                    <a:pt x="19" y="15"/>
                    <a:pt x="19" y="14"/>
                  </a:cubicBezTo>
                  <a:cubicBezTo>
                    <a:pt x="19" y="14"/>
                    <a:pt x="19" y="14"/>
                    <a:pt x="19" y="13"/>
                  </a:cubicBezTo>
                  <a:cubicBezTo>
                    <a:pt x="19" y="13"/>
                    <a:pt x="19" y="12"/>
                    <a:pt x="19" y="10"/>
                  </a:cubicBezTo>
                  <a:cubicBezTo>
                    <a:pt x="19" y="10"/>
                    <a:pt x="19" y="9"/>
                    <a:pt x="19" y="9"/>
                  </a:cubicBezTo>
                  <a:cubicBezTo>
                    <a:pt x="19" y="8"/>
                    <a:pt x="19" y="8"/>
                    <a:pt x="20" y="7"/>
                  </a:cubicBezTo>
                  <a:cubicBezTo>
                    <a:pt x="20" y="6"/>
                    <a:pt x="20" y="6"/>
                    <a:pt x="20" y="6"/>
                  </a:cubicBezTo>
                  <a:cubicBezTo>
                    <a:pt x="19" y="5"/>
                    <a:pt x="19" y="4"/>
                    <a:pt x="18" y="3"/>
                  </a:cubicBezTo>
                  <a:cubicBezTo>
                    <a:pt x="17" y="3"/>
                    <a:pt x="16" y="2"/>
                    <a:pt x="15" y="3"/>
                  </a:cubicBezTo>
                  <a:cubicBezTo>
                    <a:pt x="15" y="3"/>
                    <a:pt x="14" y="3"/>
                    <a:pt x="14"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15" name="Rectangle 69"/>
            <p:cNvSpPr>
              <a:spLocks noChangeArrowheads="1"/>
            </p:cNvSpPr>
            <p:nvPr>
              <p:custDataLst>
                <p:tags r:id="rId88"/>
              </p:custDataLst>
            </p:nvPr>
          </p:nvSpPr>
          <p:spPr bwMode="auto">
            <a:xfrm>
              <a:off x="5824639" y="5387733"/>
              <a:ext cx="2414" cy="4827"/>
            </a:xfrm>
            <a:prstGeom prst="rect">
              <a:avLst/>
            </a:prstGeom>
            <a:solidFill>
              <a:srgbClr val="C716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 name="Freeform 70"/>
            <p:cNvSpPr/>
            <p:nvPr>
              <p:custDataLst>
                <p:tags r:id="rId89"/>
              </p:custDataLst>
            </p:nvPr>
          </p:nvSpPr>
          <p:spPr bwMode="auto">
            <a:xfrm>
              <a:off x="5824639" y="538773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71"/>
            <p:cNvSpPr/>
            <p:nvPr>
              <p:custDataLst>
                <p:tags r:id="rId90"/>
              </p:custDataLst>
            </p:nvPr>
          </p:nvSpPr>
          <p:spPr bwMode="auto">
            <a:xfrm>
              <a:off x="5824639" y="5361186"/>
              <a:ext cx="0" cy="19308"/>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72"/>
            <p:cNvSpPr/>
            <p:nvPr>
              <p:custDataLst>
                <p:tags r:id="rId91"/>
              </p:custDataLst>
            </p:nvPr>
          </p:nvSpPr>
          <p:spPr bwMode="auto">
            <a:xfrm>
              <a:off x="5817399" y="5368426"/>
              <a:ext cx="7241" cy="4827"/>
            </a:xfrm>
            <a:custGeom>
              <a:avLst/>
              <a:gdLst>
                <a:gd name="T0" fmla="*/ 3 w 3"/>
                <a:gd name="T1" fmla="*/ 2 h 2"/>
                <a:gd name="T2" fmla="*/ 3 w 3"/>
                <a:gd name="T3" fmla="*/ 2 h 2"/>
                <a:gd name="T4" fmla="*/ 0 w 3"/>
                <a:gd name="T5" fmla="*/ 0 h 2"/>
                <a:gd name="T6" fmla="*/ 3 w 3"/>
                <a:gd name="T7" fmla="*/ 2 h 2"/>
              </a:gdLst>
              <a:ahLst/>
              <a:cxnLst>
                <a:cxn ang="0">
                  <a:pos x="T0" y="T1"/>
                </a:cxn>
                <a:cxn ang="0">
                  <a:pos x="T2" y="T3"/>
                </a:cxn>
                <a:cxn ang="0">
                  <a:pos x="T4" y="T5"/>
                </a:cxn>
                <a:cxn ang="0">
                  <a:pos x="T6" y="T7"/>
                </a:cxn>
              </a:cxnLst>
              <a:rect l="0" t="0" r="r" b="b"/>
              <a:pathLst>
                <a:path w="3" h="2">
                  <a:moveTo>
                    <a:pt x="3" y="2"/>
                  </a:moveTo>
                  <a:lnTo>
                    <a:pt x="3" y="2"/>
                  </a:lnTo>
                  <a:lnTo>
                    <a:pt x="0" y="0"/>
                  </a:lnTo>
                  <a:lnTo>
                    <a:pt x="3" y="2"/>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73"/>
            <p:cNvSpPr/>
            <p:nvPr>
              <p:custDataLst>
                <p:tags r:id="rId92"/>
              </p:custDataLst>
            </p:nvPr>
          </p:nvSpPr>
          <p:spPr bwMode="auto">
            <a:xfrm>
              <a:off x="5817399" y="5368426"/>
              <a:ext cx="0" cy="4827"/>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74"/>
            <p:cNvSpPr/>
            <p:nvPr>
              <p:custDataLst>
                <p:tags r:id="rId93"/>
              </p:custDataLst>
            </p:nvPr>
          </p:nvSpPr>
          <p:spPr bwMode="auto">
            <a:xfrm>
              <a:off x="5817399" y="5341878"/>
              <a:ext cx="7241" cy="19308"/>
            </a:xfrm>
            <a:custGeom>
              <a:avLst/>
              <a:gdLst>
                <a:gd name="T0" fmla="*/ 1 w 1"/>
                <a:gd name="T1" fmla="*/ 0 h 3"/>
                <a:gd name="T2" fmla="*/ 1 w 1"/>
                <a:gd name="T3" fmla="*/ 1 h 3"/>
                <a:gd name="T4" fmla="*/ 0 w 1"/>
                <a:gd name="T5" fmla="*/ 1 h 3"/>
                <a:gd name="T6" fmla="*/ 1 w 1"/>
                <a:gd name="T7" fmla="*/ 3 h 3"/>
                <a:gd name="T8" fmla="*/ 1 w 1"/>
                <a:gd name="T9" fmla="*/ 1 h 3"/>
                <a:gd name="T10" fmla="*/ 1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1" y="0"/>
                  </a:moveTo>
                  <a:cubicBezTo>
                    <a:pt x="1" y="1"/>
                    <a:pt x="1" y="1"/>
                    <a:pt x="1" y="1"/>
                  </a:cubicBezTo>
                  <a:cubicBezTo>
                    <a:pt x="1" y="2"/>
                    <a:pt x="1" y="1"/>
                    <a:pt x="0" y="1"/>
                  </a:cubicBezTo>
                  <a:cubicBezTo>
                    <a:pt x="0" y="2"/>
                    <a:pt x="1" y="2"/>
                    <a:pt x="1" y="3"/>
                  </a:cubicBezTo>
                  <a:cubicBezTo>
                    <a:pt x="1" y="3"/>
                    <a:pt x="1" y="1"/>
                    <a:pt x="1" y="1"/>
                  </a:cubicBezTo>
                  <a:cubicBezTo>
                    <a:pt x="1" y="0"/>
                    <a:pt x="1" y="1"/>
                    <a:pt x="1"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75"/>
            <p:cNvSpPr/>
            <p:nvPr>
              <p:custDataLst>
                <p:tags r:id="rId94"/>
              </p:custDataLst>
            </p:nvPr>
          </p:nvSpPr>
          <p:spPr bwMode="auto">
            <a:xfrm>
              <a:off x="5778782" y="503536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76"/>
            <p:cNvSpPr/>
            <p:nvPr>
              <p:custDataLst>
                <p:tags r:id="rId95"/>
              </p:custDataLst>
            </p:nvPr>
          </p:nvSpPr>
          <p:spPr bwMode="auto">
            <a:xfrm>
              <a:off x="5684654" y="503536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77"/>
            <p:cNvSpPr/>
            <p:nvPr>
              <p:custDataLst>
                <p:tags r:id="rId96"/>
              </p:custDataLst>
            </p:nvPr>
          </p:nvSpPr>
          <p:spPr bwMode="auto">
            <a:xfrm>
              <a:off x="5812571" y="5066738"/>
              <a:ext cx="4827"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78"/>
            <p:cNvSpPr/>
            <p:nvPr>
              <p:custDataLst>
                <p:tags r:id="rId97"/>
              </p:custDataLst>
            </p:nvPr>
          </p:nvSpPr>
          <p:spPr bwMode="auto">
            <a:xfrm>
              <a:off x="5395033" y="52018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79"/>
            <p:cNvSpPr/>
            <p:nvPr>
              <p:custDataLst>
                <p:tags r:id="rId98"/>
              </p:custDataLst>
            </p:nvPr>
          </p:nvSpPr>
          <p:spPr bwMode="auto">
            <a:xfrm>
              <a:off x="5580874" y="50426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80"/>
            <p:cNvSpPr/>
            <p:nvPr>
              <p:custDataLst>
                <p:tags r:id="rId99"/>
              </p:custDataLst>
            </p:nvPr>
          </p:nvSpPr>
          <p:spPr bwMode="auto">
            <a:xfrm>
              <a:off x="5817399" y="5093285"/>
              <a:ext cx="0" cy="4827"/>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1"/>
                    <a:pt x="0" y="1"/>
                    <a:pt x="0" y="1"/>
                  </a:cubicBezTo>
                  <a:cubicBezTo>
                    <a:pt x="0" y="1"/>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81"/>
            <p:cNvSpPr/>
            <p:nvPr>
              <p:custDataLst>
                <p:tags r:id="rId100"/>
              </p:custDataLst>
            </p:nvPr>
          </p:nvSpPr>
          <p:spPr bwMode="auto">
            <a:xfrm>
              <a:off x="5716030" y="50426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82"/>
            <p:cNvSpPr/>
            <p:nvPr>
              <p:custDataLst>
                <p:tags r:id="rId101"/>
              </p:custDataLst>
            </p:nvPr>
          </p:nvSpPr>
          <p:spPr bwMode="auto">
            <a:xfrm>
              <a:off x="5824639" y="5252578"/>
              <a:ext cx="0" cy="724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83"/>
            <p:cNvSpPr/>
            <p:nvPr>
              <p:custDataLst>
                <p:tags r:id="rId102"/>
              </p:custDataLst>
            </p:nvPr>
          </p:nvSpPr>
          <p:spPr bwMode="auto">
            <a:xfrm>
              <a:off x="5824639" y="522602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84"/>
            <p:cNvSpPr/>
            <p:nvPr>
              <p:custDataLst>
                <p:tags r:id="rId103"/>
              </p:custDataLst>
            </p:nvPr>
          </p:nvSpPr>
          <p:spPr bwMode="auto">
            <a:xfrm>
              <a:off x="5824639" y="520189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85"/>
            <p:cNvSpPr/>
            <p:nvPr>
              <p:custDataLst>
                <p:tags r:id="rId104"/>
              </p:custDataLst>
            </p:nvPr>
          </p:nvSpPr>
          <p:spPr bwMode="auto">
            <a:xfrm>
              <a:off x="5824639" y="5240510"/>
              <a:ext cx="7241" cy="12069"/>
            </a:xfrm>
            <a:custGeom>
              <a:avLst/>
              <a:gdLst>
                <a:gd name="T0" fmla="*/ 0 w 1"/>
                <a:gd name="T1" fmla="*/ 2 h 2"/>
                <a:gd name="T2" fmla="*/ 0 w 1"/>
                <a:gd name="T3" fmla="*/ 1 h 2"/>
                <a:gd name="T4" fmla="*/ 0 w 1"/>
                <a:gd name="T5" fmla="*/ 1 h 2"/>
                <a:gd name="T6" fmla="*/ 0 w 1"/>
                <a:gd name="T7" fmla="*/ 0 h 2"/>
                <a:gd name="T8" fmla="*/ 0 w 1"/>
                <a:gd name="T9" fmla="*/ 0 h 2"/>
                <a:gd name="T10" fmla="*/ 0 w 1"/>
                <a:gd name="T11" fmla="*/ 1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cubicBezTo>
                    <a:pt x="0" y="2"/>
                    <a:pt x="1" y="2"/>
                    <a:pt x="0" y="1"/>
                  </a:cubicBezTo>
                  <a:cubicBezTo>
                    <a:pt x="0" y="1"/>
                    <a:pt x="0" y="1"/>
                    <a:pt x="0" y="1"/>
                  </a:cubicBezTo>
                  <a:cubicBezTo>
                    <a:pt x="0" y="1"/>
                    <a:pt x="0" y="0"/>
                    <a:pt x="0" y="0"/>
                  </a:cubicBezTo>
                  <a:cubicBezTo>
                    <a:pt x="0" y="0"/>
                    <a:pt x="0" y="0"/>
                    <a:pt x="0" y="0"/>
                  </a:cubicBezTo>
                  <a:cubicBezTo>
                    <a:pt x="0" y="0"/>
                    <a:pt x="0" y="1"/>
                    <a:pt x="0" y="1"/>
                  </a:cubicBezTo>
                  <a:cubicBezTo>
                    <a:pt x="0" y="1"/>
                    <a:pt x="0" y="2"/>
                    <a:pt x="0" y="2"/>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Rectangle 86"/>
            <p:cNvSpPr>
              <a:spLocks noChangeArrowheads="1"/>
            </p:cNvSpPr>
            <p:nvPr>
              <p:custDataLst>
                <p:tags r:id="rId105"/>
              </p:custDataLst>
            </p:nvPr>
          </p:nvSpPr>
          <p:spPr bwMode="auto">
            <a:xfrm>
              <a:off x="5778782" y="5035361"/>
              <a:ext cx="2414" cy="2414"/>
            </a:xfrm>
            <a:prstGeom prst="rect">
              <a:avLst/>
            </a:prstGeom>
            <a:solidFill>
              <a:srgbClr val="C716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 name="Freeform 87"/>
            <p:cNvSpPr/>
            <p:nvPr>
              <p:custDataLst>
                <p:tags r:id="rId106"/>
              </p:custDataLst>
            </p:nvPr>
          </p:nvSpPr>
          <p:spPr bwMode="auto">
            <a:xfrm>
              <a:off x="5798090" y="50426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8"/>
            <p:cNvSpPr/>
            <p:nvPr>
              <p:custDataLst>
                <p:tags r:id="rId107"/>
              </p:custDataLst>
            </p:nvPr>
          </p:nvSpPr>
          <p:spPr bwMode="auto">
            <a:xfrm>
              <a:off x="5812571" y="51439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9"/>
            <p:cNvSpPr/>
            <p:nvPr>
              <p:custDataLst>
                <p:tags r:id="rId108"/>
              </p:custDataLst>
            </p:nvPr>
          </p:nvSpPr>
          <p:spPr bwMode="auto">
            <a:xfrm>
              <a:off x="5798090" y="50426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90"/>
            <p:cNvSpPr/>
            <p:nvPr>
              <p:custDataLst>
                <p:tags r:id="rId109"/>
              </p:custDataLst>
            </p:nvPr>
          </p:nvSpPr>
          <p:spPr bwMode="auto">
            <a:xfrm>
              <a:off x="5817399" y="51125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91"/>
            <p:cNvSpPr/>
            <p:nvPr>
              <p:custDataLst>
                <p:tags r:id="rId110"/>
              </p:custDataLst>
            </p:nvPr>
          </p:nvSpPr>
          <p:spPr bwMode="auto">
            <a:xfrm>
              <a:off x="5614663" y="5457726"/>
              <a:ext cx="12069" cy="0"/>
            </a:xfrm>
            <a:custGeom>
              <a:avLst/>
              <a:gdLst>
                <a:gd name="T0" fmla="*/ 1 w 2"/>
                <a:gd name="T1" fmla="*/ 0 w 2"/>
                <a:gd name="T2" fmla="*/ 1 w 2"/>
                <a:gd name="T3" fmla="*/ 2 w 2"/>
                <a:gd name="T4" fmla="*/ 1 w 2"/>
                <a:gd name="T5" fmla="*/ 1 w 2"/>
              </a:gdLst>
              <a:ahLst/>
              <a:cxnLst>
                <a:cxn ang="0">
                  <a:pos x="T0" y="0"/>
                </a:cxn>
                <a:cxn ang="0">
                  <a:pos x="T1" y="0"/>
                </a:cxn>
                <a:cxn ang="0">
                  <a:pos x="T2" y="0"/>
                </a:cxn>
                <a:cxn ang="0">
                  <a:pos x="T3" y="0"/>
                </a:cxn>
                <a:cxn ang="0">
                  <a:pos x="T4" y="0"/>
                </a:cxn>
                <a:cxn ang="0">
                  <a:pos x="T5" y="0"/>
                </a:cxn>
              </a:cxnLst>
              <a:rect l="0" t="0" r="r" b="b"/>
              <a:pathLst>
                <a:path w="2">
                  <a:moveTo>
                    <a:pt x="1" y="0"/>
                  </a:moveTo>
                  <a:cubicBezTo>
                    <a:pt x="1" y="0"/>
                    <a:pt x="1" y="0"/>
                    <a:pt x="0" y="0"/>
                  </a:cubicBezTo>
                  <a:cubicBezTo>
                    <a:pt x="0" y="0"/>
                    <a:pt x="2" y="0"/>
                    <a:pt x="1" y="0"/>
                  </a:cubicBezTo>
                  <a:cubicBezTo>
                    <a:pt x="1" y="0"/>
                    <a:pt x="1" y="0"/>
                    <a:pt x="2" y="0"/>
                  </a:cubicBezTo>
                  <a:cubicBezTo>
                    <a:pt x="1" y="0"/>
                    <a:pt x="1" y="0"/>
                    <a:pt x="1" y="0"/>
                  </a:cubicBezTo>
                  <a:cubicBezTo>
                    <a:pt x="1" y="0"/>
                    <a:pt x="2" y="0"/>
                    <a:pt x="1"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92"/>
            <p:cNvSpPr/>
            <p:nvPr>
              <p:custDataLst>
                <p:tags r:id="rId111"/>
              </p:custDataLst>
            </p:nvPr>
          </p:nvSpPr>
          <p:spPr bwMode="auto">
            <a:xfrm>
              <a:off x="5390206" y="5226029"/>
              <a:ext cx="4827" cy="7241"/>
            </a:xfrm>
            <a:custGeom>
              <a:avLst/>
              <a:gdLst>
                <a:gd name="T0" fmla="*/ 0 w 1"/>
                <a:gd name="T1" fmla="*/ 0 h 1"/>
                <a:gd name="T2" fmla="*/ 0 w 1"/>
                <a:gd name="T3" fmla="*/ 0 h 1"/>
                <a:gd name="T4" fmla="*/ 0 w 1"/>
                <a:gd name="T5" fmla="*/ 0 h 1"/>
                <a:gd name="T6" fmla="*/ 1 w 1"/>
                <a:gd name="T7" fmla="*/ 1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0"/>
                  </a:cubicBezTo>
                  <a:cubicBezTo>
                    <a:pt x="0" y="0"/>
                    <a:pt x="0" y="0"/>
                    <a:pt x="0" y="0"/>
                  </a:cubicBezTo>
                  <a:cubicBezTo>
                    <a:pt x="0" y="1"/>
                    <a:pt x="1" y="0"/>
                    <a:pt x="1" y="1"/>
                  </a:cubicBezTo>
                  <a:cubicBezTo>
                    <a:pt x="1" y="1"/>
                    <a:pt x="1" y="0"/>
                    <a:pt x="1" y="0"/>
                  </a:cubicBezTo>
                  <a:cubicBezTo>
                    <a:pt x="1" y="1"/>
                    <a:pt x="1"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Oval 93"/>
            <p:cNvSpPr>
              <a:spLocks noChangeArrowheads="1"/>
            </p:cNvSpPr>
            <p:nvPr>
              <p:custDataLst>
                <p:tags r:id="rId112"/>
              </p:custDataLst>
            </p:nvPr>
          </p:nvSpPr>
          <p:spPr bwMode="auto">
            <a:xfrm>
              <a:off x="5395033" y="5226029"/>
              <a:ext cx="2414" cy="2414"/>
            </a:xfrm>
            <a:prstGeom prst="ellipse">
              <a:avLst/>
            </a:pr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94"/>
            <p:cNvSpPr/>
            <p:nvPr>
              <p:custDataLst>
                <p:tags r:id="rId113"/>
              </p:custDataLst>
            </p:nvPr>
          </p:nvSpPr>
          <p:spPr bwMode="auto">
            <a:xfrm>
              <a:off x="5549497" y="54577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95"/>
            <p:cNvSpPr/>
            <p:nvPr>
              <p:custDataLst>
                <p:tags r:id="rId114"/>
              </p:custDataLst>
            </p:nvPr>
          </p:nvSpPr>
          <p:spPr bwMode="auto">
            <a:xfrm>
              <a:off x="5588114" y="5016053"/>
              <a:ext cx="724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96"/>
            <p:cNvSpPr/>
            <p:nvPr>
              <p:custDataLst>
                <p:tags r:id="rId115"/>
              </p:custDataLst>
            </p:nvPr>
          </p:nvSpPr>
          <p:spPr bwMode="auto">
            <a:xfrm>
              <a:off x="5395033" y="5170518"/>
              <a:ext cx="0" cy="4827"/>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0"/>
                    <a:pt x="0" y="0"/>
                    <a:pt x="0" y="0"/>
                  </a:cubicBezTo>
                  <a:lnTo>
                    <a:pt x="0" y="1"/>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97"/>
            <p:cNvSpPr/>
            <p:nvPr>
              <p:custDataLst>
                <p:tags r:id="rId116"/>
              </p:custDataLst>
            </p:nvPr>
          </p:nvSpPr>
          <p:spPr bwMode="auto">
            <a:xfrm>
              <a:off x="5409514" y="5341878"/>
              <a:ext cx="4827" cy="12069"/>
            </a:xfrm>
            <a:custGeom>
              <a:avLst/>
              <a:gdLst>
                <a:gd name="T0" fmla="*/ 1 w 1"/>
                <a:gd name="T1" fmla="*/ 1 h 2"/>
                <a:gd name="T2" fmla="*/ 0 w 1"/>
                <a:gd name="T3" fmla="*/ 1 h 2"/>
                <a:gd name="T4" fmla="*/ 1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0" y="0"/>
                    <a:pt x="1" y="1"/>
                    <a:pt x="0" y="1"/>
                  </a:cubicBezTo>
                  <a:cubicBezTo>
                    <a:pt x="1" y="2"/>
                    <a:pt x="1" y="2"/>
                    <a:pt x="1" y="2"/>
                  </a:cubicBezTo>
                  <a:cubicBezTo>
                    <a:pt x="1" y="1"/>
                    <a:pt x="1" y="1"/>
                    <a:pt x="1"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98"/>
            <p:cNvSpPr/>
            <p:nvPr>
              <p:custDataLst>
                <p:tags r:id="rId117"/>
              </p:custDataLst>
            </p:nvPr>
          </p:nvSpPr>
          <p:spPr bwMode="auto">
            <a:xfrm>
              <a:off x="5626730" y="54577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99"/>
            <p:cNvSpPr/>
            <p:nvPr>
              <p:custDataLst>
                <p:tags r:id="rId118"/>
              </p:custDataLst>
            </p:nvPr>
          </p:nvSpPr>
          <p:spPr bwMode="auto">
            <a:xfrm>
              <a:off x="5433649" y="542393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0"/>
            <p:cNvSpPr/>
            <p:nvPr>
              <p:custDataLst>
                <p:tags r:id="rId119"/>
              </p:custDataLst>
            </p:nvPr>
          </p:nvSpPr>
          <p:spPr bwMode="auto">
            <a:xfrm>
              <a:off x="5395033" y="5194653"/>
              <a:ext cx="0" cy="12069"/>
            </a:xfrm>
            <a:custGeom>
              <a:avLst/>
              <a:gdLst>
                <a:gd name="T0" fmla="*/ 2 h 2"/>
                <a:gd name="T1" fmla="*/ 0 h 2"/>
                <a:gd name="T2" fmla="*/ 1 h 2"/>
                <a:gd name="T3" fmla="*/ 2 h 2"/>
              </a:gdLst>
              <a:ahLst/>
              <a:cxnLst>
                <a:cxn ang="0">
                  <a:pos x="0" y="T0"/>
                </a:cxn>
                <a:cxn ang="0">
                  <a:pos x="0" y="T1"/>
                </a:cxn>
                <a:cxn ang="0">
                  <a:pos x="0" y="T2"/>
                </a:cxn>
                <a:cxn ang="0">
                  <a:pos x="0" y="T3"/>
                </a:cxn>
              </a:cxnLst>
              <a:rect l="0" t="0" r="r" b="b"/>
              <a:pathLst>
                <a:path h="2">
                  <a:moveTo>
                    <a:pt x="0" y="2"/>
                  </a:moveTo>
                  <a:cubicBezTo>
                    <a:pt x="0" y="0"/>
                    <a:pt x="0" y="0"/>
                    <a:pt x="0" y="0"/>
                  </a:cubicBezTo>
                  <a:cubicBezTo>
                    <a:pt x="0" y="1"/>
                    <a:pt x="0" y="1"/>
                    <a:pt x="0" y="1"/>
                  </a:cubicBezTo>
                  <a:cubicBezTo>
                    <a:pt x="0" y="1"/>
                    <a:pt x="0" y="2"/>
                    <a:pt x="0" y="2"/>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01"/>
            <p:cNvSpPr>
              <a:spLocks noEditPoints="1"/>
            </p:cNvSpPr>
            <p:nvPr>
              <p:custDataLst>
                <p:tags r:id="rId120"/>
              </p:custDataLst>
            </p:nvPr>
          </p:nvSpPr>
          <p:spPr bwMode="auto">
            <a:xfrm>
              <a:off x="5382966" y="5016053"/>
              <a:ext cx="448913" cy="441673"/>
            </a:xfrm>
            <a:custGeom>
              <a:avLst/>
              <a:gdLst>
                <a:gd name="T0" fmla="*/ 5 w 70"/>
                <a:gd name="T1" fmla="*/ 10 h 69"/>
                <a:gd name="T2" fmla="*/ 13 w 70"/>
                <a:gd name="T3" fmla="*/ 4 h 69"/>
                <a:gd name="T4" fmla="*/ 36 w 70"/>
                <a:gd name="T5" fmla="*/ 4 h 69"/>
                <a:gd name="T6" fmla="*/ 48 w 70"/>
                <a:gd name="T7" fmla="*/ 3 h 69"/>
                <a:gd name="T8" fmla="*/ 55 w 70"/>
                <a:gd name="T9" fmla="*/ 2 h 69"/>
                <a:gd name="T10" fmla="*/ 55 w 70"/>
                <a:gd name="T11" fmla="*/ 3 h 69"/>
                <a:gd name="T12" fmla="*/ 59 w 70"/>
                <a:gd name="T13" fmla="*/ 2 h 69"/>
                <a:gd name="T14" fmla="*/ 65 w 70"/>
                <a:gd name="T15" fmla="*/ 4 h 69"/>
                <a:gd name="T16" fmla="*/ 67 w 70"/>
                <a:gd name="T17" fmla="*/ 11 h 69"/>
                <a:gd name="T18" fmla="*/ 68 w 70"/>
                <a:gd name="T19" fmla="*/ 15 h 69"/>
                <a:gd name="T20" fmla="*/ 68 w 70"/>
                <a:gd name="T21" fmla="*/ 19 h 69"/>
                <a:gd name="T22" fmla="*/ 67 w 70"/>
                <a:gd name="T23" fmla="*/ 28 h 69"/>
                <a:gd name="T24" fmla="*/ 68 w 70"/>
                <a:gd name="T25" fmla="*/ 34 h 69"/>
                <a:gd name="T26" fmla="*/ 68 w 70"/>
                <a:gd name="T27" fmla="*/ 38 h 69"/>
                <a:gd name="T28" fmla="*/ 68 w 70"/>
                <a:gd name="T29" fmla="*/ 44 h 69"/>
                <a:gd name="T30" fmla="*/ 68 w 70"/>
                <a:gd name="T31" fmla="*/ 49 h 69"/>
                <a:gd name="T32" fmla="*/ 69 w 70"/>
                <a:gd name="T33" fmla="*/ 47 h 69"/>
                <a:gd name="T34" fmla="*/ 69 w 70"/>
                <a:gd name="T35" fmla="*/ 42 h 69"/>
                <a:gd name="T36" fmla="*/ 69 w 70"/>
                <a:gd name="T37" fmla="*/ 39 h 69"/>
                <a:gd name="T38" fmla="*/ 69 w 70"/>
                <a:gd name="T39" fmla="*/ 30 h 69"/>
                <a:gd name="T40" fmla="*/ 69 w 70"/>
                <a:gd name="T41" fmla="*/ 25 h 69"/>
                <a:gd name="T42" fmla="*/ 69 w 70"/>
                <a:gd name="T43" fmla="*/ 20 h 69"/>
                <a:gd name="T44" fmla="*/ 69 w 70"/>
                <a:gd name="T45" fmla="*/ 13 h 69"/>
                <a:gd name="T46" fmla="*/ 69 w 70"/>
                <a:gd name="T47" fmla="*/ 8 h 69"/>
                <a:gd name="T48" fmla="*/ 67 w 70"/>
                <a:gd name="T49" fmla="*/ 4 h 69"/>
                <a:gd name="T50" fmla="*/ 54 w 70"/>
                <a:gd name="T51" fmla="*/ 0 h 69"/>
                <a:gd name="T52" fmla="*/ 31 w 70"/>
                <a:gd name="T53" fmla="*/ 0 h 69"/>
                <a:gd name="T54" fmla="*/ 14 w 70"/>
                <a:gd name="T55" fmla="*/ 0 h 69"/>
                <a:gd name="T56" fmla="*/ 6 w 70"/>
                <a:gd name="T57" fmla="*/ 1 h 69"/>
                <a:gd name="T58" fmla="*/ 3 w 70"/>
                <a:gd name="T59" fmla="*/ 3 h 69"/>
                <a:gd name="T60" fmla="*/ 1 w 70"/>
                <a:gd name="T61" fmla="*/ 7 h 69"/>
                <a:gd name="T62" fmla="*/ 1 w 70"/>
                <a:gd name="T63" fmla="*/ 19 h 69"/>
                <a:gd name="T64" fmla="*/ 2 w 70"/>
                <a:gd name="T65" fmla="*/ 25 h 69"/>
                <a:gd name="T66" fmla="*/ 1 w 70"/>
                <a:gd name="T67" fmla="*/ 27 h 69"/>
                <a:gd name="T68" fmla="*/ 2 w 70"/>
                <a:gd name="T69" fmla="*/ 28 h 69"/>
                <a:gd name="T70" fmla="*/ 2 w 70"/>
                <a:gd name="T71" fmla="*/ 33 h 69"/>
                <a:gd name="T72" fmla="*/ 2 w 70"/>
                <a:gd name="T73" fmla="*/ 34 h 69"/>
                <a:gd name="T74" fmla="*/ 1 w 70"/>
                <a:gd name="T75" fmla="*/ 37 h 69"/>
                <a:gd name="T76" fmla="*/ 1 w 70"/>
                <a:gd name="T77" fmla="*/ 47 h 69"/>
                <a:gd name="T78" fmla="*/ 1 w 70"/>
                <a:gd name="T79" fmla="*/ 53 h 69"/>
                <a:gd name="T80" fmla="*/ 1 w 70"/>
                <a:gd name="T81" fmla="*/ 59 h 69"/>
                <a:gd name="T82" fmla="*/ 16 w 70"/>
                <a:gd name="T83" fmla="*/ 68 h 69"/>
                <a:gd name="T84" fmla="*/ 32 w 70"/>
                <a:gd name="T85" fmla="*/ 69 h 69"/>
                <a:gd name="T86" fmla="*/ 43 w 70"/>
                <a:gd name="T87" fmla="*/ 68 h 69"/>
                <a:gd name="T88" fmla="*/ 51 w 70"/>
                <a:gd name="T89" fmla="*/ 68 h 69"/>
                <a:gd name="T90" fmla="*/ 61 w 70"/>
                <a:gd name="T91" fmla="*/ 68 h 69"/>
                <a:gd name="T92" fmla="*/ 67 w 70"/>
                <a:gd name="T93" fmla="*/ 64 h 69"/>
                <a:gd name="T94" fmla="*/ 67 w 70"/>
                <a:gd name="T95" fmla="*/ 62 h 69"/>
                <a:gd name="T96" fmla="*/ 51 w 70"/>
                <a:gd name="T97" fmla="*/ 65 h 69"/>
                <a:gd name="T98" fmla="*/ 38 w 70"/>
                <a:gd name="T99" fmla="*/ 65 h 69"/>
                <a:gd name="T100" fmla="*/ 20 w 70"/>
                <a:gd name="T101" fmla="*/ 66 h 69"/>
                <a:gd name="T102" fmla="*/ 15 w 70"/>
                <a:gd name="T103" fmla="*/ 65 h 69"/>
                <a:gd name="T104" fmla="*/ 10 w 70"/>
                <a:gd name="T105" fmla="*/ 65 h 69"/>
                <a:gd name="T106" fmla="*/ 5 w 70"/>
                <a:gd name="T107" fmla="*/ 61 h 69"/>
                <a:gd name="T108" fmla="*/ 4 w 70"/>
                <a:gd name="T109" fmla="*/ 56 h 69"/>
                <a:gd name="T110" fmla="*/ 5 w 70"/>
                <a:gd name="T111" fmla="*/ 48 h 69"/>
                <a:gd name="T112" fmla="*/ 67 w 70"/>
                <a:gd name="T113" fmla="*/ 8 h 69"/>
                <a:gd name="T114" fmla="*/ 69 w 70"/>
                <a:gd name="T115" fmla="*/ 25 h 69"/>
                <a:gd name="T116" fmla="*/ 6 w 70"/>
                <a:gd name="T117" fmla="*/ 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 h="69">
                  <a:moveTo>
                    <a:pt x="5" y="43"/>
                  </a:moveTo>
                  <a:cubicBezTo>
                    <a:pt x="5" y="43"/>
                    <a:pt x="5" y="43"/>
                    <a:pt x="5" y="43"/>
                  </a:cubicBezTo>
                  <a:cubicBezTo>
                    <a:pt x="5" y="41"/>
                    <a:pt x="5" y="38"/>
                    <a:pt x="5" y="37"/>
                  </a:cubicBezTo>
                  <a:cubicBezTo>
                    <a:pt x="5" y="34"/>
                    <a:pt x="4" y="35"/>
                    <a:pt x="5" y="33"/>
                  </a:cubicBezTo>
                  <a:cubicBezTo>
                    <a:pt x="5" y="33"/>
                    <a:pt x="5" y="33"/>
                    <a:pt x="5" y="33"/>
                  </a:cubicBezTo>
                  <a:cubicBezTo>
                    <a:pt x="5" y="26"/>
                    <a:pt x="5" y="18"/>
                    <a:pt x="5" y="11"/>
                  </a:cubicBezTo>
                  <a:cubicBezTo>
                    <a:pt x="5" y="11"/>
                    <a:pt x="5" y="11"/>
                    <a:pt x="5" y="11"/>
                  </a:cubicBezTo>
                  <a:cubicBezTo>
                    <a:pt x="5" y="10"/>
                    <a:pt x="5" y="10"/>
                    <a:pt x="5" y="10"/>
                  </a:cubicBezTo>
                  <a:cubicBezTo>
                    <a:pt x="5" y="10"/>
                    <a:pt x="5" y="10"/>
                    <a:pt x="5" y="10"/>
                  </a:cubicBezTo>
                  <a:cubicBezTo>
                    <a:pt x="5" y="9"/>
                    <a:pt x="5" y="9"/>
                    <a:pt x="5" y="9"/>
                  </a:cubicBezTo>
                  <a:cubicBezTo>
                    <a:pt x="5" y="8"/>
                    <a:pt x="5" y="8"/>
                    <a:pt x="5" y="8"/>
                  </a:cubicBezTo>
                  <a:cubicBezTo>
                    <a:pt x="5" y="8"/>
                    <a:pt x="5" y="8"/>
                    <a:pt x="5" y="8"/>
                  </a:cubicBezTo>
                  <a:cubicBezTo>
                    <a:pt x="5" y="7"/>
                    <a:pt x="6" y="6"/>
                    <a:pt x="7" y="5"/>
                  </a:cubicBezTo>
                  <a:cubicBezTo>
                    <a:pt x="7" y="5"/>
                    <a:pt x="8" y="4"/>
                    <a:pt x="9" y="4"/>
                  </a:cubicBezTo>
                  <a:cubicBezTo>
                    <a:pt x="10" y="4"/>
                    <a:pt x="10" y="4"/>
                    <a:pt x="11" y="4"/>
                  </a:cubicBezTo>
                  <a:cubicBezTo>
                    <a:pt x="13" y="4"/>
                    <a:pt x="13" y="4"/>
                    <a:pt x="13" y="4"/>
                  </a:cubicBezTo>
                  <a:cubicBezTo>
                    <a:pt x="18" y="4"/>
                    <a:pt x="24" y="4"/>
                    <a:pt x="29" y="4"/>
                  </a:cubicBezTo>
                  <a:cubicBezTo>
                    <a:pt x="30" y="4"/>
                    <a:pt x="30" y="3"/>
                    <a:pt x="31" y="3"/>
                  </a:cubicBezTo>
                  <a:cubicBezTo>
                    <a:pt x="31" y="3"/>
                    <a:pt x="32" y="3"/>
                    <a:pt x="32" y="3"/>
                  </a:cubicBezTo>
                  <a:cubicBezTo>
                    <a:pt x="31" y="3"/>
                    <a:pt x="31" y="4"/>
                    <a:pt x="31" y="4"/>
                  </a:cubicBezTo>
                  <a:cubicBezTo>
                    <a:pt x="32" y="4"/>
                    <a:pt x="34" y="4"/>
                    <a:pt x="35" y="4"/>
                  </a:cubicBezTo>
                  <a:cubicBezTo>
                    <a:pt x="34" y="3"/>
                    <a:pt x="34" y="3"/>
                    <a:pt x="34" y="3"/>
                  </a:cubicBezTo>
                  <a:cubicBezTo>
                    <a:pt x="35" y="3"/>
                    <a:pt x="35" y="3"/>
                    <a:pt x="36" y="3"/>
                  </a:cubicBezTo>
                  <a:cubicBezTo>
                    <a:pt x="36" y="3"/>
                    <a:pt x="36" y="4"/>
                    <a:pt x="36" y="4"/>
                  </a:cubicBezTo>
                  <a:cubicBezTo>
                    <a:pt x="38" y="3"/>
                    <a:pt x="38" y="4"/>
                    <a:pt x="40" y="4"/>
                  </a:cubicBezTo>
                  <a:cubicBezTo>
                    <a:pt x="40" y="3"/>
                    <a:pt x="42" y="3"/>
                    <a:pt x="44" y="3"/>
                  </a:cubicBezTo>
                  <a:cubicBezTo>
                    <a:pt x="45" y="3"/>
                    <a:pt x="45" y="3"/>
                    <a:pt x="45" y="3"/>
                  </a:cubicBezTo>
                  <a:cubicBezTo>
                    <a:pt x="44" y="3"/>
                    <a:pt x="45" y="3"/>
                    <a:pt x="43" y="3"/>
                  </a:cubicBezTo>
                  <a:cubicBezTo>
                    <a:pt x="45" y="3"/>
                    <a:pt x="46" y="3"/>
                    <a:pt x="47" y="3"/>
                  </a:cubicBezTo>
                  <a:cubicBezTo>
                    <a:pt x="47" y="3"/>
                    <a:pt x="47" y="3"/>
                    <a:pt x="47" y="3"/>
                  </a:cubicBezTo>
                  <a:cubicBezTo>
                    <a:pt x="48" y="3"/>
                    <a:pt x="48" y="3"/>
                    <a:pt x="49" y="3"/>
                  </a:cubicBezTo>
                  <a:cubicBezTo>
                    <a:pt x="48" y="3"/>
                    <a:pt x="48" y="3"/>
                    <a:pt x="48" y="3"/>
                  </a:cubicBezTo>
                  <a:cubicBezTo>
                    <a:pt x="48" y="3"/>
                    <a:pt x="49" y="3"/>
                    <a:pt x="49" y="3"/>
                  </a:cubicBezTo>
                  <a:cubicBezTo>
                    <a:pt x="49" y="3"/>
                    <a:pt x="51" y="3"/>
                    <a:pt x="50" y="4"/>
                  </a:cubicBezTo>
                  <a:cubicBezTo>
                    <a:pt x="51" y="3"/>
                    <a:pt x="52" y="3"/>
                    <a:pt x="53" y="3"/>
                  </a:cubicBezTo>
                  <a:cubicBezTo>
                    <a:pt x="52" y="3"/>
                    <a:pt x="53" y="3"/>
                    <a:pt x="53" y="3"/>
                  </a:cubicBezTo>
                  <a:cubicBezTo>
                    <a:pt x="52" y="3"/>
                    <a:pt x="52" y="3"/>
                    <a:pt x="52" y="3"/>
                  </a:cubicBezTo>
                  <a:cubicBezTo>
                    <a:pt x="54" y="3"/>
                    <a:pt x="51" y="3"/>
                    <a:pt x="51" y="3"/>
                  </a:cubicBezTo>
                  <a:cubicBezTo>
                    <a:pt x="50" y="3"/>
                    <a:pt x="53" y="3"/>
                    <a:pt x="51" y="3"/>
                  </a:cubicBezTo>
                  <a:cubicBezTo>
                    <a:pt x="53" y="3"/>
                    <a:pt x="53" y="3"/>
                    <a:pt x="55" y="2"/>
                  </a:cubicBezTo>
                  <a:cubicBezTo>
                    <a:pt x="54" y="3"/>
                    <a:pt x="55" y="2"/>
                    <a:pt x="55" y="2"/>
                  </a:cubicBezTo>
                  <a:cubicBezTo>
                    <a:pt x="56" y="2"/>
                    <a:pt x="55" y="2"/>
                    <a:pt x="55" y="2"/>
                  </a:cubicBezTo>
                  <a:cubicBezTo>
                    <a:pt x="56" y="2"/>
                    <a:pt x="56" y="3"/>
                    <a:pt x="57" y="2"/>
                  </a:cubicBezTo>
                  <a:cubicBezTo>
                    <a:pt x="58" y="2"/>
                    <a:pt x="57" y="3"/>
                    <a:pt x="57" y="3"/>
                  </a:cubicBezTo>
                  <a:cubicBezTo>
                    <a:pt x="57" y="3"/>
                    <a:pt x="54" y="3"/>
                    <a:pt x="54" y="3"/>
                  </a:cubicBezTo>
                  <a:cubicBezTo>
                    <a:pt x="54" y="3"/>
                    <a:pt x="53" y="4"/>
                    <a:pt x="52" y="4"/>
                  </a:cubicBezTo>
                  <a:cubicBezTo>
                    <a:pt x="53" y="4"/>
                    <a:pt x="54" y="4"/>
                    <a:pt x="55" y="4"/>
                  </a:cubicBezTo>
                  <a:cubicBezTo>
                    <a:pt x="55" y="3"/>
                    <a:pt x="55" y="3"/>
                    <a:pt x="55" y="3"/>
                  </a:cubicBezTo>
                  <a:cubicBezTo>
                    <a:pt x="56" y="3"/>
                    <a:pt x="56" y="3"/>
                    <a:pt x="57" y="3"/>
                  </a:cubicBezTo>
                  <a:cubicBezTo>
                    <a:pt x="56" y="3"/>
                    <a:pt x="57" y="3"/>
                    <a:pt x="57" y="3"/>
                  </a:cubicBezTo>
                  <a:cubicBezTo>
                    <a:pt x="57" y="3"/>
                    <a:pt x="57" y="3"/>
                    <a:pt x="57" y="3"/>
                  </a:cubicBezTo>
                  <a:cubicBezTo>
                    <a:pt x="58" y="3"/>
                    <a:pt x="58" y="3"/>
                    <a:pt x="60" y="3"/>
                  </a:cubicBezTo>
                  <a:cubicBezTo>
                    <a:pt x="58" y="3"/>
                    <a:pt x="58" y="3"/>
                    <a:pt x="57" y="2"/>
                  </a:cubicBezTo>
                  <a:cubicBezTo>
                    <a:pt x="58" y="2"/>
                    <a:pt x="58" y="2"/>
                    <a:pt x="59" y="2"/>
                  </a:cubicBezTo>
                  <a:cubicBezTo>
                    <a:pt x="58" y="2"/>
                    <a:pt x="58" y="2"/>
                    <a:pt x="59" y="2"/>
                  </a:cubicBezTo>
                  <a:cubicBezTo>
                    <a:pt x="59" y="2"/>
                    <a:pt x="59" y="2"/>
                    <a:pt x="59" y="2"/>
                  </a:cubicBezTo>
                  <a:cubicBezTo>
                    <a:pt x="61" y="2"/>
                    <a:pt x="59" y="3"/>
                    <a:pt x="60" y="3"/>
                  </a:cubicBezTo>
                  <a:cubicBezTo>
                    <a:pt x="61" y="3"/>
                    <a:pt x="61" y="3"/>
                    <a:pt x="62" y="3"/>
                  </a:cubicBezTo>
                  <a:cubicBezTo>
                    <a:pt x="61" y="3"/>
                    <a:pt x="61" y="3"/>
                    <a:pt x="61" y="3"/>
                  </a:cubicBezTo>
                  <a:cubicBezTo>
                    <a:pt x="62" y="3"/>
                    <a:pt x="62" y="3"/>
                    <a:pt x="62" y="3"/>
                  </a:cubicBezTo>
                  <a:cubicBezTo>
                    <a:pt x="62" y="3"/>
                    <a:pt x="62" y="3"/>
                    <a:pt x="62" y="3"/>
                  </a:cubicBezTo>
                  <a:cubicBezTo>
                    <a:pt x="62" y="3"/>
                    <a:pt x="63" y="3"/>
                    <a:pt x="63" y="3"/>
                  </a:cubicBezTo>
                  <a:cubicBezTo>
                    <a:pt x="63" y="3"/>
                    <a:pt x="64" y="3"/>
                    <a:pt x="64" y="3"/>
                  </a:cubicBezTo>
                  <a:cubicBezTo>
                    <a:pt x="64" y="3"/>
                    <a:pt x="65" y="4"/>
                    <a:pt x="65" y="4"/>
                  </a:cubicBezTo>
                  <a:cubicBezTo>
                    <a:pt x="65" y="4"/>
                    <a:pt x="65" y="4"/>
                    <a:pt x="65" y="4"/>
                  </a:cubicBezTo>
                  <a:cubicBezTo>
                    <a:pt x="66" y="5"/>
                    <a:pt x="66" y="6"/>
                    <a:pt x="66" y="5"/>
                  </a:cubicBezTo>
                  <a:cubicBezTo>
                    <a:pt x="66" y="5"/>
                    <a:pt x="66" y="7"/>
                    <a:pt x="66" y="7"/>
                  </a:cubicBezTo>
                  <a:cubicBezTo>
                    <a:pt x="66" y="7"/>
                    <a:pt x="66" y="7"/>
                    <a:pt x="66" y="7"/>
                  </a:cubicBezTo>
                  <a:cubicBezTo>
                    <a:pt x="66" y="7"/>
                    <a:pt x="66" y="7"/>
                    <a:pt x="67" y="7"/>
                  </a:cubicBezTo>
                  <a:cubicBezTo>
                    <a:pt x="67" y="8"/>
                    <a:pt x="67" y="8"/>
                    <a:pt x="67" y="8"/>
                  </a:cubicBezTo>
                  <a:cubicBezTo>
                    <a:pt x="67" y="8"/>
                    <a:pt x="67" y="9"/>
                    <a:pt x="67" y="9"/>
                  </a:cubicBezTo>
                  <a:cubicBezTo>
                    <a:pt x="67" y="10"/>
                    <a:pt x="67" y="11"/>
                    <a:pt x="67" y="11"/>
                  </a:cubicBezTo>
                  <a:cubicBezTo>
                    <a:pt x="67" y="11"/>
                    <a:pt x="67" y="11"/>
                    <a:pt x="67" y="11"/>
                  </a:cubicBezTo>
                  <a:cubicBezTo>
                    <a:pt x="68" y="11"/>
                    <a:pt x="68" y="11"/>
                    <a:pt x="68" y="11"/>
                  </a:cubicBezTo>
                  <a:cubicBezTo>
                    <a:pt x="68" y="12"/>
                    <a:pt x="68" y="12"/>
                    <a:pt x="68" y="12"/>
                  </a:cubicBezTo>
                  <a:cubicBezTo>
                    <a:pt x="68" y="12"/>
                    <a:pt x="68" y="12"/>
                    <a:pt x="68" y="13"/>
                  </a:cubicBezTo>
                  <a:cubicBezTo>
                    <a:pt x="68" y="13"/>
                    <a:pt x="68" y="13"/>
                    <a:pt x="68" y="13"/>
                  </a:cubicBezTo>
                  <a:cubicBezTo>
                    <a:pt x="68" y="13"/>
                    <a:pt x="68" y="13"/>
                    <a:pt x="68" y="13"/>
                  </a:cubicBezTo>
                  <a:cubicBezTo>
                    <a:pt x="68" y="13"/>
                    <a:pt x="68" y="13"/>
                    <a:pt x="68" y="13"/>
                  </a:cubicBezTo>
                  <a:cubicBezTo>
                    <a:pt x="67" y="14"/>
                    <a:pt x="68" y="14"/>
                    <a:pt x="68" y="15"/>
                  </a:cubicBezTo>
                  <a:cubicBezTo>
                    <a:pt x="68" y="15"/>
                    <a:pt x="68" y="15"/>
                    <a:pt x="68" y="15"/>
                  </a:cubicBezTo>
                  <a:cubicBezTo>
                    <a:pt x="68" y="15"/>
                    <a:pt x="67" y="16"/>
                    <a:pt x="67" y="16"/>
                  </a:cubicBezTo>
                  <a:cubicBezTo>
                    <a:pt x="67" y="16"/>
                    <a:pt x="67" y="16"/>
                    <a:pt x="67" y="17"/>
                  </a:cubicBezTo>
                  <a:cubicBezTo>
                    <a:pt x="67" y="17"/>
                    <a:pt x="67" y="17"/>
                    <a:pt x="67" y="17"/>
                  </a:cubicBezTo>
                  <a:cubicBezTo>
                    <a:pt x="67" y="17"/>
                    <a:pt x="67" y="17"/>
                    <a:pt x="67" y="17"/>
                  </a:cubicBezTo>
                  <a:cubicBezTo>
                    <a:pt x="68" y="17"/>
                    <a:pt x="68" y="17"/>
                    <a:pt x="68" y="17"/>
                  </a:cubicBezTo>
                  <a:cubicBezTo>
                    <a:pt x="68" y="18"/>
                    <a:pt x="68" y="18"/>
                    <a:pt x="68" y="18"/>
                  </a:cubicBezTo>
                  <a:cubicBezTo>
                    <a:pt x="67" y="19"/>
                    <a:pt x="68" y="19"/>
                    <a:pt x="68" y="19"/>
                  </a:cubicBezTo>
                  <a:cubicBezTo>
                    <a:pt x="67" y="19"/>
                    <a:pt x="67" y="19"/>
                    <a:pt x="67" y="19"/>
                  </a:cubicBezTo>
                  <a:cubicBezTo>
                    <a:pt x="67" y="20"/>
                    <a:pt x="67" y="20"/>
                    <a:pt x="67" y="20"/>
                  </a:cubicBezTo>
                  <a:cubicBezTo>
                    <a:pt x="67" y="21"/>
                    <a:pt x="68" y="22"/>
                    <a:pt x="67" y="24"/>
                  </a:cubicBezTo>
                  <a:cubicBezTo>
                    <a:pt x="67" y="24"/>
                    <a:pt x="67" y="24"/>
                    <a:pt x="68" y="24"/>
                  </a:cubicBezTo>
                  <a:cubicBezTo>
                    <a:pt x="68" y="24"/>
                    <a:pt x="68" y="25"/>
                    <a:pt x="68" y="25"/>
                  </a:cubicBezTo>
                  <a:cubicBezTo>
                    <a:pt x="68" y="26"/>
                    <a:pt x="67" y="28"/>
                    <a:pt x="67" y="28"/>
                  </a:cubicBezTo>
                  <a:cubicBezTo>
                    <a:pt x="67" y="29"/>
                    <a:pt x="67" y="28"/>
                    <a:pt x="67" y="28"/>
                  </a:cubicBezTo>
                  <a:cubicBezTo>
                    <a:pt x="67" y="28"/>
                    <a:pt x="67" y="28"/>
                    <a:pt x="67" y="28"/>
                  </a:cubicBezTo>
                  <a:cubicBezTo>
                    <a:pt x="67" y="28"/>
                    <a:pt x="68" y="28"/>
                    <a:pt x="68" y="27"/>
                  </a:cubicBezTo>
                  <a:cubicBezTo>
                    <a:pt x="68" y="27"/>
                    <a:pt x="68" y="28"/>
                    <a:pt x="68" y="29"/>
                  </a:cubicBezTo>
                  <a:cubicBezTo>
                    <a:pt x="68" y="29"/>
                    <a:pt x="68" y="29"/>
                    <a:pt x="68" y="29"/>
                  </a:cubicBezTo>
                  <a:cubicBezTo>
                    <a:pt x="68" y="30"/>
                    <a:pt x="68" y="30"/>
                    <a:pt x="69" y="30"/>
                  </a:cubicBezTo>
                  <a:cubicBezTo>
                    <a:pt x="69" y="31"/>
                    <a:pt x="68" y="31"/>
                    <a:pt x="68" y="31"/>
                  </a:cubicBezTo>
                  <a:cubicBezTo>
                    <a:pt x="68" y="32"/>
                    <a:pt x="68" y="32"/>
                    <a:pt x="68" y="32"/>
                  </a:cubicBezTo>
                  <a:cubicBezTo>
                    <a:pt x="68" y="32"/>
                    <a:pt x="68" y="32"/>
                    <a:pt x="68" y="32"/>
                  </a:cubicBezTo>
                  <a:cubicBezTo>
                    <a:pt x="68" y="33"/>
                    <a:pt x="68" y="33"/>
                    <a:pt x="68" y="34"/>
                  </a:cubicBezTo>
                  <a:cubicBezTo>
                    <a:pt x="68" y="33"/>
                    <a:pt x="68" y="35"/>
                    <a:pt x="67" y="35"/>
                  </a:cubicBezTo>
                  <a:cubicBezTo>
                    <a:pt x="67" y="35"/>
                    <a:pt x="68" y="35"/>
                    <a:pt x="67" y="35"/>
                  </a:cubicBezTo>
                  <a:cubicBezTo>
                    <a:pt x="68" y="36"/>
                    <a:pt x="68" y="35"/>
                    <a:pt x="68" y="35"/>
                  </a:cubicBezTo>
                  <a:cubicBezTo>
                    <a:pt x="68" y="34"/>
                    <a:pt x="68" y="36"/>
                    <a:pt x="68" y="37"/>
                  </a:cubicBezTo>
                  <a:cubicBezTo>
                    <a:pt x="68" y="37"/>
                    <a:pt x="68" y="36"/>
                    <a:pt x="68" y="37"/>
                  </a:cubicBezTo>
                  <a:cubicBezTo>
                    <a:pt x="68" y="37"/>
                    <a:pt x="68" y="38"/>
                    <a:pt x="68" y="38"/>
                  </a:cubicBezTo>
                  <a:cubicBezTo>
                    <a:pt x="68" y="38"/>
                    <a:pt x="68" y="39"/>
                    <a:pt x="68" y="39"/>
                  </a:cubicBezTo>
                  <a:cubicBezTo>
                    <a:pt x="68" y="39"/>
                    <a:pt x="68" y="38"/>
                    <a:pt x="68" y="38"/>
                  </a:cubicBezTo>
                  <a:cubicBezTo>
                    <a:pt x="68" y="39"/>
                    <a:pt x="68" y="39"/>
                    <a:pt x="68" y="40"/>
                  </a:cubicBezTo>
                  <a:cubicBezTo>
                    <a:pt x="68" y="39"/>
                    <a:pt x="68" y="39"/>
                    <a:pt x="68" y="39"/>
                  </a:cubicBezTo>
                  <a:cubicBezTo>
                    <a:pt x="69" y="40"/>
                    <a:pt x="68" y="41"/>
                    <a:pt x="68" y="42"/>
                  </a:cubicBezTo>
                  <a:cubicBezTo>
                    <a:pt x="68" y="41"/>
                    <a:pt x="68" y="41"/>
                    <a:pt x="68" y="41"/>
                  </a:cubicBezTo>
                  <a:cubicBezTo>
                    <a:pt x="68" y="41"/>
                    <a:pt x="68" y="42"/>
                    <a:pt x="68" y="43"/>
                  </a:cubicBezTo>
                  <a:cubicBezTo>
                    <a:pt x="68" y="44"/>
                    <a:pt x="68" y="44"/>
                    <a:pt x="68" y="44"/>
                  </a:cubicBezTo>
                  <a:cubicBezTo>
                    <a:pt x="68" y="44"/>
                    <a:pt x="68" y="45"/>
                    <a:pt x="68" y="45"/>
                  </a:cubicBezTo>
                  <a:cubicBezTo>
                    <a:pt x="68" y="46"/>
                    <a:pt x="68" y="44"/>
                    <a:pt x="68" y="44"/>
                  </a:cubicBezTo>
                  <a:cubicBezTo>
                    <a:pt x="68" y="45"/>
                    <a:pt x="68" y="45"/>
                    <a:pt x="68" y="46"/>
                  </a:cubicBezTo>
                  <a:cubicBezTo>
                    <a:pt x="68" y="46"/>
                    <a:pt x="68" y="46"/>
                    <a:pt x="68" y="46"/>
                  </a:cubicBezTo>
                  <a:cubicBezTo>
                    <a:pt x="68" y="46"/>
                    <a:pt x="68" y="47"/>
                    <a:pt x="68" y="47"/>
                  </a:cubicBezTo>
                  <a:cubicBezTo>
                    <a:pt x="68" y="47"/>
                    <a:pt x="68" y="47"/>
                    <a:pt x="68" y="47"/>
                  </a:cubicBezTo>
                  <a:cubicBezTo>
                    <a:pt x="68" y="47"/>
                    <a:pt x="68" y="49"/>
                    <a:pt x="68" y="48"/>
                  </a:cubicBezTo>
                  <a:cubicBezTo>
                    <a:pt x="68" y="48"/>
                    <a:pt x="68" y="48"/>
                    <a:pt x="68" y="48"/>
                  </a:cubicBezTo>
                  <a:cubicBezTo>
                    <a:pt x="69" y="49"/>
                    <a:pt x="69" y="49"/>
                    <a:pt x="69" y="50"/>
                  </a:cubicBezTo>
                  <a:cubicBezTo>
                    <a:pt x="69" y="51"/>
                    <a:pt x="68" y="50"/>
                    <a:pt x="68" y="49"/>
                  </a:cubicBezTo>
                  <a:cubicBezTo>
                    <a:pt x="68" y="50"/>
                    <a:pt x="69" y="50"/>
                    <a:pt x="69" y="51"/>
                  </a:cubicBezTo>
                  <a:cubicBezTo>
                    <a:pt x="69" y="51"/>
                    <a:pt x="69" y="51"/>
                    <a:pt x="69" y="51"/>
                  </a:cubicBezTo>
                  <a:cubicBezTo>
                    <a:pt x="69" y="50"/>
                    <a:pt x="69" y="49"/>
                    <a:pt x="69" y="49"/>
                  </a:cubicBezTo>
                  <a:cubicBezTo>
                    <a:pt x="69" y="50"/>
                    <a:pt x="69" y="50"/>
                    <a:pt x="69" y="50"/>
                  </a:cubicBezTo>
                  <a:cubicBezTo>
                    <a:pt x="69" y="50"/>
                    <a:pt x="69" y="49"/>
                    <a:pt x="69" y="49"/>
                  </a:cubicBezTo>
                  <a:cubicBezTo>
                    <a:pt x="69" y="48"/>
                    <a:pt x="69" y="49"/>
                    <a:pt x="69" y="49"/>
                  </a:cubicBezTo>
                  <a:cubicBezTo>
                    <a:pt x="69" y="47"/>
                    <a:pt x="69" y="48"/>
                    <a:pt x="69" y="47"/>
                  </a:cubicBezTo>
                  <a:cubicBezTo>
                    <a:pt x="69" y="47"/>
                    <a:pt x="69" y="47"/>
                    <a:pt x="69" y="47"/>
                  </a:cubicBezTo>
                  <a:cubicBezTo>
                    <a:pt x="69" y="46"/>
                    <a:pt x="69" y="45"/>
                    <a:pt x="68" y="45"/>
                  </a:cubicBezTo>
                  <a:cubicBezTo>
                    <a:pt x="69" y="45"/>
                    <a:pt x="68" y="44"/>
                    <a:pt x="68" y="43"/>
                  </a:cubicBezTo>
                  <a:cubicBezTo>
                    <a:pt x="69" y="43"/>
                    <a:pt x="68" y="45"/>
                    <a:pt x="69" y="46"/>
                  </a:cubicBezTo>
                  <a:cubicBezTo>
                    <a:pt x="69" y="45"/>
                    <a:pt x="69" y="46"/>
                    <a:pt x="69" y="47"/>
                  </a:cubicBezTo>
                  <a:cubicBezTo>
                    <a:pt x="69" y="45"/>
                    <a:pt x="69" y="45"/>
                    <a:pt x="69" y="45"/>
                  </a:cubicBezTo>
                  <a:cubicBezTo>
                    <a:pt x="69" y="45"/>
                    <a:pt x="69" y="44"/>
                    <a:pt x="69" y="44"/>
                  </a:cubicBezTo>
                  <a:cubicBezTo>
                    <a:pt x="69" y="44"/>
                    <a:pt x="69" y="44"/>
                    <a:pt x="69" y="44"/>
                  </a:cubicBezTo>
                  <a:cubicBezTo>
                    <a:pt x="69" y="43"/>
                    <a:pt x="69" y="43"/>
                    <a:pt x="69" y="42"/>
                  </a:cubicBezTo>
                  <a:cubicBezTo>
                    <a:pt x="69" y="42"/>
                    <a:pt x="69" y="42"/>
                    <a:pt x="69" y="43"/>
                  </a:cubicBezTo>
                  <a:cubicBezTo>
                    <a:pt x="69" y="42"/>
                    <a:pt x="69" y="42"/>
                    <a:pt x="69" y="42"/>
                  </a:cubicBezTo>
                  <a:cubicBezTo>
                    <a:pt x="69" y="41"/>
                    <a:pt x="69" y="42"/>
                    <a:pt x="69" y="41"/>
                  </a:cubicBezTo>
                  <a:cubicBezTo>
                    <a:pt x="69" y="41"/>
                    <a:pt x="69" y="40"/>
                    <a:pt x="69" y="39"/>
                  </a:cubicBezTo>
                  <a:cubicBezTo>
                    <a:pt x="69" y="40"/>
                    <a:pt x="69" y="37"/>
                    <a:pt x="68" y="38"/>
                  </a:cubicBezTo>
                  <a:cubicBezTo>
                    <a:pt x="68" y="37"/>
                    <a:pt x="68" y="37"/>
                    <a:pt x="68" y="37"/>
                  </a:cubicBezTo>
                  <a:cubicBezTo>
                    <a:pt x="68" y="36"/>
                    <a:pt x="69" y="38"/>
                    <a:pt x="69" y="37"/>
                  </a:cubicBezTo>
                  <a:cubicBezTo>
                    <a:pt x="69" y="39"/>
                    <a:pt x="69" y="39"/>
                    <a:pt x="69" y="39"/>
                  </a:cubicBezTo>
                  <a:cubicBezTo>
                    <a:pt x="69" y="38"/>
                    <a:pt x="69" y="36"/>
                    <a:pt x="69" y="35"/>
                  </a:cubicBezTo>
                  <a:cubicBezTo>
                    <a:pt x="69" y="34"/>
                    <a:pt x="69" y="35"/>
                    <a:pt x="69" y="33"/>
                  </a:cubicBezTo>
                  <a:cubicBezTo>
                    <a:pt x="69" y="34"/>
                    <a:pt x="69" y="34"/>
                    <a:pt x="69" y="34"/>
                  </a:cubicBezTo>
                  <a:cubicBezTo>
                    <a:pt x="69" y="33"/>
                    <a:pt x="69" y="33"/>
                    <a:pt x="69" y="33"/>
                  </a:cubicBezTo>
                  <a:cubicBezTo>
                    <a:pt x="69" y="32"/>
                    <a:pt x="69" y="32"/>
                    <a:pt x="69" y="32"/>
                  </a:cubicBezTo>
                  <a:cubicBezTo>
                    <a:pt x="69" y="32"/>
                    <a:pt x="69" y="32"/>
                    <a:pt x="69" y="32"/>
                  </a:cubicBezTo>
                  <a:cubicBezTo>
                    <a:pt x="70" y="32"/>
                    <a:pt x="70" y="31"/>
                    <a:pt x="69" y="31"/>
                  </a:cubicBezTo>
                  <a:cubicBezTo>
                    <a:pt x="69" y="31"/>
                    <a:pt x="69" y="31"/>
                    <a:pt x="69" y="30"/>
                  </a:cubicBezTo>
                  <a:cubicBezTo>
                    <a:pt x="70" y="30"/>
                    <a:pt x="70" y="30"/>
                    <a:pt x="70" y="30"/>
                  </a:cubicBezTo>
                  <a:cubicBezTo>
                    <a:pt x="70" y="30"/>
                    <a:pt x="69" y="30"/>
                    <a:pt x="69" y="30"/>
                  </a:cubicBezTo>
                  <a:cubicBezTo>
                    <a:pt x="69" y="30"/>
                    <a:pt x="69" y="30"/>
                    <a:pt x="69" y="29"/>
                  </a:cubicBezTo>
                  <a:cubicBezTo>
                    <a:pt x="69" y="30"/>
                    <a:pt x="69" y="30"/>
                    <a:pt x="69" y="30"/>
                  </a:cubicBezTo>
                  <a:cubicBezTo>
                    <a:pt x="69" y="29"/>
                    <a:pt x="69" y="28"/>
                    <a:pt x="69" y="26"/>
                  </a:cubicBezTo>
                  <a:cubicBezTo>
                    <a:pt x="69" y="26"/>
                    <a:pt x="70" y="27"/>
                    <a:pt x="70" y="27"/>
                  </a:cubicBezTo>
                  <a:cubicBezTo>
                    <a:pt x="70" y="26"/>
                    <a:pt x="69" y="25"/>
                    <a:pt x="69" y="25"/>
                  </a:cubicBezTo>
                  <a:cubicBezTo>
                    <a:pt x="69" y="25"/>
                    <a:pt x="69" y="25"/>
                    <a:pt x="69" y="25"/>
                  </a:cubicBezTo>
                  <a:cubicBezTo>
                    <a:pt x="69" y="25"/>
                    <a:pt x="69" y="25"/>
                    <a:pt x="70" y="25"/>
                  </a:cubicBezTo>
                  <a:cubicBezTo>
                    <a:pt x="70" y="24"/>
                    <a:pt x="70" y="24"/>
                    <a:pt x="70" y="24"/>
                  </a:cubicBezTo>
                  <a:cubicBezTo>
                    <a:pt x="69" y="24"/>
                    <a:pt x="69" y="23"/>
                    <a:pt x="69" y="22"/>
                  </a:cubicBezTo>
                  <a:cubicBezTo>
                    <a:pt x="69" y="23"/>
                    <a:pt x="69" y="23"/>
                    <a:pt x="69" y="23"/>
                  </a:cubicBezTo>
                  <a:cubicBezTo>
                    <a:pt x="69" y="23"/>
                    <a:pt x="69" y="22"/>
                    <a:pt x="69" y="22"/>
                  </a:cubicBezTo>
                  <a:cubicBezTo>
                    <a:pt x="69" y="23"/>
                    <a:pt x="69" y="21"/>
                    <a:pt x="69" y="22"/>
                  </a:cubicBezTo>
                  <a:cubicBezTo>
                    <a:pt x="70" y="21"/>
                    <a:pt x="69" y="22"/>
                    <a:pt x="69" y="21"/>
                  </a:cubicBezTo>
                  <a:cubicBezTo>
                    <a:pt x="69" y="20"/>
                    <a:pt x="69" y="20"/>
                    <a:pt x="69" y="20"/>
                  </a:cubicBezTo>
                  <a:cubicBezTo>
                    <a:pt x="70" y="20"/>
                    <a:pt x="70" y="21"/>
                    <a:pt x="70" y="21"/>
                  </a:cubicBezTo>
                  <a:cubicBezTo>
                    <a:pt x="70" y="21"/>
                    <a:pt x="70" y="21"/>
                    <a:pt x="70" y="21"/>
                  </a:cubicBezTo>
                  <a:cubicBezTo>
                    <a:pt x="70" y="21"/>
                    <a:pt x="70" y="23"/>
                    <a:pt x="70" y="24"/>
                  </a:cubicBezTo>
                  <a:cubicBezTo>
                    <a:pt x="70" y="22"/>
                    <a:pt x="70" y="22"/>
                    <a:pt x="70" y="22"/>
                  </a:cubicBezTo>
                  <a:cubicBezTo>
                    <a:pt x="70" y="19"/>
                    <a:pt x="70" y="15"/>
                    <a:pt x="70" y="13"/>
                  </a:cubicBezTo>
                  <a:cubicBezTo>
                    <a:pt x="70" y="13"/>
                    <a:pt x="70" y="13"/>
                    <a:pt x="70" y="13"/>
                  </a:cubicBezTo>
                  <a:cubicBezTo>
                    <a:pt x="70" y="13"/>
                    <a:pt x="70" y="13"/>
                    <a:pt x="69" y="13"/>
                  </a:cubicBezTo>
                  <a:cubicBezTo>
                    <a:pt x="69" y="13"/>
                    <a:pt x="69" y="13"/>
                    <a:pt x="69" y="13"/>
                  </a:cubicBezTo>
                  <a:cubicBezTo>
                    <a:pt x="69" y="12"/>
                    <a:pt x="69" y="12"/>
                    <a:pt x="69" y="12"/>
                  </a:cubicBezTo>
                  <a:cubicBezTo>
                    <a:pt x="70" y="12"/>
                    <a:pt x="70" y="11"/>
                    <a:pt x="70" y="10"/>
                  </a:cubicBezTo>
                  <a:cubicBezTo>
                    <a:pt x="70" y="10"/>
                    <a:pt x="70" y="10"/>
                    <a:pt x="69" y="10"/>
                  </a:cubicBezTo>
                  <a:cubicBezTo>
                    <a:pt x="69" y="10"/>
                    <a:pt x="69" y="10"/>
                    <a:pt x="69" y="9"/>
                  </a:cubicBezTo>
                  <a:cubicBezTo>
                    <a:pt x="69" y="9"/>
                    <a:pt x="69" y="10"/>
                    <a:pt x="69" y="9"/>
                  </a:cubicBezTo>
                  <a:cubicBezTo>
                    <a:pt x="69" y="9"/>
                    <a:pt x="69" y="9"/>
                    <a:pt x="69" y="9"/>
                  </a:cubicBezTo>
                  <a:cubicBezTo>
                    <a:pt x="69" y="8"/>
                    <a:pt x="69" y="7"/>
                    <a:pt x="69" y="7"/>
                  </a:cubicBezTo>
                  <a:cubicBezTo>
                    <a:pt x="69" y="8"/>
                    <a:pt x="69" y="8"/>
                    <a:pt x="69" y="8"/>
                  </a:cubicBezTo>
                  <a:cubicBezTo>
                    <a:pt x="69" y="8"/>
                    <a:pt x="69" y="8"/>
                    <a:pt x="69" y="8"/>
                  </a:cubicBezTo>
                  <a:cubicBezTo>
                    <a:pt x="69" y="7"/>
                    <a:pt x="69" y="7"/>
                    <a:pt x="70" y="8"/>
                  </a:cubicBezTo>
                  <a:cubicBezTo>
                    <a:pt x="69" y="7"/>
                    <a:pt x="69" y="7"/>
                    <a:pt x="69" y="7"/>
                  </a:cubicBezTo>
                  <a:cubicBezTo>
                    <a:pt x="69" y="6"/>
                    <a:pt x="70" y="7"/>
                    <a:pt x="70" y="7"/>
                  </a:cubicBezTo>
                  <a:cubicBezTo>
                    <a:pt x="70" y="6"/>
                    <a:pt x="69" y="6"/>
                    <a:pt x="69" y="6"/>
                  </a:cubicBezTo>
                  <a:cubicBezTo>
                    <a:pt x="69" y="5"/>
                    <a:pt x="69" y="5"/>
                    <a:pt x="69" y="5"/>
                  </a:cubicBezTo>
                  <a:cubicBezTo>
                    <a:pt x="68" y="5"/>
                    <a:pt x="68" y="5"/>
                    <a:pt x="68" y="4"/>
                  </a:cubicBezTo>
                  <a:cubicBezTo>
                    <a:pt x="68" y="4"/>
                    <a:pt x="67" y="4"/>
                    <a:pt x="67" y="4"/>
                  </a:cubicBezTo>
                  <a:cubicBezTo>
                    <a:pt x="67" y="4"/>
                    <a:pt x="68" y="3"/>
                    <a:pt x="68" y="3"/>
                  </a:cubicBezTo>
                  <a:cubicBezTo>
                    <a:pt x="67" y="3"/>
                    <a:pt x="67" y="3"/>
                    <a:pt x="66" y="2"/>
                  </a:cubicBezTo>
                  <a:cubicBezTo>
                    <a:pt x="66" y="2"/>
                    <a:pt x="65" y="2"/>
                    <a:pt x="64" y="2"/>
                  </a:cubicBezTo>
                  <a:cubicBezTo>
                    <a:pt x="65" y="2"/>
                    <a:pt x="65" y="2"/>
                    <a:pt x="65" y="2"/>
                  </a:cubicBezTo>
                  <a:cubicBezTo>
                    <a:pt x="64" y="1"/>
                    <a:pt x="62" y="0"/>
                    <a:pt x="60" y="0"/>
                  </a:cubicBezTo>
                  <a:cubicBezTo>
                    <a:pt x="59" y="0"/>
                    <a:pt x="57" y="0"/>
                    <a:pt x="56" y="0"/>
                  </a:cubicBezTo>
                  <a:cubicBezTo>
                    <a:pt x="55" y="0"/>
                    <a:pt x="55" y="0"/>
                    <a:pt x="55" y="0"/>
                  </a:cubicBezTo>
                  <a:cubicBezTo>
                    <a:pt x="54" y="0"/>
                    <a:pt x="54" y="0"/>
                    <a:pt x="54" y="0"/>
                  </a:cubicBezTo>
                  <a:cubicBezTo>
                    <a:pt x="51" y="0"/>
                    <a:pt x="48" y="0"/>
                    <a:pt x="45" y="0"/>
                  </a:cubicBezTo>
                  <a:cubicBezTo>
                    <a:pt x="44" y="0"/>
                    <a:pt x="44" y="0"/>
                    <a:pt x="44" y="0"/>
                  </a:cubicBezTo>
                  <a:cubicBezTo>
                    <a:pt x="42" y="0"/>
                    <a:pt x="41" y="0"/>
                    <a:pt x="39" y="0"/>
                  </a:cubicBezTo>
                  <a:cubicBezTo>
                    <a:pt x="40" y="0"/>
                    <a:pt x="40" y="0"/>
                    <a:pt x="39" y="0"/>
                  </a:cubicBezTo>
                  <a:cubicBezTo>
                    <a:pt x="39" y="0"/>
                    <a:pt x="39" y="0"/>
                    <a:pt x="38" y="0"/>
                  </a:cubicBezTo>
                  <a:cubicBezTo>
                    <a:pt x="39" y="0"/>
                    <a:pt x="39" y="0"/>
                    <a:pt x="39" y="0"/>
                  </a:cubicBezTo>
                  <a:cubicBezTo>
                    <a:pt x="38" y="0"/>
                    <a:pt x="38" y="0"/>
                    <a:pt x="37" y="0"/>
                  </a:cubicBezTo>
                  <a:cubicBezTo>
                    <a:pt x="35" y="0"/>
                    <a:pt x="33" y="0"/>
                    <a:pt x="31" y="0"/>
                  </a:cubicBezTo>
                  <a:cubicBezTo>
                    <a:pt x="30" y="0"/>
                    <a:pt x="32" y="0"/>
                    <a:pt x="31" y="0"/>
                  </a:cubicBezTo>
                  <a:cubicBezTo>
                    <a:pt x="32" y="0"/>
                    <a:pt x="32" y="0"/>
                    <a:pt x="32" y="0"/>
                  </a:cubicBezTo>
                  <a:cubicBezTo>
                    <a:pt x="32" y="0"/>
                    <a:pt x="31" y="0"/>
                    <a:pt x="31" y="0"/>
                  </a:cubicBezTo>
                  <a:cubicBezTo>
                    <a:pt x="30" y="0"/>
                    <a:pt x="29" y="0"/>
                    <a:pt x="28" y="0"/>
                  </a:cubicBezTo>
                  <a:cubicBezTo>
                    <a:pt x="29" y="0"/>
                    <a:pt x="29" y="0"/>
                    <a:pt x="29" y="0"/>
                  </a:cubicBezTo>
                  <a:cubicBezTo>
                    <a:pt x="28" y="0"/>
                    <a:pt x="26" y="0"/>
                    <a:pt x="26" y="0"/>
                  </a:cubicBezTo>
                  <a:cubicBezTo>
                    <a:pt x="22" y="0"/>
                    <a:pt x="18" y="0"/>
                    <a:pt x="13" y="0"/>
                  </a:cubicBezTo>
                  <a:cubicBezTo>
                    <a:pt x="13" y="0"/>
                    <a:pt x="14" y="0"/>
                    <a:pt x="14" y="0"/>
                  </a:cubicBezTo>
                  <a:cubicBezTo>
                    <a:pt x="13" y="0"/>
                    <a:pt x="13" y="0"/>
                    <a:pt x="12" y="0"/>
                  </a:cubicBezTo>
                  <a:cubicBezTo>
                    <a:pt x="12" y="0"/>
                    <a:pt x="12" y="0"/>
                    <a:pt x="12" y="0"/>
                  </a:cubicBezTo>
                  <a:cubicBezTo>
                    <a:pt x="12" y="0"/>
                    <a:pt x="11" y="0"/>
                    <a:pt x="10" y="0"/>
                  </a:cubicBezTo>
                  <a:cubicBezTo>
                    <a:pt x="9" y="0"/>
                    <a:pt x="9" y="0"/>
                    <a:pt x="8" y="1"/>
                  </a:cubicBezTo>
                  <a:cubicBezTo>
                    <a:pt x="8" y="0"/>
                    <a:pt x="7" y="1"/>
                    <a:pt x="8" y="0"/>
                  </a:cubicBezTo>
                  <a:cubicBezTo>
                    <a:pt x="8" y="0"/>
                    <a:pt x="7" y="0"/>
                    <a:pt x="7" y="0"/>
                  </a:cubicBezTo>
                  <a:cubicBezTo>
                    <a:pt x="6" y="0"/>
                    <a:pt x="6" y="0"/>
                    <a:pt x="6" y="0"/>
                  </a:cubicBezTo>
                  <a:cubicBezTo>
                    <a:pt x="6" y="0"/>
                    <a:pt x="6" y="1"/>
                    <a:pt x="6" y="1"/>
                  </a:cubicBezTo>
                  <a:cubicBezTo>
                    <a:pt x="7" y="1"/>
                    <a:pt x="7" y="1"/>
                    <a:pt x="7" y="1"/>
                  </a:cubicBezTo>
                  <a:cubicBezTo>
                    <a:pt x="7" y="1"/>
                    <a:pt x="6" y="1"/>
                    <a:pt x="6" y="1"/>
                  </a:cubicBezTo>
                  <a:cubicBezTo>
                    <a:pt x="5" y="2"/>
                    <a:pt x="5" y="2"/>
                    <a:pt x="4" y="2"/>
                  </a:cubicBezTo>
                  <a:cubicBezTo>
                    <a:pt x="4" y="2"/>
                    <a:pt x="5" y="1"/>
                    <a:pt x="5" y="1"/>
                  </a:cubicBezTo>
                  <a:cubicBezTo>
                    <a:pt x="5" y="1"/>
                    <a:pt x="4" y="2"/>
                    <a:pt x="4" y="1"/>
                  </a:cubicBezTo>
                  <a:cubicBezTo>
                    <a:pt x="3" y="2"/>
                    <a:pt x="4" y="1"/>
                    <a:pt x="4" y="2"/>
                  </a:cubicBezTo>
                  <a:cubicBezTo>
                    <a:pt x="4" y="2"/>
                    <a:pt x="4" y="2"/>
                    <a:pt x="3" y="2"/>
                  </a:cubicBezTo>
                  <a:cubicBezTo>
                    <a:pt x="3" y="3"/>
                    <a:pt x="3" y="3"/>
                    <a:pt x="3" y="3"/>
                  </a:cubicBezTo>
                  <a:cubicBezTo>
                    <a:pt x="3" y="3"/>
                    <a:pt x="4" y="2"/>
                    <a:pt x="4" y="2"/>
                  </a:cubicBezTo>
                  <a:cubicBezTo>
                    <a:pt x="3" y="3"/>
                    <a:pt x="3" y="3"/>
                    <a:pt x="3" y="3"/>
                  </a:cubicBezTo>
                  <a:cubicBezTo>
                    <a:pt x="3" y="4"/>
                    <a:pt x="3" y="4"/>
                    <a:pt x="2" y="4"/>
                  </a:cubicBezTo>
                  <a:cubicBezTo>
                    <a:pt x="2" y="6"/>
                    <a:pt x="2" y="6"/>
                    <a:pt x="2" y="6"/>
                  </a:cubicBezTo>
                  <a:cubicBezTo>
                    <a:pt x="2" y="6"/>
                    <a:pt x="2" y="7"/>
                    <a:pt x="1" y="7"/>
                  </a:cubicBezTo>
                  <a:cubicBezTo>
                    <a:pt x="1" y="7"/>
                    <a:pt x="1" y="7"/>
                    <a:pt x="1" y="7"/>
                  </a:cubicBezTo>
                  <a:cubicBezTo>
                    <a:pt x="1" y="8"/>
                    <a:pt x="1" y="8"/>
                    <a:pt x="1" y="8"/>
                  </a:cubicBezTo>
                  <a:cubicBezTo>
                    <a:pt x="0" y="8"/>
                    <a:pt x="1" y="8"/>
                    <a:pt x="1" y="7"/>
                  </a:cubicBezTo>
                  <a:cubicBezTo>
                    <a:pt x="1" y="7"/>
                    <a:pt x="0" y="8"/>
                    <a:pt x="0" y="8"/>
                  </a:cubicBezTo>
                  <a:cubicBezTo>
                    <a:pt x="1" y="8"/>
                    <a:pt x="1" y="9"/>
                    <a:pt x="1" y="8"/>
                  </a:cubicBezTo>
                  <a:cubicBezTo>
                    <a:pt x="1" y="9"/>
                    <a:pt x="1" y="9"/>
                    <a:pt x="1" y="10"/>
                  </a:cubicBezTo>
                  <a:cubicBezTo>
                    <a:pt x="1" y="10"/>
                    <a:pt x="1" y="11"/>
                    <a:pt x="1" y="12"/>
                  </a:cubicBezTo>
                  <a:cubicBezTo>
                    <a:pt x="1" y="12"/>
                    <a:pt x="1" y="11"/>
                    <a:pt x="1" y="11"/>
                  </a:cubicBezTo>
                  <a:cubicBezTo>
                    <a:pt x="1" y="13"/>
                    <a:pt x="2" y="13"/>
                    <a:pt x="2" y="15"/>
                  </a:cubicBezTo>
                  <a:cubicBezTo>
                    <a:pt x="1" y="16"/>
                    <a:pt x="2" y="16"/>
                    <a:pt x="2" y="17"/>
                  </a:cubicBezTo>
                  <a:cubicBezTo>
                    <a:pt x="1" y="17"/>
                    <a:pt x="1" y="19"/>
                    <a:pt x="1" y="19"/>
                  </a:cubicBezTo>
                  <a:cubicBezTo>
                    <a:pt x="1" y="18"/>
                    <a:pt x="1" y="18"/>
                    <a:pt x="1" y="18"/>
                  </a:cubicBezTo>
                  <a:cubicBezTo>
                    <a:pt x="1" y="19"/>
                    <a:pt x="1" y="19"/>
                    <a:pt x="1" y="19"/>
                  </a:cubicBezTo>
                  <a:cubicBezTo>
                    <a:pt x="1" y="19"/>
                    <a:pt x="1" y="21"/>
                    <a:pt x="1" y="22"/>
                  </a:cubicBezTo>
                  <a:cubicBezTo>
                    <a:pt x="2" y="22"/>
                    <a:pt x="2" y="22"/>
                    <a:pt x="2" y="22"/>
                  </a:cubicBezTo>
                  <a:cubicBezTo>
                    <a:pt x="2" y="23"/>
                    <a:pt x="2" y="24"/>
                    <a:pt x="2" y="25"/>
                  </a:cubicBezTo>
                  <a:cubicBezTo>
                    <a:pt x="2" y="26"/>
                    <a:pt x="2" y="25"/>
                    <a:pt x="2" y="26"/>
                  </a:cubicBezTo>
                  <a:cubicBezTo>
                    <a:pt x="2" y="27"/>
                    <a:pt x="2" y="27"/>
                    <a:pt x="2" y="27"/>
                  </a:cubicBezTo>
                  <a:cubicBezTo>
                    <a:pt x="2" y="26"/>
                    <a:pt x="2" y="26"/>
                    <a:pt x="2" y="25"/>
                  </a:cubicBezTo>
                  <a:cubicBezTo>
                    <a:pt x="1" y="24"/>
                    <a:pt x="1" y="22"/>
                    <a:pt x="1" y="21"/>
                  </a:cubicBezTo>
                  <a:cubicBezTo>
                    <a:pt x="0" y="20"/>
                    <a:pt x="1" y="22"/>
                    <a:pt x="1" y="23"/>
                  </a:cubicBezTo>
                  <a:cubicBezTo>
                    <a:pt x="1" y="23"/>
                    <a:pt x="1" y="23"/>
                    <a:pt x="1" y="23"/>
                  </a:cubicBezTo>
                  <a:cubicBezTo>
                    <a:pt x="1" y="23"/>
                    <a:pt x="1" y="23"/>
                    <a:pt x="1" y="23"/>
                  </a:cubicBezTo>
                  <a:cubicBezTo>
                    <a:pt x="1" y="22"/>
                    <a:pt x="1" y="21"/>
                    <a:pt x="0" y="21"/>
                  </a:cubicBezTo>
                  <a:cubicBezTo>
                    <a:pt x="0" y="22"/>
                    <a:pt x="1" y="22"/>
                    <a:pt x="1" y="23"/>
                  </a:cubicBezTo>
                  <a:cubicBezTo>
                    <a:pt x="1" y="24"/>
                    <a:pt x="0" y="25"/>
                    <a:pt x="0" y="25"/>
                  </a:cubicBezTo>
                  <a:cubicBezTo>
                    <a:pt x="1" y="26"/>
                    <a:pt x="1" y="26"/>
                    <a:pt x="1" y="27"/>
                  </a:cubicBezTo>
                  <a:cubicBezTo>
                    <a:pt x="1" y="27"/>
                    <a:pt x="1" y="27"/>
                    <a:pt x="1" y="27"/>
                  </a:cubicBezTo>
                  <a:cubicBezTo>
                    <a:pt x="1" y="28"/>
                    <a:pt x="1" y="27"/>
                    <a:pt x="1" y="29"/>
                  </a:cubicBezTo>
                  <a:cubicBezTo>
                    <a:pt x="1" y="28"/>
                    <a:pt x="1" y="29"/>
                    <a:pt x="1" y="28"/>
                  </a:cubicBezTo>
                  <a:cubicBezTo>
                    <a:pt x="2" y="29"/>
                    <a:pt x="2" y="30"/>
                    <a:pt x="2" y="31"/>
                  </a:cubicBezTo>
                  <a:cubicBezTo>
                    <a:pt x="2" y="31"/>
                    <a:pt x="2" y="31"/>
                    <a:pt x="2" y="31"/>
                  </a:cubicBezTo>
                  <a:cubicBezTo>
                    <a:pt x="2" y="30"/>
                    <a:pt x="2" y="29"/>
                    <a:pt x="2" y="29"/>
                  </a:cubicBezTo>
                  <a:cubicBezTo>
                    <a:pt x="2" y="28"/>
                    <a:pt x="2" y="28"/>
                    <a:pt x="2" y="28"/>
                  </a:cubicBezTo>
                  <a:cubicBezTo>
                    <a:pt x="2" y="27"/>
                    <a:pt x="2" y="27"/>
                    <a:pt x="2" y="28"/>
                  </a:cubicBezTo>
                  <a:cubicBezTo>
                    <a:pt x="2" y="27"/>
                    <a:pt x="2" y="27"/>
                    <a:pt x="2" y="27"/>
                  </a:cubicBezTo>
                  <a:cubicBezTo>
                    <a:pt x="3" y="27"/>
                    <a:pt x="2" y="28"/>
                    <a:pt x="2" y="28"/>
                  </a:cubicBezTo>
                  <a:cubicBezTo>
                    <a:pt x="2" y="28"/>
                    <a:pt x="2" y="28"/>
                    <a:pt x="2" y="28"/>
                  </a:cubicBezTo>
                  <a:cubicBezTo>
                    <a:pt x="3" y="27"/>
                    <a:pt x="3" y="29"/>
                    <a:pt x="3" y="30"/>
                  </a:cubicBezTo>
                  <a:cubicBezTo>
                    <a:pt x="2" y="31"/>
                    <a:pt x="2" y="32"/>
                    <a:pt x="2" y="32"/>
                  </a:cubicBezTo>
                  <a:cubicBezTo>
                    <a:pt x="2" y="30"/>
                    <a:pt x="2" y="30"/>
                    <a:pt x="2" y="30"/>
                  </a:cubicBezTo>
                  <a:cubicBezTo>
                    <a:pt x="2" y="31"/>
                    <a:pt x="2" y="32"/>
                    <a:pt x="2" y="33"/>
                  </a:cubicBezTo>
                  <a:cubicBezTo>
                    <a:pt x="2" y="33"/>
                    <a:pt x="2" y="33"/>
                    <a:pt x="2" y="33"/>
                  </a:cubicBezTo>
                  <a:cubicBezTo>
                    <a:pt x="2" y="33"/>
                    <a:pt x="2" y="33"/>
                    <a:pt x="2" y="33"/>
                  </a:cubicBezTo>
                  <a:cubicBezTo>
                    <a:pt x="2" y="33"/>
                    <a:pt x="2" y="33"/>
                    <a:pt x="2" y="33"/>
                  </a:cubicBezTo>
                  <a:cubicBezTo>
                    <a:pt x="2" y="34"/>
                    <a:pt x="2" y="35"/>
                    <a:pt x="2" y="35"/>
                  </a:cubicBezTo>
                  <a:cubicBezTo>
                    <a:pt x="2" y="35"/>
                    <a:pt x="2" y="35"/>
                    <a:pt x="2" y="35"/>
                  </a:cubicBezTo>
                  <a:cubicBezTo>
                    <a:pt x="2" y="35"/>
                    <a:pt x="2" y="35"/>
                    <a:pt x="2" y="35"/>
                  </a:cubicBezTo>
                  <a:cubicBezTo>
                    <a:pt x="2" y="34"/>
                    <a:pt x="2" y="34"/>
                    <a:pt x="2" y="34"/>
                  </a:cubicBezTo>
                  <a:cubicBezTo>
                    <a:pt x="3" y="35"/>
                    <a:pt x="2" y="36"/>
                    <a:pt x="2" y="36"/>
                  </a:cubicBezTo>
                  <a:cubicBezTo>
                    <a:pt x="2" y="36"/>
                    <a:pt x="2" y="35"/>
                    <a:pt x="2" y="34"/>
                  </a:cubicBezTo>
                  <a:cubicBezTo>
                    <a:pt x="2" y="34"/>
                    <a:pt x="2" y="35"/>
                    <a:pt x="2" y="37"/>
                  </a:cubicBezTo>
                  <a:cubicBezTo>
                    <a:pt x="1" y="36"/>
                    <a:pt x="2" y="35"/>
                    <a:pt x="1" y="35"/>
                  </a:cubicBezTo>
                  <a:cubicBezTo>
                    <a:pt x="1" y="36"/>
                    <a:pt x="1" y="36"/>
                    <a:pt x="1" y="37"/>
                  </a:cubicBezTo>
                  <a:cubicBezTo>
                    <a:pt x="1" y="37"/>
                    <a:pt x="1" y="36"/>
                    <a:pt x="1" y="36"/>
                  </a:cubicBezTo>
                  <a:cubicBezTo>
                    <a:pt x="1" y="37"/>
                    <a:pt x="1" y="37"/>
                    <a:pt x="1" y="37"/>
                  </a:cubicBezTo>
                  <a:cubicBezTo>
                    <a:pt x="1" y="35"/>
                    <a:pt x="0" y="37"/>
                    <a:pt x="0" y="36"/>
                  </a:cubicBezTo>
                  <a:cubicBezTo>
                    <a:pt x="0" y="36"/>
                    <a:pt x="1" y="37"/>
                    <a:pt x="0" y="38"/>
                  </a:cubicBezTo>
                  <a:cubicBezTo>
                    <a:pt x="1" y="37"/>
                    <a:pt x="1" y="37"/>
                    <a:pt x="1" y="37"/>
                  </a:cubicBezTo>
                  <a:cubicBezTo>
                    <a:pt x="1" y="38"/>
                    <a:pt x="1" y="38"/>
                    <a:pt x="1" y="38"/>
                  </a:cubicBezTo>
                  <a:cubicBezTo>
                    <a:pt x="1" y="39"/>
                    <a:pt x="0" y="37"/>
                    <a:pt x="0" y="38"/>
                  </a:cubicBezTo>
                  <a:cubicBezTo>
                    <a:pt x="0" y="39"/>
                    <a:pt x="0" y="39"/>
                    <a:pt x="0" y="39"/>
                  </a:cubicBezTo>
                  <a:cubicBezTo>
                    <a:pt x="1" y="39"/>
                    <a:pt x="1" y="39"/>
                    <a:pt x="1" y="39"/>
                  </a:cubicBezTo>
                  <a:cubicBezTo>
                    <a:pt x="1" y="39"/>
                    <a:pt x="1" y="40"/>
                    <a:pt x="1" y="40"/>
                  </a:cubicBezTo>
                  <a:cubicBezTo>
                    <a:pt x="1" y="41"/>
                    <a:pt x="1" y="41"/>
                    <a:pt x="1" y="42"/>
                  </a:cubicBezTo>
                  <a:cubicBezTo>
                    <a:pt x="2" y="43"/>
                    <a:pt x="2" y="45"/>
                    <a:pt x="2" y="46"/>
                  </a:cubicBezTo>
                  <a:cubicBezTo>
                    <a:pt x="2" y="45"/>
                    <a:pt x="1" y="46"/>
                    <a:pt x="1" y="47"/>
                  </a:cubicBezTo>
                  <a:cubicBezTo>
                    <a:pt x="1" y="46"/>
                    <a:pt x="1" y="46"/>
                    <a:pt x="1" y="46"/>
                  </a:cubicBezTo>
                  <a:cubicBezTo>
                    <a:pt x="1" y="46"/>
                    <a:pt x="1" y="47"/>
                    <a:pt x="1" y="46"/>
                  </a:cubicBezTo>
                  <a:cubicBezTo>
                    <a:pt x="1" y="47"/>
                    <a:pt x="1" y="47"/>
                    <a:pt x="1" y="48"/>
                  </a:cubicBezTo>
                  <a:cubicBezTo>
                    <a:pt x="1" y="49"/>
                    <a:pt x="1" y="48"/>
                    <a:pt x="1" y="48"/>
                  </a:cubicBezTo>
                  <a:cubicBezTo>
                    <a:pt x="1" y="49"/>
                    <a:pt x="1" y="48"/>
                    <a:pt x="1" y="49"/>
                  </a:cubicBezTo>
                  <a:cubicBezTo>
                    <a:pt x="1" y="49"/>
                    <a:pt x="1" y="49"/>
                    <a:pt x="1" y="49"/>
                  </a:cubicBezTo>
                  <a:cubicBezTo>
                    <a:pt x="1" y="50"/>
                    <a:pt x="1" y="51"/>
                    <a:pt x="1" y="51"/>
                  </a:cubicBezTo>
                  <a:cubicBezTo>
                    <a:pt x="1" y="51"/>
                    <a:pt x="1" y="53"/>
                    <a:pt x="1" y="53"/>
                  </a:cubicBezTo>
                  <a:cubicBezTo>
                    <a:pt x="1" y="54"/>
                    <a:pt x="1" y="52"/>
                    <a:pt x="1" y="53"/>
                  </a:cubicBezTo>
                  <a:cubicBezTo>
                    <a:pt x="1" y="53"/>
                    <a:pt x="1" y="54"/>
                    <a:pt x="1" y="55"/>
                  </a:cubicBezTo>
                  <a:cubicBezTo>
                    <a:pt x="1" y="54"/>
                    <a:pt x="1" y="54"/>
                    <a:pt x="1" y="54"/>
                  </a:cubicBezTo>
                  <a:cubicBezTo>
                    <a:pt x="1" y="54"/>
                    <a:pt x="1" y="54"/>
                    <a:pt x="1" y="54"/>
                  </a:cubicBezTo>
                  <a:cubicBezTo>
                    <a:pt x="1" y="56"/>
                    <a:pt x="1" y="55"/>
                    <a:pt x="1" y="57"/>
                  </a:cubicBezTo>
                  <a:cubicBezTo>
                    <a:pt x="1" y="56"/>
                    <a:pt x="1" y="57"/>
                    <a:pt x="1" y="56"/>
                  </a:cubicBezTo>
                  <a:cubicBezTo>
                    <a:pt x="1" y="57"/>
                    <a:pt x="1" y="58"/>
                    <a:pt x="1" y="57"/>
                  </a:cubicBezTo>
                  <a:cubicBezTo>
                    <a:pt x="1" y="58"/>
                    <a:pt x="1" y="58"/>
                    <a:pt x="1" y="59"/>
                  </a:cubicBezTo>
                  <a:cubicBezTo>
                    <a:pt x="1" y="60"/>
                    <a:pt x="1" y="60"/>
                    <a:pt x="2" y="61"/>
                  </a:cubicBezTo>
                  <a:cubicBezTo>
                    <a:pt x="2" y="61"/>
                    <a:pt x="2" y="62"/>
                    <a:pt x="2" y="62"/>
                  </a:cubicBezTo>
                  <a:cubicBezTo>
                    <a:pt x="2" y="63"/>
                    <a:pt x="2" y="63"/>
                    <a:pt x="2" y="63"/>
                  </a:cubicBezTo>
                  <a:cubicBezTo>
                    <a:pt x="4" y="65"/>
                    <a:pt x="5" y="67"/>
                    <a:pt x="8" y="68"/>
                  </a:cubicBezTo>
                  <a:cubicBezTo>
                    <a:pt x="8" y="68"/>
                    <a:pt x="8" y="68"/>
                    <a:pt x="8" y="68"/>
                  </a:cubicBezTo>
                  <a:cubicBezTo>
                    <a:pt x="10" y="68"/>
                    <a:pt x="7" y="67"/>
                    <a:pt x="9" y="68"/>
                  </a:cubicBezTo>
                  <a:cubicBezTo>
                    <a:pt x="9" y="68"/>
                    <a:pt x="10" y="68"/>
                    <a:pt x="11" y="68"/>
                  </a:cubicBezTo>
                  <a:cubicBezTo>
                    <a:pt x="13" y="68"/>
                    <a:pt x="14" y="68"/>
                    <a:pt x="16" y="68"/>
                  </a:cubicBezTo>
                  <a:cubicBezTo>
                    <a:pt x="16" y="68"/>
                    <a:pt x="16" y="68"/>
                    <a:pt x="16" y="68"/>
                  </a:cubicBezTo>
                  <a:cubicBezTo>
                    <a:pt x="17" y="69"/>
                    <a:pt x="19" y="68"/>
                    <a:pt x="20" y="69"/>
                  </a:cubicBezTo>
                  <a:cubicBezTo>
                    <a:pt x="20" y="69"/>
                    <a:pt x="20" y="69"/>
                    <a:pt x="20" y="69"/>
                  </a:cubicBezTo>
                  <a:cubicBezTo>
                    <a:pt x="22" y="69"/>
                    <a:pt x="24" y="68"/>
                    <a:pt x="26" y="68"/>
                  </a:cubicBezTo>
                  <a:cubicBezTo>
                    <a:pt x="26" y="68"/>
                    <a:pt x="26" y="69"/>
                    <a:pt x="26" y="69"/>
                  </a:cubicBezTo>
                  <a:cubicBezTo>
                    <a:pt x="27" y="69"/>
                    <a:pt x="29" y="69"/>
                    <a:pt x="30" y="68"/>
                  </a:cubicBezTo>
                  <a:cubicBezTo>
                    <a:pt x="31" y="69"/>
                    <a:pt x="31" y="68"/>
                    <a:pt x="32" y="69"/>
                  </a:cubicBezTo>
                  <a:cubicBezTo>
                    <a:pt x="33" y="69"/>
                    <a:pt x="32" y="69"/>
                    <a:pt x="32" y="69"/>
                  </a:cubicBezTo>
                  <a:cubicBezTo>
                    <a:pt x="33" y="69"/>
                    <a:pt x="34" y="69"/>
                    <a:pt x="34" y="69"/>
                  </a:cubicBezTo>
                  <a:cubicBezTo>
                    <a:pt x="36" y="69"/>
                    <a:pt x="37" y="68"/>
                    <a:pt x="39" y="68"/>
                  </a:cubicBezTo>
                  <a:cubicBezTo>
                    <a:pt x="39" y="69"/>
                    <a:pt x="38" y="68"/>
                    <a:pt x="38" y="69"/>
                  </a:cubicBezTo>
                  <a:cubicBezTo>
                    <a:pt x="38" y="69"/>
                    <a:pt x="38" y="69"/>
                    <a:pt x="39" y="69"/>
                  </a:cubicBezTo>
                  <a:cubicBezTo>
                    <a:pt x="39" y="69"/>
                    <a:pt x="39" y="69"/>
                    <a:pt x="39" y="69"/>
                  </a:cubicBezTo>
                  <a:cubicBezTo>
                    <a:pt x="39" y="69"/>
                    <a:pt x="41" y="69"/>
                    <a:pt x="41" y="69"/>
                  </a:cubicBezTo>
                  <a:cubicBezTo>
                    <a:pt x="41" y="68"/>
                    <a:pt x="40" y="68"/>
                    <a:pt x="40" y="68"/>
                  </a:cubicBezTo>
                  <a:cubicBezTo>
                    <a:pt x="41" y="68"/>
                    <a:pt x="42" y="68"/>
                    <a:pt x="43" y="68"/>
                  </a:cubicBezTo>
                  <a:cubicBezTo>
                    <a:pt x="43" y="68"/>
                    <a:pt x="42" y="68"/>
                    <a:pt x="42" y="68"/>
                  </a:cubicBezTo>
                  <a:cubicBezTo>
                    <a:pt x="44" y="68"/>
                    <a:pt x="44" y="68"/>
                    <a:pt x="45" y="67"/>
                  </a:cubicBezTo>
                  <a:cubicBezTo>
                    <a:pt x="47" y="68"/>
                    <a:pt x="44" y="68"/>
                    <a:pt x="44" y="68"/>
                  </a:cubicBezTo>
                  <a:cubicBezTo>
                    <a:pt x="45" y="68"/>
                    <a:pt x="45" y="69"/>
                    <a:pt x="45" y="69"/>
                  </a:cubicBezTo>
                  <a:cubicBezTo>
                    <a:pt x="46" y="69"/>
                    <a:pt x="47" y="68"/>
                    <a:pt x="48" y="68"/>
                  </a:cubicBezTo>
                  <a:cubicBezTo>
                    <a:pt x="48" y="69"/>
                    <a:pt x="48" y="69"/>
                    <a:pt x="48" y="69"/>
                  </a:cubicBezTo>
                  <a:cubicBezTo>
                    <a:pt x="49" y="68"/>
                    <a:pt x="51" y="68"/>
                    <a:pt x="52" y="68"/>
                  </a:cubicBezTo>
                  <a:cubicBezTo>
                    <a:pt x="51" y="68"/>
                    <a:pt x="51" y="68"/>
                    <a:pt x="51" y="68"/>
                  </a:cubicBezTo>
                  <a:cubicBezTo>
                    <a:pt x="52" y="68"/>
                    <a:pt x="52" y="68"/>
                    <a:pt x="53" y="68"/>
                  </a:cubicBezTo>
                  <a:cubicBezTo>
                    <a:pt x="53" y="68"/>
                    <a:pt x="54" y="68"/>
                    <a:pt x="53" y="68"/>
                  </a:cubicBezTo>
                  <a:cubicBezTo>
                    <a:pt x="54" y="68"/>
                    <a:pt x="57" y="68"/>
                    <a:pt x="57" y="67"/>
                  </a:cubicBezTo>
                  <a:cubicBezTo>
                    <a:pt x="58" y="68"/>
                    <a:pt x="58" y="68"/>
                    <a:pt x="57" y="68"/>
                  </a:cubicBezTo>
                  <a:cubicBezTo>
                    <a:pt x="57" y="68"/>
                    <a:pt x="56" y="68"/>
                    <a:pt x="56" y="68"/>
                  </a:cubicBezTo>
                  <a:cubicBezTo>
                    <a:pt x="56" y="68"/>
                    <a:pt x="57" y="68"/>
                    <a:pt x="57" y="68"/>
                  </a:cubicBezTo>
                  <a:cubicBezTo>
                    <a:pt x="58" y="68"/>
                    <a:pt x="60" y="68"/>
                    <a:pt x="60" y="67"/>
                  </a:cubicBezTo>
                  <a:cubicBezTo>
                    <a:pt x="61" y="68"/>
                    <a:pt x="61" y="68"/>
                    <a:pt x="61" y="68"/>
                  </a:cubicBezTo>
                  <a:cubicBezTo>
                    <a:pt x="62" y="68"/>
                    <a:pt x="62" y="68"/>
                    <a:pt x="62" y="67"/>
                  </a:cubicBezTo>
                  <a:cubicBezTo>
                    <a:pt x="61" y="67"/>
                    <a:pt x="61" y="67"/>
                    <a:pt x="63" y="67"/>
                  </a:cubicBezTo>
                  <a:cubicBezTo>
                    <a:pt x="64" y="67"/>
                    <a:pt x="61" y="68"/>
                    <a:pt x="63" y="67"/>
                  </a:cubicBezTo>
                  <a:cubicBezTo>
                    <a:pt x="63" y="67"/>
                    <a:pt x="63" y="67"/>
                    <a:pt x="63" y="67"/>
                  </a:cubicBezTo>
                  <a:cubicBezTo>
                    <a:pt x="64" y="68"/>
                    <a:pt x="64" y="66"/>
                    <a:pt x="65" y="66"/>
                  </a:cubicBezTo>
                  <a:cubicBezTo>
                    <a:pt x="65" y="66"/>
                    <a:pt x="64" y="67"/>
                    <a:pt x="65" y="66"/>
                  </a:cubicBezTo>
                  <a:cubicBezTo>
                    <a:pt x="66" y="65"/>
                    <a:pt x="66" y="65"/>
                    <a:pt x="67" y="64"/>
                  </a:cubicBezTo>
                  <a:cubicBezTo>
                    <a:pt x="67" y="64"/>
                    <a:pt x="67" y="64"/>
                    <a:pt x="67" y="64"/>
                  </a:cubicBezTo>
                  <a:cubicBezTo>
                    <a:pt x="68" y="63"/>
                    <a:pt x="69" y="62"/>
                    <a:pt x="69" y="61"/>
                  </a:cubicBezTo>
                  <a:cubicBezTo>
                    <a:pt x="69" y="61"/>
                    <a:pt x="69" y="61"/>
                    <a:pt x="69" y="61"/>
                  </a:cubicBezTo>
                  <a:cubicBezTo>
                    <a:pt x="69" y="60"/>
                    <a:pt x="69" y="60"/>
                    <a:pt x="69" y="60"/>
                  </a:cubicBezTo>
                  <a:cubicBezTo>
                    <a:pt x="69" y="60"/>
                    <a:pt x="69" y="60"/>
                    <a:pt x="69" y="59"/>
                  </a:cubicBezTo>
                  <a:cubicBezTo>
                    <a:pt x="69" y="59"/>
                    <a:pt x="69" y="59"/>
                    <a:pt x="69" y="59"/>
                  </a:cubicBezTo>
                  <a:cubicBezTo>
                    <a:pt x="69" y="59"/>
                    <a:pt x="69" y="60"/>
                    <a:pt x="68" y="61"/>
                  </a:cubicBezTo>
                  <a:cubicBezTo>
                    <a:pt x="69" y="60"/>
                    <a:pt x="68" y="62"/>
                    <a:pt x="67" y="62"/>
                  </a:cubicBezTo>
                  <a:cubicBezTo>
                    <a:pt x="67" y="62"/>
                    <a:pt x="67" y="62"/>
                    <a:pt x="67" y="62"/>
                  </a:cubicBezTo>
                  <a:cubicBezTo>
                    <a:pt x="66" y="64"/>
                    <a:pt x="64" y="65"/>
                    <a:pt x="62" y="65"/>
                  </a:cubicBezTo>
                  <a:cubicBezTo>
                    <a:pt x="61" y="66"/>
                    <a:pt x="59" y="65"/>
                    <a:pt x="58" y="66"/>
                  </a:cubicBezTo>
                  <a:cubicBezTo>
                    <a:pt x="57" y="66"/>
                    <a:pt x="57" y="66"/>
                    <a:pt x="56" y="66"/>
                  </a:cubicBezTo>
                  <a:cubicBezTo>
                    <a:pt x="57" y="66"/>
                    <a:pt x="56" y="66"/>
                    <a:pt x="55" y="65"/>
                  </a:cubicBezTo>
                  <a:cubicBezTo>
                    <a:pt x="55" y="66"/>
                    <a:pt x="55" y="66"/>
                    <a:pt x="54" y="66"/>
                  </a:cubicBezTo>
                  <a:cubicBezTo>
                    <a:pt x="54" y="66"/>
                    <a:pt x="52" y="65"/>
                    <a:pt x="51" y="65"/>
                  </a:cubicBezTo>
                  <a:cubicBezTo>
                    <a:pt x="51" y="65"/>
                    <a:pt x="52" y="65"/>
                    <a:pt x="52" y="65"/>
                  </a:cubicBezTo>
                  <a:cubicBezTo>
                    <a:pt x="51" y="65"/>
                    <a:pt x="51" y="65"/>
                    <a:pt x="51" y="65"/>
                  </a:cubicBezTo>
                  <a:cubicBezTo>
                    <a:pt x="51" y="65"/>
                    <a:pt x="51" y="65"/>
                    <a:pt x="51" y="65"/>
                  </a:cubicBezTo>
                  <a:cubicBezTo>
                    <a:pt x="49" y="65"/>
                    <a:pt x="49" y="65"/>
                    <a:pt x="47" y="65"/>
                  </a:cubicBezTo>
                  <a:cubicBezTo>
                    <a:pt x="47" y="65"/>
                    <a:pt x="46" y="65"/>
                    <a:pt x="45" y="65"/>
                  </a:cubicBezTo>
                  <a:cubicBezTo>
                    <a:pt x="45" y="65"/>
                    <a:pt x="44" y="65"/>
                    <a:pt x="44" y="65"/>
                  </a:cubicBezTo>
                  <a:cubicBezTo>
                    <a:pt x="43" y="65"/>
                    <a:pt x="43" y="65"/>
                    <a:pt x="43" y="65"/>
                  </a:cubicBezTo>
                  <a:cubicBezTo>
                    <a:pt x="42" y="66"/>
                    <a:pt x="42" y="65"/>
                    <a:pt x="41" y="65"/>
                  </a:cubicBezTo>
                  <a:cubicBezTo>
                    <a:pt x="41" y="65"/>
                    <a:pt x="41" y="65"/>
                    <a:pt x="41" y="65"/>
                  </a:cubicBezTo>
                  <a:cubicBezTo>
                    <a:pt x="41" y="66"/>
                    <a:pt x="39" y="65"/>
                    <a:pt x="38" y="65"/>
                  </a:cubicBezTo>
                  <a:cubicBezTo>
                    <a:pt x="31" y="66"/>
                    <a:pt x="27" y="65"/>
                    <a:pt x="20" y="65"/>
                  </a:cubicBezTo>
                  <a:cubicBezTo>
                    <a:pt x="20" y="65"/>
                    <a:pt x="21" y="65"/>
                    <a:pt x="20" y="65"/>
                  </a:cubicBezTo>
                  <a:cubicBezTo>
                    <a:pt x="20" y="65"/>
                    <a:pt x="19" y="65"/>
                    <a:pt x="19" y="65"/>
                  </a:cubicBezTo>
                  <a:cubicBezTo>
                    <a:pt x="19" y="65"/>
                    <a:pt x="19" y="65"/>
                    <a:pt x="19" y="65"/>
                  </a:cubicBezTo>
                  <a:cubicBezTo>
                    <a:pt x="20" y="65"/>
                    <a:pt x="20" y="65"/>
                    <a:pt x="20" y="65"/>
                  </a:cubicBezTo>
                  <a:cubicBezTo>
                    <a:pt x="20" y="65"/>
                    <a:pt x="20" y="65"/>
                    <a:pt x="20" y="65"/>
                  </a:cubicBezTo>
                  <a:cubicBezTo>
                    <a:pt x="21" y="65"/>
                    <a:pt x="21" y="65"/>
                    <a:pt x="21" y="65"/>
                  </a:cubicBezTo>
                  <a:cubicBezTo>
                    <a:pt x="21" y="65"/>
                    <a:pt x="21" y="66"/>
                    <a:pt x="20" y="66"/>
                  </a:cubicBezTo>
                  <a:cubicBezTo>
                    <a:pt x="20" y="66"/>
                    <a:pt x="20" y="66"/>
                    <a:pt x="20" y="66"/>
                  </a:cubicBezTo>
                  <a:cubicBezTo>
                    <a:pt x="19" y="65"/>
                    <a:pt x="19" y="66"/>
                    <a:pt x="19" y="66"/>
                  </a:cubicBezTo>
                  <a:cubicBezTo>
                    <a:pt x="18" y="65"/>
                    <a:pt x="18" y="66"/>
                    <a:pt x="18" y="65"/>
                  </a:cubicBezTo>
                  <a:cubicBezTo>
                    <a:pt x="16" y="65"/>
                    <a:pt x="16" y="65"/>
                    <a:pt x="16" y="65"/>
                  </a:cubicBezTo>
                  <a:cubicBezTo>
                    <a:pt x="15" y="66"/>
                    <a:pt x="14" y="65"/>
                    <a:pt x="14" y="65"/>
                  </a:cubicBezTo>
                  <a:cubicBezTo>
                    <a:pt x="14" y="65"/>
                    <a:pt x="15" y="65"/>
                    <a:pt x="16" y="65"/>
                  </a:cubicBezTo>
                  <a:cubicBezTo>
                    <a:pt x="15" y="65"/>
                    <a:pt x="15" y="65"/>
                    <a:pt x="15" y="65"/>
                  </a:cubicBezTo>
                  <a:cubicBezTo>
                    <a:pt x="15" y="65"/>
                    <a:pt x="15" y="65"/>
                    <a:pt x="15" y="65"/>
                  </a:cubicBezTo>
                  <a:cubicBezTo>
                    <a:pt x="14" y="65"/>
                    <a:pt x="14" y="65"/>
                    <a:pt x="14" y="65"/>
                  </a:cubicBezTo>
                  <a:cubicBezTo>
                    <a:pt x="14" y="65"/>
                    <a:pt x="14" y="65"/>
                    <a:pt x="14" y="65"/>
                  </a:cubicBezTo>
                  <a:cubicBezTo>
                    <a:pt x="14" y="65"/>
                    <a:pt x="14" y="65"/>
                    <a:pt x="13" y="65"/>
                  </a:cubicBezTo>
                  <a:cubicBezTo>
                    <a:pt x="13" y="65"/>
                    <a:pt x="13" y="65"/>
                    <a:pt x="13" y="65"/>
                  </a:cubicBezTo>
                  <a:cubicBezTo>
                    <a:pt x="13" y="65"/>
                    <a:pt x="13" y="65"/>
                    <a:pt x="13" y="65"/>
                  </a:cubicBezTo>
                  <a:cubicBezTo>
                    <a:pt x="13" y="65"/>
                    <a:pt x="12" y="65"/>
                    <a:pt x="12" y="65"/>
                  </a:cubicBezTo>
                  <a:cubicBezTo>
                    <a:pt x="11" y="64"/>
                    <a:pt x="11" y="64"/>
                    <a:pt x="11" y="64"/>
                  </a:cubicBezTo>
                  <a:cubicBezTo>
                    <a:pt x="10" y="64"/>
                    <a:pt x="10" y="64"/>
                    <a:pt x="10" y="65"/>
                  </a:cubicBezTo>
                  <a:cubicBezTo>
                    <a:pt x="9" y="65"/>
                    <a:pt x="9" y="64"/>
                    <a:pt x="9" y="64"/>
                  </a:cubicBezTo>
                  <a:cubicBezTo>
                    <a:pt x="9" y="64"/>
                    <a:pt x="8" y="64"/>
                    <a:pt x="8" y="64"/>
                  </a:cubicBezTo>
                  <a:cubicBezTo>
                    <a:pt x="8" y="64"/>
                    <a:pt x="7" y="64"/>
                    <a:pt x="7" y="64"/>
                  </a:cubicBezTo>
                  <a:cubicBezTo>
                    <a:pt x="7" y="63"/>
                    <a:pt x="7" y="63"/>
                    <a:pt x="7" y="63"/>
                  </a:cubicBezTo>
                  <a:cubicBezTo>
                    <a:pt x="6" y="63"/>
                    <a:pt x="6" y="63"/>
                    <a:pt x="6" y="63"/>
                  </a:cubicBezTo>
                  <a:cubicBezTo>
                    <a:pt x="6" y="63"/>
                    <a:pt x="6" y="62"/>
                    <a:pt x="6" y="62"/>
                  </a:cubicBezTo>
                  <a:cubicBezTo>
                    <a:pt x="5" y="62"/>
                    <a:pt x="5" y="61"/>
                    <a:pt x="5" y="61"/>
                  </a:cubicBezTo>
                  <a:cubicBezTo>
                    <a:pt x="5" y="61"/>
                    <a:pt x="5" y="61"/>
                    <a:pt x="5" y="61"/>
                  </a:cubicBezTo>
                  <a:cubicBezTo>
                    <a:pt x="5" y="60"/>
                    <a:pt x="5" y="60"/>
                    <a:pt x="5" y="59"/>
                  </a:cubicBezTo>
                  <a:cubicBezTo>
                    <a:pt x="5" y="59"/>
                    <a:pt x="5" y="59"/>
                    <a:pt x="5" y="59"/>
                  </a:cubicBezTo>
                  <a:cubicBezTo>
                    <a:pt x="5" y="59"/>
                    <a:pt x="5" y="59"/>
                    <a:pt x="5" y="59"/>
                  </a:cubicBezTo>
                  <a:cubicBezTo>
                    <a:pt x="5" y="58"/>
                    <a:pt x="4" y="58"/>
                    <a:pt x="4" y="58"/>
                  </a:cubicBezTo>
                  <a:cubicBezTo>
                    <a:pt x="4" y="58"/>
                    <a:pt x="4" y="58"/>
                    <a:pt x="4" y="58"/>
                  </a:cubicBezTo>
                  <a:cubicBezTo>
                    <a:pt x="4" y="58"/>
                    <a:pt x="4" y="57"/>
                    <a:pt x="4" y="57"/>
                  </a:cubicBezTo>
                  <a:cubicBezTo>
                    <a:pt x="4" y="56"/>
                    <a:pt x="4" y="56"/>
                    <a:pt x="4" y="56"/>
                  </a:cubicBezTo>
                  <a:cubicBezTo>
                    <a:pt x="4" y="56"/>
                    <a:pt x="4" y="56"/>
                    <a:pt x="4" y="56"/>
                  </a:cubicBezTo>
                  <a:cubicBezTo>
                    <a:pt x="4" y="55"/>
                    <a:pt x="4" y="55"/>
                    <a:pt x="4" y="56"/>
                  </a:cubicBezTo>
                  <a:cubicBezTo>
                    <a:pt x="4" y="55"/>
                    <a:pt x="4" y="54"/>
                    <a:pt x="4" y="53"/>
                  </a:cubicBezTo>
                  <a:cubicBezTo>
                    <a:pt x="4" y="53"/>
                    <a:pt x="4" y="53"/>
                    <a:pt x="4" y="53"/>
                  </a:cubicBezTo>
                  <a:cubicBezTo>
                    <a:pt x="4" y="52"/>
                    <a:pt x="4" y="52"/>
                    <a:pt x="4" y="52"/>
                  </a:cubicBezTo>
                  <a:cubicBezTo>
                    <a:pt x="4" y="52"/>
                    <a:pt x="4" y="51"/>
                    <a:pt x="4" y="50"/>
                  </a:cubicBezTo>
                  <a:cubicBezTo>
                    <a:pt x="5" y="50"/>
                    <a:pt x="5" y="50"/>
                    <a:pt x="5" y="50"/>
                  </a:cubicBezTo>
                  <a:cubicBezTo>
                    <a:pt x="5" y="50"/>
                    <a:pt x="5" y="50"/>
                    <a:pt x="5" y="50"/>
                  </a:cubicBezTo>
                  <a:cubicBezTo>
                    <a:pt x="4" y="49"/>
                    <a:pt x="5" y="48"/>
                    <a:pt x="5" y="48"/>
                  </a:cubicBezTo>
                  <a:cubicBezTo>
                    <a:pt x="4" y="46"/>
                    <a:pt x="5" y="44"/>
                    <a:pt x="5" y="43"/>
                  </a:cubicBezTo>
                  <a:close/>
                  <a:moveTo>
                    <a:pt x="68" y="19"/>
                  </a:moveTo>
                  <a:cubicBezTo>
                    <a:pt x="68" y="19"/>
                    <a:pt x="68" y="19"/>
                    <a:pt x="68" y="19"/>
                  </a:cubicBezTo>
                  <a:cubicBezTo>
                    <a:pt x="68" y="20"/>
                    <a:pt x="68" y="20"/>
                    <a:pt x="68" y="19"/>
                  </a:cubicBezTo>
                  <a:close/>
                  <a:moveTo>
                    <a:pt x="68" y="10"/>
                  </a:moveTo>
                  <a:cubicBezTo>
                    <a:pt x="68" y="11"/>
                    <a:pt x="68" y="11"/>
                    <a:pt x="67" y="11"/>
                  </a:cubicBezTo>
                  <a:cubicBezTo>
                    <a:pt x="68" y="10"/>
                    <a:pt x="68" y="10"/>
                    <a:pt x="68" y="9"/>
                  </a:cubicBezTo>
                  <a:cubicBezTo>
                    <a:pt x="67" y="9"/>
                    <a:pt x="67" y="9"/>
                    <a:pt x="67" y="8"/>
                  </a:cubicBezTo>
                  <a:cubicBezTo>
                    <a:pt x="67" y="8"/>
                    <a:pt x="67" y="8"/>
                    <a:pt x="67" y="8"/>
                  </a:cubicBezTo>
                  <a:cubicBezTo>
                    <a:pt x="67" y="8"/>
                    <a:pt x="67" y="8"/>
                    <a:pt x="67" y="8"/>
                  </a:cubicBezTo>
                  <a:cubicBezTo>
                    <a:pt x="68" y="8"/>
                    <a:pt x="67" y="10"/>
                    <a:pt x="68" y="10"/>
                  </a:cubicBezTo>
                  <a:close/>
                  <a:moveTo>
                    <a:pt x="69" y="31"/>
                  </a:moveTo>
                  <a:cubicBezTo>
                    <a:pt x="69" y="31"/>
                    <a:pt x="69" y="31"/>
                    <a:pt x="69" y="31"/>
                  </a:cubicBezTo>
                  <a:cubicBezTo>
                    <a:pt x="69" y="31"/>
                    <a:pt x="69" y="31"/>
                    <a:pt x="69" y="31"/>
                  </a:cubicBezTo>
                  <a:close/>
                  <a:moveTo>
                    <a:pt x="69" y="26"/>
                  </a:moveTo>
                  <a:cubicBezTo>
                    <a:pt x="69" y="25"/>
                    <a:pt x="69" y="25"/>
                    <a:pt x="69" y="25"/>
                  </a:cubicBezTo>
                  <a:cubicBezTo>
                    <a:pt x="69" y="25"/>
                    <a:pt x="69" y="25"/>
                    <a:pt x="69" y="26"/>
                  </a:cubicBezTo>
                  <a:close/>
                  <a:moveTo>
                    <a:pt x="70" y="14"/>
                  </a:moveTo>
                  <a:cubicBezTo>
                    <a:pt x="70" y="14"/>
                    <a:pt x="70" y="13"/>
                    <a:pt x="70" y="13"/>
                  </a:cubicBezTo>
                  <a:cubicBezTo>
                    <a:pt x="70" y="13"/>
                    <a:pt x="70" y="14"/>
                    <a:pt x="70" y="14"/>
                  </a:cubicBezTo>
                  <a:close/>
                  <a:moveTo>
                    <a:pt x="7" y="1"/>
                  </a:moveTo>
                  <a:cubicBezTo>
                    <a:pt x="7" y="1"/>
                    <a:pt x="8" y="1"/>
                    <a:pt x="7" y="1"/>
                  </a:cubicBezTo>
                  <a:cubicBezTo>
                    <a:pt x="7" y="1"/>
                    <a:pt x="6" y="1"/>
                    <a:pt x="6" y="1"/>
                  </a:cubicBezTo>
                  <a:cubicBezTo>
                    <a:pt x="6" y="1"/>
                    <a:pt x="6" y="1"/>
                    <a:pt x="6" y="1"/>
                  </a:cubicBezTo>
                  <a:cubicBezTo>
                    <a:pt x="7" y="1"/>
                    <a:pt x="7" y="1"/>
                    <a:pt x="7" y="1"/>
                  </a:cubicBezTo>
                  <a:close/>
                  <a:moveTo>
                    <a:pt x="3" y="33"/>
                  </a:moveTo>
                  <a:cubicBezTo>
                    <a:pt x="3" y="33"/>
                    <a:pt x="3" y="33"/>
                    <a:pt x="2" y="33"/>
                  </a:cubicBezTo>
                  <a:cubicBezTo>
                    <a:pt x="2" y="33"/>
                    <a:pt x="2" y="33"/>
                    <a:pt x="2" y="33"/>
                  </a:cubicBezTo>
                  <a:cubicBezTo>
                    <a:pt x="2" y="33"/>
                    <a:pt x="2" y="33"/>
                    <a:pt x="2" y="33"/>
                  </a:cubicBezTo>
                  <a:cubicBezTo>
                    <a:pt x="2" y="33"/>
                    <a:pt x="2" y="34"/>
                    <a:pt x="2" y="34"/>
                  </a:cubicBezTo>
                  <a:cubicBezTo>
                    <a:pt x="3" y="34"/>
                    <a:pt x="3" y="35"/>
                    <a:pt x="3" y="33"/>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2"/>
            <p:cNvSpPr/>
            <p:nvPr>
              <p:custDataLst>
                <p:tags r:id="rId121"/>
              </p:custDataLst>
            </p:nvPr>
          </p:nvSpPr>
          <p:spPr bwMode="auto">
            <a:xfrm>
              <a:off x="5390206" y="5156037"/>
              <a:ext cx="0" cy="724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03"/>
            <p:cNvSpPr/>
            <p:nvPr>
              <p:custDataLst>
                <p:tags r:id="rId122"/>
              </p:custDataLst>
            </p:nvPr>
          </p:nvSpPr>
          <p:spPr bwMode="auto">
            <a:xfrm>
              <a:off x="5395033" y="5226029"/>
              <a:ext cx="0" cy="724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0"/>
                    <a:pt x="0" y="0"/>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04"/>
            <p:cNvSpPr/>
            <p:nvPr>
              <p:custDataLst>
                <p:tags r:id="rId123"/>
              </p:custDataLst>
            </p:nvPr>
          </p:nvSpPr>
          <p:spPr bwMode="auto">
            <a:xfrm>
              <a:off x="5817399" y="5322569"/>
              <a:ext cx="0" cy="19308"/>
            </a:xfrm>
            <a:custGeom>
              <a:avLst/>
              <a:gdLst>
                <a:gd name="T0" fmla="*/ 1 h 3"/>
                <a:gd name="T1" fmla="*/ 1 h 3"/>
                <a:gd name="T2" fmla="*/ 2 h 3"/>
                <a:gd name="T3" fmla="*/ 3 h 3"/>
                <a:gd name="T4" fmla="*/ 0 h 3"/>
                <a:gd name="T5" fmla="*/ 1 h 3"/>
              </a:gdLst>
              <a:ahLst/>
              <a:cxnLst>
                <a:cxn ang="0">
                  <a:pos x="0" y="T0"/>
                </a:cxn>
                <a:cxn ang="0">
                  <a:pos x="0" y="T1"/>
                </a:cxn>
                <a:cxn ang="0">
                  <a:pos x="0" y="T2"/>
                </a:cxn>
                <a:cxn ang="0">
                  <a:pos x="0" y="T3"/>
                </a:cxn>
                <a:cxn ang="0">
                  <a:pos x="0" y="T4"/>
                </a:cxn>
                <a:cxn ang="0">
                  <a:pos x="0" y="T5"/>
                </a:cxn>
              </a:cxnLst>
              <a:rect l="0" t="0" r="r" b="b"/>
              <a:pathLst>
                <a:path h="3">
                  <a:moveTo>
                    <a:pt x="0" y="1"/>
                  </a:moveTo>
                  <a:cubicBezTo>
                    <a:pt x="0" y="1"/>
                    <a:pt x="0" y="1"/>
                    <a:pt x="0" y="1"/>
                  </a:cubicBezTo>
                  <a:cubicBezTo>
                    <a:pt x="0" y="2"/>
                    <a:pt x="0" y="2"/>
                    <a:pt x="0" y="2"/>
                  </a:cubicBezTo>
                  <a:cubicBezTo>
                    <a:pt x="0" y="3"/>
                    <a:pt x="0" y="3"/>
                    <a:pt x="0" y="3"/>
                  </a:cubicBezTo>
                  <a:cubicBezTo>
                    <a:pt x="0" y="2"/>
                    <a:pt x="0" y="2"/>
                    <a:pt x="0" y="0"/>
                  </a:cubicBezTo>
                  <a:lnTo>
                    <a:pt x="0" y="1"/>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05"/>
            <p:cNvSpPr/>
            <p:nvPr>
              <p:custDataLst>
                <p:tags r:id="rId124"/>
              </p:custDataLst>
            </p:nvPr>
          </p:nvSpPr>
          <p:spPr bwMode="auto">
            <a:xfrm>
              <a:off x="5824639" y="5322569"/>
              <a:ext cx="7241" cy="7241"/>
            </a:xfrm>
            <a:custGeom>
              <a:avLst/>
              <a:gdLst>
                <a:gd name="T0" fmla="*/ 0 w 1"/>
                <a:gd name="T1" fmla="*/ 1 h 1"/>
                <a:gd name="T2" fmla="*/ 1 w 1"/>
                <a:gd name="T3" fmla="*/ 0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1" y="0"/>
                    <a:pt x="1" y="0"/>
                  </a:cubicBezTo>
                  <a:cubicBezTo>
                    <a:pt x="0" y="0"/>
                    <a:pt x="0" y="0"/>
                    <a:pt x="0" y="0"/>
                  </a:cubicBezTo>
                  <a:lnTo>
                    <a:pt x="0" y="1"/>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06"/>
            <p:cNvSpPr/>
            <p:nvPr>
              <p:custDataLst>
                <p:tags r:id="rId125"/>
              </p:custDataLst>
            </p:nvPr>
          </p:nvSpPr>
          <p:spPr bwMode="auto">
            <a:xfrm>
              <a:off x="5831880" y="5245338"/>
              <a:ext cx="0" cy="724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7"/>
            <p:cNvSpPr/>
            <p:nvPr>
              <p:custDataLst>
                <p:tags r:id="rId126"/>
              </p:custDataLst>
            </p:nvPr>
          </p:nvSpPr>
          <p:spPr bwMode="auto">
            <a:xfrm>
              <a:off x="5817399" y="5271885"/>
              <a:ext cx="0" cy="7241"/>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8"/>
            <p:cNvSpPr/>
            <p:nvPr>
              <p:custDataLst>
                <p:tags r:id="rId127"/>
              </p:custDataLst>
            </p:nvPr>
          </p:nvSpPr>
          <p:spPr bwMode="auto">
            <a:xfrm>
              <a:off x="5831880" y="5221202"/>
              <a:ext cx="0" cy="482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09"/>
            <p:cNvSpPr/>
            <p:nvPr>
              <p:custDataLst>
                <p:tags r:id="rId128"/>
              </p:custDataLst>
            </p:nvPr>
          </p:nvSpPr>
          <p:spPr bwMode="auto">
            <a:xfrm>
              <a:off x="5812571" y="5233269"/>
              <a:ext cx="4827" cy="7241"/>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0" y="1"/>
                  </a:cubicBezTo>
                  <a:cubicBezTo>
                    <a:pt x="0" y="1"/>
                    <a:pt x="1"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10"/>
            <p:cNvSpPr/>
            <p:nvPr>
              <p:custDataLst>
                <p:tags r:id="rId129"/>
              </p:custDataLst>
            </p:nvPr>
          </p:nvSpPr>
          <p:spPr bwMode="auto">
            <a:xfrm>
              <a:off x="5824639" y="5187414"/>
              <a:ext cx="7241" cy="19308"/>
            </a:xfrm>
            <a:custGeom>
              <a:avLst/>
              <a:gdLst>
                <a:gd name="T0" fmla="*/ 0 w 1"/>
                <a:gd name="T1" fmla="*/ 0 h 3"/>
                <a:gd name="T2" fmla="*/ 0 w 1"/>
                <a:gd name="T3" fmla="*/ 1 h 3"/>
                <a:gd name="T4" fmla="*/ 0 w 1"/>
                <a:gd name="T5" fmla="*/ 1 h 3"/>
                <a:gd name="T6" fmla="*/ 0 w 1"/>
                <a:gd name="T7" fmla="*/ 3 h 3"/>
                <a:gd name="T8" fmla="*/ 1 w 1"/>
                <a:gd name="T9" fmla="*/ 1 h 3"/>
                <a:gd name="T10" fmla="*/ 0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0" y="0"/>
                  </a:moveTo>
                  <a:cubicBezTo>
                    <a:pt x="1" y="1"/>
                    <a:pt x="0" y="1"/>
                    <a:pt x="0" y="1"/>
                  </a:cubicBezTo>
                  <a:cubicBezTo>
                    <a:pt x="0" y="1"/>
                    <a:pt x="0" y="1"/>
                    <a:pt x="0" y="1"/>
                  </a:cubicBezTo>
                  <a:cubicBezTo>
                    <a:pt x="0" y="2"/>
                    <a:pt x="0" y="2"/>
                    <a:pt x="0" y="3"/>
                  </a:cubicBezTo>
                  <a:cubicBezTo>
                    <a:pt x="1" y="2"/>
                    <a:pt x="1" y="1"/>
                    <a:pt x="1" y="1"/>
                  </a:cubicBezTo>
                  <a:cubicBezTo>
                    <a:pt x="1"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11"/>
            <p:cNvSpPr/>
            <p:nvPr>
              <p:custDataLst>
                <p:tags r:id="rId130"/>
              </p:custDataLst>
            </p:nvPr>
          </p:nvSpPr>
          <p:spPr bwMode="auto">
            <a:xfrm>
              <a:off x="5812571" y="5221202"/>
              <a:ext cx="4827" cy="12069"/>
            </a:xfrm>
            <a:custGeom>
              <a:avLst/>
              <a:gdLst>
                <a:gd name="T0" fmla="*/ 0 w 1"/>
                <a:gd name="T1" fmla="*/ 0 h 2"/>
                <a:gd name="T2" fmla="*/ 0 w 1"/>
                <a:gd name="T3" fmla="*/ 2 h 2"/>
                <a:gd name="T4" fmla="*/ 0 w 1"/>
                <a:gd name="T5" fmla="*/ 1 h 2"/>
                <a:gd name="T6" fmla="*/ 1 w 1"/>
                <a:gd name="T7" fmla="*/ 1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1"/>
                    <a:pt x="0" y="1"/>
                    <a:pt x="0" y="2"/>
                  </a:cubicBezTo>
                  <a:cubicBezTo>
                    <a:pt x="0" y="2"/>
                    <a:pt x="0" y="1"/>
                    <a:pt x="0" y="1"/>
                  </a:cubicBezTo>
                  <a:cubicBezTo>
                    <a:pt x="1" y="1"/>
                    <a:pt x="1" y="1"/>
                    <a:pt x="1" y="1"/>
                  </a:cubicBezTo>
                  <a:cubicBezTo>
                    <a:pt x="1" y="0"/>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12"/>
            <p:cNvSpPr/>
            <p:nvPr>
              <p:custDataLst>
                <p:tags r:id="rId131"/>
              </p:custDataLst>
            </p:nvPr>
          </p:nvSpPr>
          <p:spPr bwMode="auto">
            <a:xfrm>
              <a:off x="5831880" y="5170518"/>
              <a:ext cx="0" cy="16895"/>
            </a:xfrm>
            <a:custGeom>
              <a:avLst/>
              <a:gdLst>
                <a:gd name="T0" fmla="*/ 0 h 3"/>
                <a:gd name="T1" fmla="*/ 1 h 3"/>
                <a:gd name="T2" fmla="*/ 3 h 3"/>
                <a:gd name="T3" fmla="*/ 0 h 3"/>
              </a:gdLst>
              <a:ahLst/>
              <a:cxnLst>
                <a:cxn ang="0">
                  <a:pos x="0" y="T0"/>
                </a:cxn>
                <a:cxn ang="0">
                  <a:pos x="0" y="T1"/>
                </a:cxn>
                <a:cxn ang="0">
                  <a:pos x="0" y="T2"/>
                </a:cxn>
                <a:cxn ang="0">
                  <a:pos x="0" y="T3"/>
                </a:cxn>
              </a:cxnLst>
              <a:rect l="0" t="0" r="r" b="b"/>
              <a:pathLst>
                <a:path h="3">
                  <a:moveTo>
                    <a:pt x="0" y="0"/>
                  </a:moveTo>
                  <a:cubicBezTo>
                    <a:pt x="0" y="1"/>
                    <a:pt x="0" y="1"/>
                    <a:pt x="0" y="1"/>
                  </a:cubicBezTo>
                  <a:cubicBezTo>
                    <a:pt x="0" y="2"/>
                    <a:pt x="0" y="3"/>
                    <a:pt x="0" y="3"/>
                  </a:cubicBezTo>
                  <a:cubicBezTo>
                    <a:pt x="0" y="2"/>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13"/>
            <p:cNvSpPr/>
            <p:nvPr>
              <p:custDataLst>
                <p:tags r:id="rId132"/>
              </p:custDataLst>
            </p:nvPr>
          </p:nvSpPr>
          <p:spPr bwMode="auto">
            <a:xfrm>
              <a:off x="5812571" y="5201895"/>
              <a:ext cx="4827" cy="4827"/>
            </a:xfrm>
            <a:custGeom>
              <a:avLst/>
              <a:gdLst>
                <a:gd name="T0" fmla="*/ 1 w 1"/>
                <a:gd name="T1" fmla="*/ 1 h 1"/>
                <a:gd name="T2" fmla="*/ 0 w 1"/>
                <a:gd name="T3" fmla="*/ 0 h 1"/>
                <a:gd name="T4" fmla="*/ 1 w 1"/>
                <a:gd name="T5" fmla="*/ 1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1"/>
                    <a:pt x="1" y="0"/>
                    <a:pt x="1" y="1"/>
                  </a:cubicBezTo>
                  <a:cubicBezTo>
                    <a:pt x="1" y="1"/>
                    <a:pt x="1" y="1"/>
                    <a:pt x="1" y="1"/>
                  </a:cubicBezTo>
                  <a:cubicBezTo>
                    <a:pt x="1" y="0"/>
                    <a:pt x="1" y="1"/>
                    <a:pt x="1"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14"/>
            <p:cNvSpPr/>
            <p:nvPr>
              <p:custDataLst>
                <p:tags r:id="rId133"/>
              </p:custDataLst>
            </p:nvPr>
          </p:nvSpPr>
          <p:spPr bwMode="auto">
            <a:xfrm>
              <a:off x="5812571" y="5182586"/>
              <a:ext cx="0" cy="12069"/>
            </a:xfrm>
            <a:custGeom>
              <a:avLst/>
              <a:gdLst>
                <a:gd name="T0" fmla="*/ 1 h 2"/>
                <a:gd name="T1" fmla="*/ 0 h 2"/>
                <a:gd name="T2" fmla="*/ 1 h 2"/>
                <a:gd name="T3" fmla="*/ 1 h 2"/>
              </a:gdLst>
              <a:ahLst/>
              <a:cxnLst>
                <a:cxn ang="0">
                  <a:pos x="0" y="T0"/>
                </a:cxn>
                <a:cxn ang="0">
                  <a:pos x="0" y="T1"/>
                </a:cxn>
                <a:cxn ang="0">
                  <a:pos x="0" y="T2"/>
                </a:cxn>
                <a:cxn ang="0">
                  <a:pos x="0" y="T3"/>
                </a:cxn>
              </a:cxnLst>
              <a:rect l="0" t="0" r="r" b="b"/>
              <a:pathLst>
                <a:path h="2">
                  <a:moveTo>
                    <a:pt x="0" y="1"/>
                  </a:moveTo>
                  <a:cubicBezTo>
                    <a:pt x="0" y="0"/>
                    <a:pt x="0" y="0"/>
                    <a:pt x="0" y="0"/>
                  </a:cubicBezTo>
                  <a:cubicBezTo>
                    <a:pt x="0" y="1"/>
                    <a:pt x="0" y="1"/>
                    <a:pt x="0" y="1"/>
                  </a:cubicBezTo>
                  <a:cubicBezTo>
                    <a:pt x="0" y="2"/>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15"/>
            <p:cNvSpPr/>
            <p:nvPr>
              <p:custDataLst>
                <p:tags r:id="rId134"/>
              </p:custDataLst>
            </p:nvPr>
          </p:nvSpPr>
          <p:spPr bwMode="auto">
            <a:xfrm>
              <a:off x="5812571" y="5170518"/>
              <a:ext cx="4827" cy="12069"/>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0"/>
                    <a:pt x="0" y="0"/>
                    <a:pt x="0" y="0"/>
                  </a:cubicBezTo>
                  <a:cubicBezTo>
                    <a:pt x="0" y="1"/>
                    <a:pt x="0" y="1"/>
                    <a:pt x="1" y="2"/>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16"/>
            <p:cNvSpPr/>
            <p:nvPr>
              <p:custDataLst>
                <p:tags r:id="rId135"/>
              </p:custDataLst>
            </p:nvPr>
          </p:nvSpPr>
          <p:spPr bwMode="auto">
            <a:xfrm>
              <a:off x="5824639" y="5059497"/>
              <a:ext cx="7241" cy="14481"/>
            </a:xfrm>
            <a:custGeom>
              <a:avLst/>
              <a:gdLst>
                <a:gd name="T0" fmla="*/ 1 w 1"/>
                <a:gd name="T1" fmla="*/ 1 h 2"/>
                <a:gd name="T2" fmla="*/ 1 w 1"/>
                <a:gd name="T3" fmla="*/ 1 h 2"/>
                <a:gd name="T4" fmla="*/ 1 w 1"/>
                <a:gd name="T5" fmla="*/ 1 h 2"/>
                <a:gd name="T6" fmla="*/ 1 w 1"/>
                <a:gd name="T7" fmla="*/ 1 h 2"/>
              </a:gdLst>
              <a:ahLst/>
              <a:cxnLst>
                <a:cxn ang="0">
                  <a:pos x="T0" y="T1"/>
                </a:cxn>
                <a:cxn ang="0">
                  <a:pos x="T2" y="T3"/>
                </a:cxn>
                <a:cxn ang="0">
                  <a:pos x="T4" y="T5"/>
                </a:cxn>
                <a:cxn ang="0">
                  <a:pos x="T6" y="T7"/>
                </a:cxn>
              </a:cxnLst>
              <a:rect l="0" t="0" r="r" b="b"/>
              <a:pathLst>
                <a:path w="1" h="2">
                  <a:moveTo>
                    <a:pt x="1" y="1"/>
                  </a:moveTo>
                  <a:cubicBezTo>
                    <a:pt x="0" y="1"/>
                    <a:pt x="0" y="2"/>
                    <a:pt x="1" y="1"/>
                  </a:cubicBezTo>
                  <a:cubicBezTo>
                    <a:pt x="1" y="1"/>
                    <a:pt x="1" y="1"/>
                    <a:pt x="1" y="1"/>
                  </a:cubicBezTo>
                  <a:cubicBezTo>
                    <a:pt x="1" y="0"/>
                    <a:pt x="1" y="0"/>
                    <a:pt x="1"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17"/>
            <p:cNvSpPr/>
            <p:nvPr>
              <p:custDataLst>
                <p:tags r:id="rId136"/>
              </p:custDataLst>
            </p:nvPr>
          </p:nvSpPr>
          <p:spPr bwMode="auto">
            <a:xfrm>
              <a:off x="5812571" y="5073978"/>
              <a:ext cx="0" cy="19308"/>
            </a:xfrm>
            <a:custGeom>
              <a:avLst/>
              <a:gdLst>
                <a:gd name="T0" fmla="*/ 2 h 3"/>
                <a:gd name="T1" fmla="*/ 0 h 3"/>
                <a:gd name="T2" fmla="*/ 2 h 3"/>
              </a:gdLst>
              <a:ahLst/>
              <a:cxnLst>
                <a:cxn ang="0">
                  <a:pos x="0" y="T0"/>
                </a:cxn>
                <a:cxn ang="0">
                  <a:pos x="0" y="T1"/>
                </a:cxn>
                <a:cxn ang="0">
                  <a:pos x="0" y="T2"/>
                </a:cxn>
              </a:cxnLst>
              <a:rect l="0" t="0" r="r" b="b"/>
              <a:pathLst>
                <a:path h="3">
                  <a:moveTo>
                    <a:pt x="0" y="2"/>
                  </a:moveTo>
                  <a:cubicBezTo>
                    <a:pt x="0" y="2"/>
                    <a:pt x="0" y="1"/>
                    <a:pt x="0" y="0"/>
                  </a:cubicBezTo>
                  <a:cubicBezTo>
                    <a:pt x="0" y="1"/>
                    <a:pt x="0" y="3"/>
                    <a:pt x="0" y="2"/>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18"/>
            <p:cNvSpPr/>
            <p:nvPr>
              <p:custDataLst>
                <p:tags r:id="rId137"/>
              </p:custDataLst>
            </p:nvPr>
          </p:nvSpPr>
          <p:spPr bwMode="auto">
            <a:xfrm>
              <a:off x="5812571" y="507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19"/>
            <p:cNvSpPr/>
            <p:nvPr>
              <p:custDataLst>
                <p:tags r:id="rId138"/>
              </p:custDataLst>
            </p:nvPr>
          </p:nvSpPr>
          <p:spPr bwMode="auto">
            <a:xfrm>
              <a:off x="5684654" y="50426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20"/>
            <p:cNvSpPr/>
            <p:nvPr>
              <p:custDataLst>
                <p:tags r:id="rId139"/>
              </p:custDataLst>
            </p:nvPr>
          </p:nvSpPr>
          <p:spPr bwMode="auto">
            <a:xfrm>
              <a:off x="5684654" y="5035361"/>
              <a:ext cx="12069" cy="7241"/>
            </a:xfrm>
            <a:custGeom>
              <a:avLst/>
              <a:gdLst>
                <a:gd name="T0" fmla="*/ 1 w 2"/>
                <a:gd name="T1" fmla="*/ 1 h 1"/>
                <a:gd name="T2" fmla="*/ 2 w 2"/>
                <a:gd name="T3" fmla="*/ 0 h 1"/>
                <a:gd name="T4" fmla="*/ 0 w 2"/>
                <a:gd name="T5" fmla="*/ 1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2" y="1"/>
                    <a:pt x="2" y="0"/>
                  </a:cubicBezTo>
                  <a:cubicBezTo>
                    <a:pt x="1" y="1"/>
                    <a:pt x="1" y="1"/>
                    <a:pt x="0" y="1"/>
                  </a:cubicBezTo>
                  <a:cubicBezTo>
                    <a:pt x="0" y="1"/>
                    <a:pt x="1" y="1"/>
                    <a:pt x="1"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21"/>
            <p:cNvSpPr/>
            <p:nvPr>
              <p:custDataLst>
                <p:tags r:id="rId140"/>
              </p:custDataLst>
            </p:nvPr>
          </p:nvSpPr>
          <p:spPr bwMode="auto">
            <a:xfrm>
              <a:off x="5650865" y="5035361"/>
              <a:ext cx="0" cy="724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1"/>
                    <a:pt x="0" y="0"/>
                  </a:cubicBezTo>
                  <a:cubicBezTo>
                    <a:pt x="0" y="0"/>
                    <a:pt x="0" y="0"/>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22"/>
            <p:cNvSpPr/>
            <p:nvPr>
              <p:custDataLst>
                <p:tags r:id="rId141"/>
              </p:custDataLst>
            </p:nvPr>
          </p:nvSpPr>
          <p:spPr bwMode="auto">
            <a:xfrm>
              <a:off x="5395033" y="5042602"/>
              <a:ext cx="0" cy="4827"/>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Rectangle 123"/>
            <p:cNvSpPr>
              <a:spLocks noChangeArrowheads="1"/>
            </p:cNvSpPr>
            <p:nvPr>
              <p:custDataLst>
                <p:tags r:id="rId142"/>
              </p:custDataLst>
            </p:nvPr>
          </p:nvSpPr>
          <p:spPr bwMode="auto">
            <a:xfrm>
              <a:off x="5390206" y="5054669"/>
              <a:ext cx="2414" cy="2414"/>
            </a:xfrm>
            <a:prstGeom prst="rect">
              <a:avLst/>
            </a:prstGeom>
            <a:solidFill>
              <a:srgbClr val="C716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 name="Freeform 124"/>
            <p:cNvSpPr/>
            <p:nvPr>
              <p:custDataLst>
                <p:tags r:id="rId143"/>
              </p:custDataLst>
            </p:nvPr>
          </p:nvSpPr>
          <p:spPr bwMode="auto">
            <a:xfrm>
              <a:off x="5382966" y="507880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Rectangle 125"/>
            <p:cNvSpPr>
              <a:spLocks noChangeArrowheads="1"/>
            </p:cNvSpPr>
            <p:nvPr>
              <p:custDataLst>
                <p:tags r:id="rId144"/>
              </p:custDataLst>
            </p:nvPr>
          </p:nvSpPr>
          <p:spPr bwMode="auto">
            <a:xfrm>
              <a:off x="5382966" y="5078804"/>
              <a:ext cx="2414" cy="2414"/>
            </a:xfrm>
            <a:prstGeom prst="rect">
              <a:avLst/>
            </a:prstGeom>
            <a:solidFill>
              <a:srgbClr val="C716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 name="Freeform 126"/>
            <p:cNvSpPr/>
            <p:nvPr>
              <p:custDataLst>
                <p:tags r:id="rId145"/>
              </p:custDataLst>
            </p:nvPr>
          </p:nvSpPr>
          <p:spPr bwMode="auto">
            <a:xfrm>
              <a:off x="5382966" y="507880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27"/>
            <p:cNvSpPr/>
            <p:nvPr>
              <p:custDataLst>
                <p:tags r:id="rId146"/>
              </p:custDataLst>
            </p:nvPr>
          </p:nvSpPr>
          <p:spPr bwMode="auto">
            <a:xfrm>
              <a:off x="5382966" y="5078804"/>
              <a:ext cx="7241" cy="14481"/>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1"/>
                    <a:pt x="1" y="1"/>
                  </a:cubicBezTo>
                  <a:cubicBezTo>
                    <a:pt x="0" y="0"/>
                    <a:pt x="0" y="2"/>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28"/>
            <p:cNvSpPr/>
            <p:nvPr>
              <p:custDataLst>
                <p:tags r:id="rId147"/>
              </p:custDataLst>
            </p:nvPr>
          </p:nvSpPr>
          <p:spPr bwMode="auto">
            <a:xfrm>
              <a:off x="5382966" y="5105354"/>
              <a:ext cx="7241" cy="26550"/>
            </a:xfrm>
            <a:custGeom>
              <a:avLst/>
              <a:gdLst>
                <a:gd name="T0" fmla="*/ 0 w 1"/>
                <a:gd name="T1" fmla="*/ 0 h 4"/>
                <a:gd name="T2" fmla="*/ 0 w 1"/>
                <a:gd name="T3" fmla="*/ 2 h 4"/>
                <a:gd name="T4" fmla="*/ 1 w 1"/>
                <a:gd name="T5" fmla="*/ 4 h 4"/>
                <a:gd name="T6" fmla="*/ 1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1"/>
                    <a:pt x="1" y="2"/>
                    <a:pt x="0" y="2"/>
                  </a:cubicBezTo>
                  <a:cubicBezTo>
                    <a:pt x="1" y="4"/>
                    <a:pt x="1" y="2"/>
                    <a:pt x="1" y="4"/>
                  </a:cubicBezTo>
                  <a:cubicBezTo>
                    <a:pt x="1" y="2"/>
                    <a:pt x="0" y="3"/>
                    <a:pt x="1" y="1"/>
                  </a:cubicBezTo>
                  <a:cubicBezTo>
                    <a:pt x="0" y="2"/>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29"/>
            <p:cNvSpPr/>
            <p:nvPr>
              <p:custDataLst>
                <p:tags r:id="rId148"/>
              </p:custDataLst>
            </p:nvPr>
          </p:nvSpPr>
          <p:spPr bwMode="auto">
            <a:xfrm>
              <a:off x="5390206" y="5098112"/>
              <a:ext cx="0" cy="14481"/>
            </a:xfrm>
            <a:custGeom>
              <a:avLst/>
              <a:gdLst>
                <a:gd name="T0" fmla="*/ 1 h 2"/>
                <a:gd name="T1" fmla="*/ 2 h 2"/>
                <a:gd name="T2" fmla="*/ 1 h 2"/>
              </a:gdLst>
              <a:ahLst/>
              <a:cxnLst>
                <a:cxn ang="0">
                  <a:pos x="0" y="T0"/>
                </a:cxn>
                <a:cxn ang="0">
                  <a:pos x="0" y="T1"/>
                </a:cxn>
                <a:cxn ang="0">
                  <a:pos x="0" y="T2"/>
                </a:cxn>
              </a:cxnLst>
              <a:rect l="0" t="0" r="r" b="b"/>
              <a:pathLst>
                <a:path h="2">
                  <a:moveTo>
                    <a:pt x="0" y="1"/>
                  </a:moveTo>
                  <a:cubicBezTo>
                    <a:pt x="0" y="0"/>
                    <a:pt x="0" y="1"/>
                    <a:pt x="0" y="2"/>
                  </a:cubicBezTo>
                  <a:cubicBezTo>
                    <a:pt x="0" y="1"/>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30"/>
            <p:cNvSpPr/>
            <p:nvPr>
              <p:custDataLst>
                <p:tags r:id="rId149"/>
              </p:custDataLst>
            </p:nvPr>
          </p:nvSpPr>
          <p:spPr bwMode="auto">
            <a:xfrm>
              <a:off x="5382966" y="5131902"/>
              <a:ext cx="7241" cy="4827"/>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0" y="0"/>
                  </a:lnTo>
                  <a:lnTo>
                    <a:pt x="3" y="2"/>
                  </a:lnTo>
                  <a:lnTo>
                    <a:pt x="3" y="0"/>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31"/>
            <p:cNvSpPr/>
            <p:nvPr>
              <p:custDataLst>
                <p:tags r:id="rId150"/>
              </p:custDataLst>
            </p:nvPr>
          </p:nvSpPr>
          <p:spPr bwMode="auto">
            <a:xfrm>
              <a:off x="5382966" y="5143969"/>
              <a:ext cx="0" cy="7241"/>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0"/>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32"/>
            <p:cNvSpPr/>
            <p:nvPr>
              <p:custDataLst>
                <p:tags r:id="rId151"/>
              </p:custDataLst>
            </p:nvPr>
          </p:nvSpPr>
          <p:spPr bwMode="auto">
            <a:xfrm>
              <a:off x="5382966" y="5163278"/>
              <a:ext cx="7241" cy="7241"/>
            </a:xfrm>
            <a:custGeom>
              <a:avLst/>
              <a:gdLst>
                <a:gd name="T0" fmla="*/ 0 w 1"/>
                <a:gd name="T1" fmla="*/ 0 h 1"/>
                <a:gd name="T2" fmla="*/ 1 w 1"/>
                <a:gd name="T3" fmla="*/ 0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1" y="1"/>
                    <a:pt x="1" y="0"/>
                  </a:cubicBezTo>
                  <a:cubicBezTo>
                    <a:pt x="1" y="0"/>
                    <a:pt x="1" y="0"/>
                    <a:pt x="1" y="0"/>
                  </a:cubicBezTo>
                  <a:cubicBezTo>
                    <a:pt x="0" y="0"/>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33"/>
            <p:cNvSpPr/>
            <p:nvPr>
              <p:custDataLst>
                <p:tags r:id="rId152"/>
              </p:custDataLst>
            </p:nvPr>
          </p:nvSpPr>
          <p:spPr bwMode="auto">
            <a:xfrm>
              <a:off x="5390206" y="5206721"/>
              <a:ext cx="0" cy="724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1"/>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34"/>
            <p:cNvSpPr/>
            <p:nvPr>
              <p:custDataLst>
                <p:tags r:id="rId153"/>
              </p:custDataLst>
            </p:nvPr>
          </p:nvSpPr>
          <p:spPr bwMode="auto">
            <a:xfrm>
              <a:off x="5395033" y="5201895"/>
              <a:ext cx="7241" cy="12069"/>
            </a:xfrm>
            <a:custGeom>
              <a:avLst/>
              <a:gdLst>
                <a:gd name="T0" fmla="*/ 0 w 1"/>
                <a:gd name="T1" fmla="*/ 2 h 2"/>
                <a:gd name="T2" fmla="*/ 0 w 1"/>
                <a:gd name="T3" fmla="*/ 0 h 2"/>
                <a:gd name="T4" fmla="*/ 0 w 1"/>
                <a:gd name="T5" fmla="*/ 2 h 2"/>
              </a:gdLst>
              <a:ahLst/>
              <a:cxnLst>
                <a:cxn ang="0">
                  <a:pos x="T0" y="T1"/>
                </a:cxn>
                <a:cxn ang="0">
                  <a:pos x="T2" y="T3"/>
                </a:cxn>
                <a:cxn ang="0">
                  <a:pos x="T4" y="T5"/>
                </a:cxn>
              </a:cxnLst>
              <a:rect l="0" t="0" r="r" b="b"/>
              <a:pathLst>
                <a:path w="1" h="2">
                  <a:moveTo>
                    <a:pt x="0" y="2"/>
                  </a:moveTo>
                  <a:cubicBezTo>
                    <a:pt x="1" y="1"/>
                    <a:pt x="0" y="1"/>
                    <a:pt x="0" y="0"/>
                  </a:cubicBezTo>
                  <a:cubicBezTo>
                    <a:pt x="0" y="1"/>
                    <a:pt x="0" y="1"/>
                    <a:pt x="0" y="2"/>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35"/>
            <p:cNvSpPr/>
            <p:nvPr>
              <p:custDataLst>
                <p:tags r:id="rId154"/>
              </p:custDataLst>
            </p:nvPr>
          </p:nvSpPr>
          <p:spPr bwMode="auto">
            <a:xfrm>
              <a:off x="5382966" y="5213961"/>
              <a:ext cx="7241" cy="7241"/>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0" y="1"/>
                    <a:pt x="1" y="0"/>
                    <a:pt x="1" y="0"/>
                  </a:cubicBezTo>
                  <a:cubicBezTo>
                    <a:pt x="0" y="0"/>
                    <a:pt x="0" y="1"/>
                    <a:pt x="1"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36"/>
            <p:cNvSpPr/>
            <p:nvPr>
              <p:custDataLst>
                <p:tags r:id="rId155"/>
              </p:custDataLst>
            </p:nvPr>
          </p:nvSpPr>
          <p:spPr bwMode="auto">
            <a:xfrm>
              <a:off x="5382966" y="5221202"/>
              <a:ext cx="7241" cy="24135"/>
            </a:xfrm>
            <a:custGeom>
              <a:avLst/>
              <a:gdLst>
                <a:gd name="T0" fmla="*/ 1 w 1"/>
                <a:gd name="T1" fmla="*/ 2 h 4"/>
                <a:gd name="T2" fmla="*/ 0 w 1"/>
                <a:gd name="T3" fmla="*/ 2 h 4"/>
                <a:gd name="T4" fmla="*/ 0 w 1"/>
                <a:gd name="T5" fmla="*/ 4 h 4"/>
                <a:gd name="T6" fmla="*/ 1 w 1"/>
                <a:gd name="T7" fmla="*/ 4 h 4"/>
                <a:gd name="T8" fmla="*/ 1 w 1"/>
                <a:gd name="T9" fmla="*/ 1 h 4"/>
                <a:gd name="T10" fmla="*/ 0 w 1"/>
                <a:gd name="T11" fmla="*/ 0 h 4"/>
                <a:gd name="T12" fmla="*/ 1 w 1"/>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 h="4">
                  <a:moveTo>
                    <a:pt x="1" y="2"/>
                  </a:moveTo>
                  <a:cubicBezTo>
                    <a:pt x="1" y="2"/>
                    <a:pt x="1" y="2"/>
                    <a:pt x="0" y="2"/>
                  </a:cubicBezTo>
                  <a:cubicBezTo>
                    <a:pt x="0" y="3"/>
                    <a:pt x="0" y="3"/>
                    <a:pt x="0" y="4"/>
                  </a:cubicBezTo>
                  <a:cubicBezTo>
                    <a:pt x="1" y="4"/>
                    <a:pt x="1" y="3"/>
                    <a:pt x="1" y="4"/>
                  </a:cubicBezTo>
                  <a:cubicBezTo>
                    <a:pt x="1" y="2"/>
                    <a:pt x="0" y="2"/>
                    <a:pt x="1" y="1"/>
                  </a:cubicBezTo>
                  <a:cubicBezTo>
                    <a:pt x="0" y="0"/>
                    <a:pt x="0" y="0"/>
                    <a:pt x="0" y="0"/>
                  </a:cubicBezTo>
                  <a:cubicBezTo>
                    <a:pt x="0" y="1"/>
                    <a:pt x="1" y="1"/>
                    <a:pt x="1" y="2"/>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37"/>
            <p:cNvSpPr/>
            <p:nvPr>
              <p:custDataLst>
                <p:tags r:id="rId156"/>
              </p:custDataLst>
            </p:nvPr>
          </p:nvSpPr>
          <p:spPr bwMode="auto">
            <a:xfrm>
              <a:off x="5395033" y="5213961"/>
              <a:ext cx="0" cy="12069"/>
            </a:xfrm>
            <a:custGeom>
              <a:avLst/>
              <a:gdLst>
                <a:gd name="T0" fmla="*/ 0 h 2"/>
                <a:gd name="T1" fmla="*/ 1 h 2"/>
                <a:gd name="T2" fmla="*/ 2 h 2"/>
                <a:gd name="T3" fmla="*/ 0 h 2"/>
              </a:gdLst>
              <a:ahLst/>
              <a:cxnLst>
                <a:cxn ang="0">
                  <a:pos x="0" y="T0"/>
                </a:cxn>
                <a:cxn ang="0">
                  <a:pos x="0" y="T1"/>
                </a:cxn>
                <a:cxn ang="0">
                  <a:pos x="0" y="T2"/>
                </a:cxn>
                <a:cxn ang="0">
                  <a:pos x="0" y="T3"/>
                </a:cxn>
              </a:cxnLst>
              <a:rect l="0" t="0" r="r" b="b"/>
              <a:pathLst>
                <a:path h="2">
                  <a:moveTo>
                    <a:pt x="0" y="0"/>
                  </a:moveTo>
                  <a:cubicBezTo>
                    <a:pt x="0" y="1"/>
                    <a:pt x="0" y="1"/>
                    <a:pt x="0" y="1"/>
                  </a:cubicBezTo>
                  <a:cubicBezTo>
                    <a:pt x="0" y="1"/>
                    <a:pt x="0" y="1"/>
                    <a:pt x="0" y="2"/>
                  </a:cubicBezTo>
                  <a:cubicBezTo>
                    <a:pt x="0" y="1"/>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Rectangle 138"/>
            <p:cNvSpPr>
              <a:spLocks noChangeArrowheads="1"/>
            </p:cNvSpPr>
            <p:nvPr>
              <p:custDataLst>
                <p:tags r:id="rId157"/>
              </p:custDataLst>
            </p:nvPr>
          </p:nvSpPr>
          <p:spPr bwMode="auto">
            <a:xfrm>
              <a:off x="5390206" y="5271885"/>
              <a:ext cx="2414" cy="7241"/>
            </a:xfrm>
            <a:prstGeom prst="rect">
              <a:avLst/>
            </a:prstGeom>
            <a:solidFill>
              <a:srgbClr val="C716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 name="Freeform 139"/>
            <p:cNvSpPr/>
            <p:nvPr>
              <p:custDataLst>
                <p:tags r:id="rId158"/>
              </p:custDataLst>
            </p:nvPr>
          </p:nvSpPr>
          <p:spPr bwMode="auto">
            <a:xfrm>
              <a:off x="5390206" y="5279126"/>
              <a:ext cx="0" cy="4827"/>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40"/>
            <p:cNvSpPr/>
            <p:nvPr>
              <p:custDataLst>
                <p:tags r:id="rId159"/>
              </p:custDataLst>
            </p:nvPr>
          </p:nvSpPr>
          <p:spPr bwMode="auto">
            <a:xfrm>
              <a:off x="5390206" y="5279126"/>
              <a:ext cx="0" cy="4827"/>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41"/>
            <p:cNvSpPr/>
            <p:nvPr>
              <p:custDataLst>
                <p:tags r:id="rId160"/>
              </p:custDataLst>
            </p:nvPr>
          </p:nvSpPr>
          <p:spPr bwMode="auto">
            <a:xfrm>
              <a:off x="5390206" y="5296021"/>
              <a:ext cx="0" cy="7241"/>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0"/>
                    <a:pt x="0" y="0"/>
                  </a:cubicBezTo>
                  <a:cubicBezTo>
                    <a:pt x="0" y="0"/>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42"/>
            <p:cNvSpPr/>
            <p:nvPr>
              <p:custDataLst>
                <p:tags r:id="rId161"/>
              </p:custDataLst>
            </p:nvPr>
          </p:nvSpPr>
          <p:spPr bwMode="auto">
            <a:xfrm>
              <a:off x="5414342" y="5361186"/>
              <a:ext cx="0" cy="724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43"/>
            <p:cNvSpPr/>
            <p:nvPr>
              <p:custDataLst>
                <p:tags r:id="rId162"/>
              </p:custDataLst>
            </p:nvPr>
          </p:nvSpPr>
          <p:spPr bwMode="auto">
            <a:xfrm>
              <a:off x="5409514" y="5368426"/>
              <a:ext cx="4827" cy="12069"/>
            </a:xfrm>
            <a:custGeom>
              <a:avLst/>
              <a:gdLst>
                <a:gd name="T0" fmla="*/ 0 w 1"/>
                <a:gd name="T1" fmla="*/ 1 h 2"/>
                <a:gd name="T2" fmla="*/ 1 w 1"/>
                <a:gd name="T3" fmla="*/ 2 h 2"/>
                <a:gd name="T4" fmla="*/ 0 w 1"/>
                <a:gd name="T5" fmla="*/ 0 h 2"/>
                <a:gd name="T6" fmla="*/ 0 w 1"/>
                <a:gd name="T7" fmla="*/ 1 h 2"/>
              </a:gdLst>
              <a:ahLst/>
              <a:cxnLst>
                <a:cxn ang="0">
                  <a:pos x="T0" y="T1"/>
                </a:cxn>
                <a:cxn ang="0">
                  <a:pos x="T2" y="T3"/>
                </a:cxn>
                <a:cxn ang="0">
                  <a:pos x="T4" y="T5"/>
                </a:cxn>
                <a:cxn ang="0">
                  <a:pos x="T6" y="T7"/>
                </a:cxn>
              </a:cxnLst>
              <a:rect l="0" t="0" r="r" b="b"/>
              <a:pathLst>
                <a:path w="1" h="2">
                  <a:moveTo>
                    <a:pt x="0" y="1"/>
                  </a:moveTo>
                  <a:cubicBezTo>
                    <a:pt x="1" y="2"/>
                    <a:pt x="1" y="2"/>
                    <a:pt x="1" y="2"/>
                  </a:cubicBezTo>
                  <a:cubicBezTo>
                    <a:pt x="1" y="1"/>
                    <a:pt x="1" y="1"/>
                    <a:pt x="0" y="0"/>
                  </a:cubicBezTo>
                  <a:cubicBezTo>
                    <a:pt x="0" y="0"/>
                    <a:pt x="1"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44"/>
            <p:cNvSpPr/>
            <p:nvPr>
              <p:custDataLst>
                <p:tags r:id="rId163"/>
              </p:custDataLst>
            </p:nvPr>
          </p:nvSpPr>
          <p:spPr bwMode="auto">
            <a:xfrm>
              <a:off x="5479507" y="5431177"/>
              <a:ext cx="19308" cy="0"/>
            </a:xfrm>
            <a:custGeom>
              <a:avLst/>
              <a:gdLst>
                <a:gd name="T0" fmla="*/ 0 w 3"/>
                <a:gd name="T1" fmla="*/ 0 w 3"/>
                <a:gd name="T2" fmla="*/ 3 w 3"/>
                <a:gd name="T3" fmla="*/ 3 w 3"/>
                <a:gd name="T4" fmla="*/ 2 w 3"/>
                <a:gd name="T5" fmla="*/ 2 w 3"/>
                <a:gd name="T6" fmla="*/ 0 w 3"/>
              </a:gdLst>
              <a:ahLst/>
              <a:cxnLst>
                <a:cxn ang="0">
                  <a:pos x="T0" y="0"/>
                </a:cxn>
                <a:cxn ang="0">
                  <a:pos x="T1" y="0"/>
                </a:cxn>
                <a:cxn ang="0">
                  <a:pos x="T2" y="0"/>
                </a:cxn>
                <a:cxn ang="0">
                  <a:pos x="T3" y="0"/>
                </a:cxn>
                <a:cxn ang="0">
                  <a:pos x="T4" y="0"/>
                </a:cxn>
                <a:cxn ang="0">
                  <a:pos x="T5" y="0"/>
                </a:cxn>
                <a:cxn ang="0">
                  <a:pos x="T6" y="0"/>
                </a:cxn>
              </a:cxnLst>
              <a:rect l="0" t="0" r="r" b="b"/>
              <a:pathLst>
                <a:path w="3">
                  <a:moveTo>
                    <a:pt x="0" y="0"/>
                  </a:moveTo>
                  <a:cubicBezTo>
                    <a:pt x="0" y="0"/>
                    <a:pt x="0" y="0"/>
                    <a:pt x="0" y="0"/>
                  </a:cubicBezTo>
                  <a:cubicBezTo>
                    <a:pt x="1" y="0"/>
                    <a:pt x="2" y="0"/>
                    <a:pt x="3" y="0"/>
                  </a:cubicBezTo>
                  <a:cubicBezTo>
                    <a:pt x="3" y="0"/>
                    <a:pt x="3" y="0"/>
                    <a:pt x="3" y="0"/>
                  </a:cubicBezTo>
                  <a:cubicBezTo>
                    <a:pt x="2" y="0"/>
                    <a:pt x="2" y="0"/>
                    <a:pt x="2" y="0"/>
                  </a:cubicBezTo>
                  <a:cubicBezTo>
                    <a:pt x="2" y="0"/>
                    <a:pt x="2" y="0"/>
                    <a:pt x="2" y="0"/>
                  </a:cubicBezTo>
                  <a:cubicBezTo>
                    <a:pt x="1" y="0"/>
                    <a:pt x="1"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45"/>
            <p:cNvSpPr/>
            <p:nvPr>
              <p:custDataLst>
                <p:tags r:id="rId164"/>
              </p:custDataLst>
            </p:nvPr>
          </p:nvSpPr>
          <p:spPr bwMode="auto">
            <a:xfrm>
              <a:off x="5812571" y="5423937"/>
              <a:ext cx="4827"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165"/>
            </p:custDataLst>
          </p:nvPr>
        </p:nvSpPr>
        <p:spPr>
          <a:xfrm>
            <a:off x="669882"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8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idx="1"/>
            <p:custDataLst>
              <p:tags r:id="rId166"/>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8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8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8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8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8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8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8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8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8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8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16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68"/>
            </p:custDataLst>
          </p:nvPr>
        </p:nvSpPr>
        <p:spPr/>
        <p:txBody>
          <a:bodyPr/>
          <a:lstStyle/>
          <a:p>
            <a:endParaRPr lang="zh-CN" altLang="en-US"/>
          </a:p>
        </p:txBody>
      </p:sp>
      <p:sp>
        <p:nvSpPr>
          <p:cNvPr id="6" name="灯片编号占位符 5"/>
          <p:cNvSpPr>
            <a:spLocks noGrp="1"/>
          </p:cNvSpPr>
          <p:nvPr>
            <p:ph type="sldNum" sz="quarter" idx="12"/>
            <p:custDataLst>
              <p:tags r:id="rId16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userDrawn="1">
  <p:cSld name="节标题">
    <p:spTree>
      <p:nvGrpSpPr>
        <p:cNvPr id="1" name=""/>
        <p:cNvGrpSpPr/>
        <p:nvPr/>
      </p:nvGrpSpPr>
      <p:grpSpPr>
        <a:xfrm>
          <a:off x="0" y="0"/>
          <a:ext cx="0" cy="0"/>
          <a:chOff x="0" y="0"/>
          <a:chExt cx="0" cy="0"/>
        </a:xfrm>
      </p:grpSpPr>
      <p:sp>
        <p:nvSpPr>
          <p:cNvPr id="5" name="矩形 4"/>
          <p:cNvSpPr/>
          <p:nvPr>
            <p:custDataLst>
              <p:tags r:id="rId2"/>
            </p:custDataLst>
          </p:nvPr>
        </p:nvSpPr>
        <p:spPr>
          <a:xfrm>
            <a:off x="0" y="4133768"/>
            <a:ext cx="12192000" cy="27242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4"/>
            </p:custDataLst>
          </p:nvPr>
        </p:nvSpPr>
        <p:spPr/>
        <p:txBody>
          <a:bodyPr/>
          <a:lstStyle/>
          <a:p>
            <a:endParaRPr lang="zh-CN" altLang="en-US" dirty="0"/>
          </a:p>
        </p:txBody>
      </p:sp>
      <p:sp>
        <p:nvSpPr>
          <p:cNvPr id="4" name="灯片编号占位符 3"/>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sp>
        <p:nvSpPr>
          <p:cNvPr id="196" name="Freeform 6"/>
          <p:cNvSpPr/>
          <p:nvPr>
            <p:custDataLst>
              <p:tags r:id="rId6"/>
            </p:custDataLst>
          </p:nvPr>
        </p:nvSpPr>
        <p:spPr bwMode="auto">
          <a:xfrm>
            <a:off x="472253" y="4793617"/>
            <a:ext cx="2196578" cy="400945"/>
          </a:xfrm>
          <a:custGeom>
            <a:avLst/>
            <a:gdLst>
              <a:gd name="T0" fmla="*/ 169 w 385"/>
              <a:gd name="T1" fmla="*/ 45 h 70"/>
              <a:gd name="T2" fmla="*/ 149 w 385"/>
              <a:gd name="T3" fmla="*/ 35 h 70"/>
              <a:gd name="T4" fmla="*/ 167 w 385"/>
              <a:gd name="T5" fmla="*/ 25 h 70"/>
              <a:gd name="T6" fmla="*/ 181 w 385"/>
              <a:gd name="T7" fmla="*/ 14 h 70"/>
              <a:gd name="T8" fmla="*/ 165 w 385"/>
              <a:gd name="T9" fmla="*/ 3 h 70"/>
              <a:gd name="T10" fmla="*/ 19 w 385"/>
              <a:gd name="T11" fmla="*/ 3 h 70"/>
              <a:gd name="T12" fmla="*/ 3 w 385"/>
              <a:gd name="T13" fmla="*/ 14 h 70"/>
              <a:gd name="T14" fmla="*/ 19 w 385"/>
              <a:gd name="T15" fmla="*/ 25 h 70"/>
              <a:gd name="T16" fmla="*/ 89 w 385"/>
              <a:gd name="T17" fmla="*/ 25 h 70"/>
              <a:gd name="T18" fmla="*/ 108 w 385"/>
              <a:gd name="T19" fmla="*/ 35 h 70"/>
              <a:gd name="T20" fmla="*/ 90 w 385"/>
              <a:gd name="T21" fmla="*/ 45 h 70"/>
              <a:gd name="T22" fmla="*/ 73 w 385"/>
              <a:gd name="T23" fmla="*/ 56 h 70"/>
              <a:gd name="T24" fmla="*/ 90 w 385"/>
              <a:gd name="T25" fmla="*/ 67 h 70"/>
              <a:gd name="T26" fmla="*/ 385 w 385"/>
              <a:gd name="T27" fmla="*/ 67 h 70"/>
              <a:gd name="T28" fmla="*/ 385 w 385"/>
              <a:gd name="T29" fmla="*/ 70 h 70"/>
              <a:gd name="T30" fmla="*/ 90 w 385"/>
              <a:gd name="T31" fmla="*/ 70 h 70"/>
              <a:gd name="T32" fmla="*/ 71 w 385"/>
              <a:gd name="T33" fmla="*/ 56 h 70"/>
              <a:gd name="T34" fmla="*/ 90 w 385"/>
              <a:gd name="T35" fmla="*/ 43 h 70"/>
              <a:gd name="T36" fmla="*/ 106 w 385"/>
              <a:gd name="T37" fmla="*/ 35 h 70"/>
              <a:gd name="T38" fmla="*/ 89 w 385"/>
              <a:gd name="T39" fmla="*/ 27 h 70"/>
              <a:gd name="T40" fmla="*/ 19 w 385"/>
              <a:gd name="T41" fmla="*/ 27 h 70"/>
              <a:gd name="T42" fmla="*/ 0 w 385"/>
              <a:gd name="T43" fmla="*/ 14 h 70"/>
              <a:gd name="T44" fmla="*/ 19 w 385"/>
              <a:gd name="T45" fmla="*/ 0 h 70"/>
              <a:gd name="T46" fmla="*/ 165 w 385"/>
              <a:gd name="T47" fmla="*/ 0 h 70"/>
              <a:gd name="T48" fmla="*/ 184 w 385"/>
              <a:gd name="T49" fmla="*/ 14 h 70"/>
              <a:gd name="T50" fmla="*/ 167 w 385"/>
              <a:gd name="T51" fmla="*/ 27 h 70"/>
              <a:gd name="T52" fmla="*/ 152 w 385"/>
              <a:gd name="T53" fmla="*/ 35 h 70"/>
              <a:gd name="T54" fmla="*/ 169 w 385"/>
              <a:gd name="T55" fmla="*/ 43 h 70"/>
              <a:gd name="T56" fmla="*/ 385 w 385"/>
              <a:gd name="T57" fmla="*/ 43 h 70"/>
              <a:gd name="T58" fmla="*/ 385 w 385"/>
              <a:gd name="T59" fmla="*/ 45 h 70"/>
              <a:gd name="T60" fmla="*/ 169 w 385"/>
              <a:gd name="T61" fmla="*/ 4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70">
                <a:moveTo>
                  <a:pt x="169" y="45"/>
                </a:moveTo>
                <a:cubicBezTo>
                  <a:pt x="158" y="45"/>
                  <a:pt x="149" y="41"/>
                  <a:pt x="149" y="35"/>
                </a:cubicBezTo>
                <a:cubicBezTo>
                  <a:pt x="149" y="29"/>
                  <a:pt x="157" y="25"/>
                  <a:pt x="167" y="25"/>
                </a:cubicBezTo>
                <a:cubicBezTo>
                  <a:pt x="175" y="25"/>
                  <a:pt x="181" y="20"/>
                  <a:pt x="181" y="14"/>
                </a:cubicBezTo>
                <a:cubicBezTo>
                  <a:pt x="181" y="8"/>
                  <a:pt x="174" y="3"/>
                  <a:pt x="165" y="3"/>
                </a:cubicBezTo>
                <a:cubicBezTo>
                  <a:pt x="19" y="3"/>
                  <a:pt x="19" y="3"/>
                  <a:pt x="19" y="3"/>
                </a:cubicBezTo>
                <a:cubicBezTo>
                  <a:pt x="10" y="3"/>
                  <a:pt x="3" y="8"/>
                  <a:pt x="3" y="14"/>
                </a:cubicBezTo>
                <a:cubicBezTo>
                  <a:pt x="3" y="20"/>
                  <a:pt x="10" y="25"/>
                  <a:pt x="19" y="25"/>
                </a:cubicBezTo>
                <a:cubicBezTo>
                  <a:pt x="89" y="25"/>
                  <a:pt x="89" y="25"/>
                  <a:pt x="89" y="25"/>
                </a:cubicBezTo>
                <a:cubicBezTo>
                  <a:pt x="100" y="25"/>
                  <a:pt x="108" y="29"/>
                  <a:pt x="108" y="35"/>
                </a:cubicBezTo>
                <a:cubicBezTo>
                  <a:pt x="108" y="41"/>
                  <a:pt x="100" y="45"/>
                  <a:pt x="90" y="45"/>
                </a:cubicBezTo>
                <a:cubicBezTo>
                  <a:pt x="81" y="45"/>
                  <a:pt x="73" y="50"/>
                  <a:pt x="73" y="56"/>
                </a:cubicBezTo>
                <a:cubicBezTo>
                  <a:pt x="73" y="62"/>
                  <a:pt x="81" y="67"/>
                  <a:pt x="90" y="67"/>
                </a:cubicBezTo>
                <a:cubicBezTo>
                  <a:pt x="385" y="67"/>
                  <a:pt x="385" y="67"/>
                  <a:pt x="385" y="67"/>
                </a:cubicBezTo>
                <a:cubicBezTo>
                  <a:pt x="385" y="70"/>
                  <a:pt x="385" y="70"/>
                  <a:pt x="385" y="70"/>
                </a:cubicBezTo>
                <a:cubicBezTo>
                  <a:pt x="90" y="70"/>
                  <a:pt x="90" y="70"/>
                  <a:pt x="90" y="70"/>
                </a:cubicBezTo>
                <a:cubicBezTo>
                  <a:pt x="80" y="70"/>
                  <a:pt x="71" y="64"/>
                  <a:pt x="71" y="56"/>
                </a:cubicBezTo>
                <a:cubicBezTo>
                  <a:pt x="71" y="49"/>
                  <a:pt x="79" y="43"/>
                  <a:pt x="90" y="43"/>
                </a:cubicBezTo>
                <a:cubicBezTo>
                  <a:pt x="98" y="43"/>
                  <a:pt x="106" y="39"/>
                  <a:pt x="106" y="35"/>
                </a:cubicBezTo>
                <a:cubicBezTo>
                  <a:pt x="106" y="31"/>
                  <a:pt x="98" y="27"/>
                  <a:pt x="89" y="27"/>
                </a:cubicBezTo>
                <a:cubicBezTo>
                  <a:pt x="19" y="27"/>
                  <a:pt x="19" y="27"/>
                  <a:pt x="19" y="27"/>
                </a:cubicBezTo>
                <a:cubicBezTo>
                  <a:pt x="9" y="27"/>
                  <a:pt x="0" y="21"/>
                  <a:pt x="0" y="14"/>
                </a:cubicBezTo>
                <a:cubicBezTo>
                  <a:pt x="0" y="6"/>
                  <a:pt x="9" y="0"/>
                  <a:pt x="19" y="0"/>
                </a:cubicBezTo>
                <a:cubicBezTo>
                  <a:pt x="165" y="0"/>
                  <a:pt x="165" y="0"/>
                  <a:pt x="165" y="0"/>
                </a:cubicBezTo>
                <a:cubicBezTo>
                  <a:pt x="175" y="0"/>
                  <a:pt x="184" y="6"/>
                  <a:pt x="184" y="14"/>
                </a:cubicBezTo>
                <a:cubicBezTo>
                  <a:pt x="184" y="21"/>
                  <a:pt x="176" y="27"/>
                  <a:pt x="167" y="27"/>
                </a:cubicBezTo>
                <a:cubicBezTo>
                  <a:pt x="159" y="27"/>
                  <a:pt x="152" y="31"/>
                  <a:pt x="152" y="35"/>
                </a:cubicBezTo>
                <a:cubicBezTo>
                  <a:pt x="152" y="39"/>
                  <a:pt x="160" y="43"/>
                  <a:pt x="169" y="43"/>
                </a:cubicBezTo>
                <a:cubicBezTo>
                  <a:pt x="385" y="43"/>
                  <a:pt x="385" y="43"/>
                  <a:pt x="385" y="43"/>
                </a:cubicBezTo>
                <a:cubicBezTo>
                  <a:pt x="385" y="45"/>
                  <a:pt x="385" y="45"/>
                  <a:pt x="385" y="45"/>
                </a:cubicBezTo>
                <a:lnTo>
                  <a:pt x="169" y="45"/>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97" name="Freeform 7"/>
          <p:cNvSpPr/>
          <p:nvPr>
            <p:custDataLst>
              <p:tags r:id="rId7"/>
            </p:custDataLst>
          </p:nvPr>
        </p:nvSpPr>
        <p:spPr bwMode="auto">
          <a:xfrm>
            <a:off x="534765" y="4793617"/>
            <a:ext cx="2203045" cy="400945"/>
          </a:xfrm>
          <a:custGeom>
            <a:avLst/>
            <a:gdLst>
              <a:gd name="T0" fmla="*/ 169 w 386"/>
              <a:gd name="T1" fmla="*/ 45 h 70"/>
              <a:gd name="T2" fmla="*/ 150 w 386"/>
              <a:gd name="T3" fmla="*/ 35 h 70"/>
              <a:gd name="T4" fmla="*/ 167 w 386"/>
              <a:gd name="T5" fmla="*/ 25 h 70"/>
              <a:gd name="T6" fmla="*/ 182 w 386"/>
              <a:gd name="T7" fmla="*/ 14 h 70"/>
              <a:gd name="T8" fmla="*/ 165 w 386"/>
              <a:gd name="T9" fmla="*/ 3 h 70"/>
              <a:gd name="T10" fmla="*/ 20 w 386"/>
              <a:gd name="T11" fmla="*/ 3 h 70"/>
              <a:gd name="T12" fmla="*/ 3 w 386"/>
              <a:gd name="T13" fmla="*/ 14 h 70"/>
              <a:gd name="T14" fmla="*/ 20 w 386"/>
              <a:gd name="T15" fmla="*/ 25 h 70"/>
              <a:gd name="T16" fmla="*/ 90 w 386"/>
              <a:gd name="T17" fmla="*/ 25 h 70"/>
              <a:gd name="T18" fmla="*/ 109 w 386"/>
              <a:gd name="T19" fmla="*/ 35 h 70"/>
              <a:gd name="T20" fmla="*/ 90 w 386"/>
              <a:gd name="T21" fmla="*/ 45 h 70"/>
              <a:gd name="T22" fmla="*/ 74 w 386"/>
              <a:gd name="T23" fmla="*/ 56 h 70"/>
              <a:gd name="T24" fmla="*/ 90 w 386"/>
              <a:gd name="T25" fmla="*/ 67 h 70"/>
              <a:gd name="T26" fmla="*/ 386 w 386"/>
              <a:gd name="T27" fmla="*/ 67 h 70"/>
              <a:gd name="T28" fmla="*/ 386 w 386"/>
              <a:gd name="T29" fmla="*/ 70 h 70"/>
              <a:gd name="T30" fmla="*/ 90 w 386"/>
              <a:gd name="T31" fmla="*/ 70 h 70"/>
              <a:gd name="T32" fmla="*/ 71 w 386"/>
              <a:gd name="T33" fmla="*/ 56 h 70"/>
              <a:gd name="T34" fmla="*/ 90 w 386"/>
              <a:gd name="T35" fmla="*/ 43 h 70"/>
              <a:gd name="T36" fmla="*/ 106 w 386"/>
              <a:gd name="T37" fmla="*/ 35 h 70"/>
              <a:gd name="T38" fmla="*/ 90 w 386"/>
              <a:gd name="T39" fmla="*/ 27 h 70"/>
              <a:gd name="T40" fmla="*/ 20 w 386"/>
              <a:gd name="T41" fmla="*/ 27 h 70"/>
              <a:gd name="T42" fmla="*/ 0 w 386"/>
              <a:gd name="T43" fmla="*/ 14 h 70"/>
              <a:gd name="T44" fmla="*/ 20 w 386"/>
              <a:gd name="T45" fmla="*/ 0 h 70"/>
              <a:gd name="T46" fmla="*/ 165 w 386"/>
              <a:gd name="T47" fmla="*/ 0 h 70"/>
              <a:gd name="T48" fmla="*/ 184 w 386"/>
              <a:gd name="T49" fmla="*/ 14 h 70"/>
              <a:gd name="T50" fmla="*/ 167 w 386"/>
              <a:gd name="T51" fmla="*/ 27 h 70"/>
              <a:gd name="T52" fmla="*/ 152 w 386"/>
              <a:gd name="T53" fmla="*/ 35 h 70"/>
              <a:gd name="T54" fmla="*/ 169 w 386"/>
              <a:gd name="T55" fmla="*/ 43 h 70"/>
              <a:gd name="T56" fmla="*/ 386 w 386"/>
              <a:gd name="T57" fmla="*/ 43 h 70"/>
              <a:gd name="T58" fmla="*/ 386 w 386"/>
              <a:gd name="T59" fmla="*/ 45 h 70"/>
              <a:gd name="T60" fmla="*/ 169 w 386"/>
              <a:gd name="T61" fmla="*/ 4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6" h="70">
                <a:moveTo>
                  <a:pt x="169" y="45"/>
                </a:moveTo>
                <a:cubicBezTo>
                  <a:pt x="158" y="45"/>
                  <a:pt x="150" y="41"/>
                  <a:pt x="150" y="35"/>
                </a:cubicBezTo>
                <a:cubicBezTo>
                  <a:pt x="150" y="29"/>
                  <a:pt x="157" y="25"/>
                  <a:pt x="167" y="25"/>
                </a:cubicBezTo>
                <a:cubicBezTo>
                  <a:pt x="175" y="25"/>
                  <a:pt x="182" y="20"/>
                  <a:pt x="182" y="14"/>
                </a:cubicBezTo>
                <a:cubicBezTo>
                  <a:pt x="182" y="8"/>
                  <a:pt x="174" y="3"/>
                  <a:pt x="165" y="3"/>
                </a:cubicBezTo>
                <a:cubicBezTo>
                  <a:pt x="20" y="3"/>
                  <a:pt x="20" y="3"/>
                  <a:pt x="20" y="3"/>
                </a:cubicBezTo>
                <a:cubicBezTo>
                  <a:pt x="11" y="3"/>
                  <a:pt x="3" y="8"/>
                  <a:pt x="3" y="14"/>
                </a:cubicBezTo>
                <a:cubicBezTo>
                  <a:pt x="3" y="20"/>
                  <a:pt x="11" y="25"/>
                  <a:pt x="20" y="25"/>
                </a:cubicBezTo>
                <a:cubicBezTo>
                  <a:pt x="90" y="25"/>
                  <a:pt x="90" y="25"/>
                  <a:pt x="90" y="25"/>
                </a:cubicBezTo>
                <a:cubicBezTo>
                  <a:pt x="100" y="25"/>
                  <a:pt x="109" y="29"/>
                  <a:pt x="109" y="35"/>
                </a:cubicBezTo>
                <a:cubicBezTo>
                  <a:pt x="109" y="41"/>
                  <a:pt x="101" y="45"/>
                  <a:pt x="90" y="45"/>
                </a:cubicBezTo>
                <a:cubicBezTo>
                  <a:pt x="81" y="45"/>
                  <a:pt x="74" y="50"/>
                  <a:pt x="74" y="56"/>
                </a:cubicBezTo>
                <a:cubicBezTo>
                  <a:pt x="74" y="62"/>
                  <a:pt x="81" y="67"/>
                  <a:pt x="90" y="67"/>
                </a:cubicBezTo>
                <a:cubicBezTo>
                  <a:pt x="386" y="67"/>
                  <a:pt x="386" y="67"/>
                  <a:pt x="386" y="67"/>
                </a:cubicBezTo>
                <a:cubicBezTo>
                  <a:pt x="386" y="70"/>
                  <a:pt x="386" y="70"/>
                  <a:pt x="386" y="70"/>
                </a:cubicBezTo>
                <a:cubicBezTo>
                  <a:pt x="90" y="70"/>
                  <a:pt x="90" y="70"/>
                  <a:pt x="90" y="70"/>
                </a:cubicBezTo>
                <a:cubicBezTo>
                  <a:pt x="80" y="70"/>
                  <a:pt x="71" y="64"/>
                  <a:pt x="71" y="56"/>
                </a:cubicBezTo>
                <a:cubicBezTo>
                  <a:pt x="71" y="49"/>
                  <a:pt x="80" y="43"/>
                  <a:pt x="90" y="43"/>
                </a:cubicBezTo>
                <a:cubicBezTo>
                  <a:pt x="99" y="43"/>
                  <a:pt x="106" y="39"/>
                  <a:pt x="106" y="35"/>
                </a:cubicBezTo>
                <a:cubicBezTo>
                  <a:pt x="106" y="31"/>
                  <a:pt x="98" y="27"/>
                  <a:pt x="90" y="27"/>
                </a:cubicBezTo>
                <a:cubicBezTo>
                  <a:pt x="20" y="27"/>
                  <a:pt x="20" y="27"/>
                  <a:pt x="20" y="27"/>
                </a:cubicBezTo>
                <a:cubicBezTo>
                  <a:pt x="9" y="27"/>
                  <a:pt x="0" y="21"/>
                  <a:pt x="0" y="14"/>
                </a:cubicBezTo>
                <a:cubicBezTo>
                  <a:pt x="0" y="6"/>
                  <a:pt x="9" y="0"/>
                  <a:pt x="20" y="0"/>
                </a:cubicBezTo>
                <a:cubicBezTo>
                  <a:pt x="165" y="0"/>
                  <a:pt x="165" y="0"/>
                  <a:pt x="165" y="0"/>
                </a:cubicBezTo>
                <a:cubicBezTo>
                  <a:pt x="176" y="0"/>
                  <a:pt x="184" y="6"/>
                  <a:pt x="184" y="14"/>
                </a:cubicBezTo>
                <a:cubicBezTo>
                  <a:pt x="184" y="21"/>
                  <a:pt x="176" y="27"/>
                  <a:pt x="167" y="27"/>
                </a:cubicBezTo>
                <a:cubicBezTo>
                  <a:pt x="159" y="27"/>
                  <a:pt x="152" y="31"/>
                  <a:pt x="152" y="35"/>
                </a:cubicBezTo>
                <a:cubicBezTo>
                  <a:pt x="152" y="39"/>
                  <a:pt x="160" y="43"/>
                  <a:pt x="169" y="43"/>
                </a:cubicBezTo>
                <a:cubicBezTo>
                  <a:pt x="386" y="43"/>
                  <a:pt x="386" y="43"/>
                  <a:pt x="386" y="43"/>
                </a:cubicBezTo>
                <a:cubicBezTo>
                  <a:pt x="386" y="45"/>
                  <a:pt x="386" y="45"/>
                  <a:pt x="386" y="45"/>
                </a:cubicBezTo>
                <a:lnTo>
                  <a:pt x="169" y="45"/>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98" name="Freeform 8"/>
          <p:cNvSpPr/>
          <p:nvPr>
            <p:custDataLst>
              <p:tags r:id="rId8"/>
            </p:custDataLst>
          </p:nvPr>
        </p:nvSpPr>
        <p:spPr bwMode="auto">
          <a:xfrm>
            <a:off x="1162051" y="1825327"/>
            <a:ext cx="2317293" cy="394479"/>
          </a:xfrm>
          <a:custGeom>
            <a:avLst/>
            <a:gdLst>
              <a:gd name="T0" fmla="*/ 182 w 406"/>
              <a:gd name="T1" fmla="*/ 24 h 69"/>
              <a:gd name="T2" fmla="*/ 163 w 406"/>
              <a:gd name="T3" fmla="*/ 35 h 69"/>
              <a:gd name="T4" fmla="*/ 180 w 406"/>
              <a:gd name="T5" fmla="*/ 45 h 69"/>
              <a:gd name="T6" fmla="*/ 195 w 406"/>
              <a:gd name="T7" fmla="*/ 56 h 69"/>
              <a:gd name="T8" fmla="*/ 178 w 406"/>
              <a:gd name="T9" fmla="*/ 67 h 69"/>
              <a:gd name="T10" fmla="*/ 19 w 406"/>
              <a:gd name="T11" fmla="*/ 67 h 69"/>
              <a:gd name="T12" fmla="*/ 2 w 406"/>
              <a:gd name="T13" fmla="*/ 56 h 69"/>
              <a:gd name="T14" fmla="*/ 19 w 406"/>
              <a:gd name="T15" fmla="*/ 45 h 69"/>
              <a:gd name="T16" fmla="*/ 77 w 406"/>
              <a:gd name="T17" fmla="*/ 45 h 69"/>
              <a:gd name="T18" fmla="*/ 96 w 406"/>
              <a:gd name="T19" fmla="*/ 35 h 69"/>
              <a:gd name="T20" fmla="*/ 78 w 406"/>
              <a:gd name="T21" fmla="*/ 24 h 69"/>
              <a:gd name="T22" fmla="*/ 62 w 406"/>
              <a:gd name="T23" fmla="*/ 13 h 69"/>
              <a:gd name="T24" fmla="*/ 78 w 406"/>
              <a:gd name="T25" fmla="*/ 2 h 69"/>
              <a:gd name="T26" fmla="*/ 406 w 406"/>
              <a:gd name="T27" fmla="*/ 2 h 69"/>
              <a:gd name="T28" fmla="*/ 406 w 406"/>
              <a:gd name="T29" fmla="*/ 0 h 69"/>
              <a:gd name="T30" fmla="*/ 78 w 406"/>
              <a:gd name="T31" fmla="*/ 0 h 69"/>
              <a:gd name="T32" fmla="*/ 59 w 406"/>
              <a:gd name="T33" fmla="*/ 13 h 69"/>
              <a:gd name="T34" fmla="*/ 78 w 406"/>
              <a:gd name="T35" fmla="*/ 27 h 69"/>
              <a:gd name="T36" fmla="*/ 94 w 406"/>
              <a:gd name="T37" fmla="*/ 35 h 69"/>
              <a:gd name="T38" fmla="*/ 77 w 406"/>
              <a:gd name="T39" fmla="*/ 42 h 69"/>
              <a:gd name="T40" fmla="*/ 19 w 406"/>
              <a:gd name="T41" fmla="*/ 42 h 69"/>
              <a:gd name="T42" fmla="*/ 0 w 406"/>
              <a:gd name="T43" fmla="*/ 56 h 69"/>
              <a:gd name="T44" fmla="*/ 19 w 406"/>
              <a:gd name="T45" fmla="*/ 69 h 69"/>
              <a:gd name="T46" fmla="*/ 178 w 406"/>
              <a:gd name="T47" fmla="*/ 69 h 69"/>
              <a:gd name="T48" fmla="*/ 197 w 406"/>
              <a:gd name="T49" fmla="*/ 56 h 69"/>
              <a:gd name="T50" fmla="*/ 180 w 406"/>
              <a:gd name="T51" fmla="*/ 42 h 69"/>
              <a:gd name="T52" fmla="*/ 165 w 406"/>
              <a:gd name="T53" fmla="*/ 35 h 69"/>
              <a:gd name="T54" fmla="*/ 182 w 406"/>
              <a:gd name="T55" fmla="*/ 27 h 69"/>
              <a:gd name="T56" fmla="*/ 406 w 406"/>
              <a:gd name="T57" fmla="*/ 27 h 69"/>
              <a:gd name="T58" fmla="*/ 406 w 406"/>
              <a:gd name="T59" fmla="*/ 24 h 69"/>
              <a:gd name="T60" fmla="*/ 182 w 406"/>
              <a:gd name="T61"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6" h="69">
                <a:moveTo>
                  <a:pt x="182" y="24"/>
                </a:moveTo>
                <a:cubicBezTo>
                  <a:pt x="171" y="24"/>
                  <a:pt x="163" y="29"/>
                  <a:pt x="163" y="35"/>
                </a:cubicBezTo>
                <a:cubicBezTo>
                  <a:pt x="163" y="40"/>
                  <a:pt x="170" y="45"/>
                  <a:pt x="180" y="45"/>
                </a:cubicBezTo>
                <a:cubicBezTo>
                  <a:pt x="188" y="45"/>
                  <a:pt x="195" y="50"/>
                  <a:pt x="195" y="56"/>
                </a:cubicBezTo>
                <a:cubicBezTo>
                  <a:pt x="195" y="62"/>
                  <a:pt x="187" y="67"/>
                  <a:pt x="178" y="67"/>
                </a:cubicBezTo>
                <a:cubicBezTo>
                  <a:pt x="19" y="67"/>
                  <a:pt x="19" y="67"/>
                  <a:pt x="19" y="67"/>
                </a:cubicBezTo>
                <a:cubicBezTo>
                  <a:pt x="10" y="67"/>
                  <a:pt x="2" y="62"/>
                  <a:pt x="2" y="56"/>
                </a:cubicBezTo>
                <a:cubicBezTo>
                  <a:pt x="2" y="50"/>
                  <a:pt x="10" y="45"/>
                  <a:pt x="19" y="45"/>
                </a:cubicBezTo>
                <a:cubicBezTo>
                  <a:pt x="77" y="45"/>
                  <a:pt x="77" y="45"/>
                  <a:pt x="77" y="45"/>
                </a:cubicBezTo>
                <a:cubicBezTo>
                  <a:pt x="88" y="45"/>
                  <a:pt x="96" y="40"/>
                  <a:pt x="96" y="35"/>
                </a:cubicBezTo>
                <a:cubicBezTo>
                  <a:pt x="96" y="29"/>
                  <a:pt x="88" y="24"/>
                  <a:pt x="78" y="24"/>
                </a:cubicBezTo>
                <a:cubicBezTo>
                  <a:pt x="69" y="24"/>
                  <a:pt x="62" y="19"/>
                  <a:pt x="62" y="13"/>
                </a:cubicBezTo>
                <a:cubicBezTo>
                  <a:pt x="62" y="7"/>
                  <a:pt x="69" y="2"/>
                  <a:pt x="78" y="2"/>
                </a:cubicBezTo>
                <a:cubicBezTo>
                  <a:pt x="406" y="2"/>
                  <a:pt x="406" y="2"/>
                  <a:pt x="406" y="2"/>
                </a:cubicBezTo>
                <a:cubicBezTo>
                  <a:pt x="406" y="0"/>
                  <a:pt x="406" y="0"/>
                  <a:pt x="406" y="0"/>
                </a:cubicBezTo>
                <a:cubicBezTo>
                  <a:pt x="78" y="0"/>
                  <a:pt x="78" y="0"/>
                  <a:pt x="78" y="0"/>
                </a:cubicBezTo>
                <a:cubicBezTo>
                  <a:pt x="68" y="0"/>
                  <a:pt x="59" y="6"/>
                  <a:pt x="59" y="13"/>
                </a:cubicBezTo>
                <a:cubicBezTo>
                  <a:pt x="59" y="21"/>
                  <a:pt x="67" y="27"/>
                  <a:pt x="78" y="27"/>
                </a:cubicBezTo>
                <a:cubicBezTo>
                  <a:pt x="87" y="27"/>
                  <a:pt x="94" y="30"/>
                  <a:pt x="94" y="35"/>
                </a:cubicBezTo>
                <a:cubicBezTo>
                  <a:pt x="94" y="39"/>
                  <a:pt x="86" y="42"/>
                  <a:pt x="77" y="42"/>
                </a:cubicBezTo>
                <a:cubicBezTo>
                  <a:pt x="19" y="42"/>
                  <a:pt x="19" y="42"/>
                  <a:pt x="19" y="42"/>
                </a:cubicBezTo>
                <a:cubicBezTo>
                  <a:pt x="8" y="42"/>
                  <a:pt x="0" y="48"/>
                  <a:pt x="0" y="56"/>
                </a:cubicBezTo>
                <a:cubicBezTo>
                  <a:pt x="0" y="63"/>
                  <a:pt x="8" y="69"/>
                  <a:pt x="19" y="69"/>
                </a:cubicBezTo>
                <a:cubicBezTo>
                  <a:pt x="178" y="69"/>
                  <a:pt x="178" y="69"/>
                  <a:pt x="178" y="69"/>
                </a:cubicBezTo>
                <a:cubicBezTo>
                  <a:pt x="189" y="69"/>
                  <a:pt x="197" y="63"/>
                  <a:pt x="197" y="56"/>
                </a:cubicBezTo>
                <a:cubicBezTo>
                  <a:pt x="197" y="48"/>
                  <a:pt x="189" y="42"/>
                  <a:pt x="180" y="42"/>
                </a:cubicBezTo>
                <a:cubicBezTo>
                  <a:pt x="172" y="42"/>
                  <a:pt x="165" y="39"/>
                  <a:pt x="165" y="35"/>
                </a:cubicBezTo>
                <a:cubicBezTo>
                  <a:pt x="165" y="30"/>
                  <a:pt x="173" y="27"/>
                  <a:pt x="182" y="27"/>
                </a:cubicBezTo>
                <a:cubicBezTo>
                  <a:pt x="406" y="27"/>
                  <a:pt x="406" y="27"/>
                  <a:pt x="406" y="27"/>
                </a:cubicBezTo>
                <a:cubicBezTo>
                  <a:pt x="406" y="24"/>
                  <a:pt x="406" y="24"/>
                  <a:pt x="406" y="24"/>
                </a:cubicBezTo>
                <a:lnTo>
                  <a:pt x="182" y="24"/>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99" name="Freeform 9"/>
          <p:cNvSpPr/>
          <p:nvPr>
            <p:custDataLst>
              <p:tags r:id="rId9"/>
            </p:custDataLst>
          </p:nvPr>
        </p:nvSpPr>
        <p:spPr bwMode="auto">
          <a:xfrm>
            <a:off x="1224564" y="1825327"/>
            <a:ext cx="2323759" cy="394479"/>
          </a:xfrm>
          <a:custGeom>
            <a:avLst/>
            <a:gdLst>
              <a:gd name="T0" fmla="*/ 182 w 407"/>
              <a:gd name="T1" fmla="*/ 24 h 69"/>
              <a:gd name="T2" fmla="*/ 163 w 407"/>
              <a:gd name="T3" fmla="*/ 35 h 69"/>
              <a:gd name="T4" fmla="*/ 181 w 407"/>
              <a:gd name="T5" fmla="*/ 45 h 69"/>
              <a:gd name="T6" fmla="*/ 195 w 407"/>
              <a:gd name="T7" fmla="*/ 56 h 69"/>
              <a:gd name="T8" fmla="*/ 179 w 407"/>
              <a:gd name="T9" fmla="*/ 67 h 69"/>
              <a:gd name="T10" fmla="*/ 19 w 407"/>
              <a:gd name="T11" fmla="*/ 67 h 69"/>
              <a:gd name="T12" fmla="*/ 3 w 407"/>
              <a:gd name="T13" fmla="*/ 56 h 69"/>
              <a:gd name="T14" fmla="*/ 19 w 407"/>
              <a:gd name="T15" fmla="*/ 45 h 69"/>
              <a:gd name="T16" fmla="*/ 78 w 407"/>
              <a:gd name="T17" fmla="*/ 45 h 69"/>
              <a:gd name="T18" fmla="*/ 97 w 407"/>
              <a:gd name="T19" fmla="*/ 35 h 69"/>
              <a:gd name="T20" fmla="*/ 79 w 407"/>
              <a:gd name="T21" fmla="*/ 24 h 69"/>
              <a:gd name="T22" fmla="*/ 62 w 407"/>
              <a:gd name="T23" fmla="*/ 13 h 69"/>
              <a:gd name="T24" fmla="*/ 79 w 407"/>
              <a:gd name="T25" fmla="*/ 2 h 69"/>
              <a:gd name="T26" fmla="*/ 407 w 407"/>
              <a:gd name="T27" fmla="*/ 2 h 69"/>
              <a:gd name="T28" fmla="*/ 407 w 407"/>
              <a:gd name="T29" fmla="*/ 0 h 69"/>
              <a:gd name="T30" fmla="*/ 79 w 407"/>
              <a:gd name="T31" fmla="*/ 0 h 69"/>
              <a:gd name="T32" fmla="*/ 60 w 407"/>
              <a:gd name="T33" fmla="*/ 13 h 69"/>
              <a:gd name="T34" fmla="*/ 79 w 407"/>
              <a:gd name="T35" fmla="*/ 27 h 69"/>
              <a:gd name="T36" fmla="*/ 95 w 407"/>
              <a:gd name="T37" fmla="*/ 35 h 69"/>
              <a:gd name="T38" fmla="*/ 78 w 407"/>
              <a:gd name="T39" fmla="*/ 42 h 69"/>
              <a:gd name="T40" fmla="*/ 19 w 407"/>
              <a:gd name="T41" fmla="*/ 42 h 69"/>
              <a:gd name="T42" fmla="*/ 0 w 407"/>
              <a:gd name="T43" fmla="*/ 56 h 69"/>
              <a:gd name="T44" fmla="*/ 19 w 407"/>
              <a:gd name="T45" fmla="*/ 69 h 69"/>
              <a:gd name="T46" fmla="*/ 179 w 407"/>
              <a:gd name="T47" fmla="*/ 69 h 69"/>
              <a:gd name="T48" fmla="*/ 198 w 407"/>
              <a:gd name="T49" fmla="*/ 56 h 69"/>
              <a:gd name="T50" fmla="*/ 181 w 407"/>
              <a:gd name="T51" fmla="*/ 42 h 69"/>
              <a:gd name="T52" fmla="*/ 166 w 407"/>
              <a:gd name="T53" fmla="*/ 35 h 69"/>
              <a:gd name="T54" fmla="*/ 182 w 407"/>
              <a:gd name="T55" fmla="*/ 27 h 69"/>
              <a:gd name="T56" fmla="*/ 407 w 407"/>
              <a:gd name="T57" fmla="*/ 27 h 69"/>
              <a:gd name="T58" fmla="*/ 407 w 407"/>
              <a:gd name="T59" fmla="*/ 24 h 69"/>
              <a:gd name="T60" fmla="*/ 182 w 407"/>
              <a:gd name="T61"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7" h="69">
                <a:moveTo>
                  <a:pt x="182" y="24"/>
                </a:moveTo>
                <a:cubicBezTo>
                  <a:pt x="172" y="24"/>
                  <a:pt x="163" y="29"/>
                  <a:pt x="163" y="35"/>
                </a:cubicBezTo>
                <a:cubicBezTo>
                  <a:pt x="163" y="40"/>
                  <a:pt x="171" y="45"/>
                  <a:pt x="181" y="45"/>
                </a:cubicBezTo>
                <a:cubicBezTo>
                  <a:pt x="189" y="45"/>
                  <a:pt x="195" y="50"/>
                  <a:pt x="195" y="56"/>
                </a:cubicBezTo>
                <a:cubicBezTo>
                  <a:pt x="195" y="62"/>
                  <a:pt x="188" y="67"/>
                  <a:pt x="179" y="67"/>
                </a:cubicBezTo>
                <a:cubicBezTo>
                  <a:pt x="19" y="67"/>
                  <a:pt x="19" y="67"/>
                  <a:pt x="19" y="67"/>
                </a:cubicBezTo>
                <a:cubicBezTo>
                  <a:pt x="10" y="67"/>
                  <a:pt x="3" y="62"/>
                  <a:pt x="3" y="56"/>
                </a:cubicBezTo>
                <a:cubicBezTo>
                  <a:pt x="3" y="50"/>
                  <a:pt x="10" y="45"/>
                  <a:pt x="19" y="45"/>
                </a:cubicBezTo>
                <a:cubicBezTo>
                  <a:pt x="78" y="45"/>
                  <a:pt x="78" y="45"/>
                  <a:pt x="78" y="45"/>
                </a:cubicBezTo>
                <a:cubicBezTo>
                  <a:pt x="89" y="45"/>
                  <a:pt x="97" y="40"/>
                  <a:pt x="97" y="35"/>
                </a:cubicBezTo>
                <a:cubicBezTo>
                  <a:pt x="97" y="29"/>
                  <a:pt x="89" y="24"/>
                  <a:pt x="79" y="24"/>
                </a:cubicBezTo>
                <a:cubicBezTo>
                  <a:pt x="70" y="24"/>
                  <a:pt x="62" y="19"/>
                  <a:pt x="62" y="13"/>
                </a:cubicBezTo>
                <a:cubicBezTo>
                  <a:pt x="62" y="7"/>
                  <a:pt x="70" y="2"/>
                  <a:pt x="79" y="2"/>
                </a:cubicBezTo>
                <a:cubicBezTo>
                  <a:pt x="407" y="2"/>
                  <a:pt x="407" y="2"/>
                  <a:pt x="407" y="2"/>
                </a:cubicBezTo>
                <a:cubicBezTo>
                  <a:pt x="407" y="0"/>
                  <a:pt x="407" y="0"/>
                  <a:pt x="407" y="0"/>
                </a:cubicBezTo>
                <a:cubicBezTo>
                  <a:pt x="79" y="0"/>
                  <a:pt x="79" y="0"/>
                  <a:pt x="79" y="0"/>
                </a:cubicBezTo>
                <a:cubicBezTo>
                  <a:pt x="68" y="0"/>
                  <a:pt x="60" y="6"/>
                  <a:pt x="60" y="13"/>
                </a:cubicBezTo>
                <a:cubicBezTo>
                  <a:pt x="60" y="21"/>
                  <a:pt x="68" y="27"/>
                  <a:pt x="79" y="27"/>
                </a:cubicBezTo>
                <a:cubicBezTo>
                  <a:pt x="87" y="27"/>
                  <a:pt x="95" y="30"/>
                  <a:pt x="95" y="35"/>
                </a:cubicBezTo>
                <a:cubicBezTo>
                  <a:pt x="95" y="39"/>
                  <a:pt x="87" y="42"/>
                  <a:pt x="78" y="42"/>
                </a:cubicBezTo>
                <a:cubicBezTo>
                  <a:pt x="19" y="42"/>
                  <a:pt x="19" y="42"/>
                  <a:pt x="19" y="42"/>
                </a:cubicBezTo>
                <a:cubicBezTo>
                  <a:pt x="9" y="42"/>
                  <a:pt x="0" y="48"/>
                  <a:pt x="0" y="56"/>
                </a:cubicBezTo>
                <a:cubicBezTo>
                  <a:pt x="0" y="63"/>
                  <a:pt x="9" y="69"/>
                  <a:pt x="19" y="69"/>
                </a:cubicBezTo>
                <a:cubicBezTo>
                  <a:pt x="179" y="69"/>
                  <a:pt x="179" y="69"/>
                  <a:pt x="179" y="69"/>
                </a:cubicBezTo>
                <a:cubicBezTo>
                  <a:pt x="189" y="69"/>
                  <a:pt x="198" y="63"/>
                  <a:pt x="198" y="56"/>
                </a:cubicBezTo>
                <a:cubicBezTo>
                  <a:pt x="198" y="48"/>
                  <a:pt x="190" y="42"/>
                  <a:pt x="181" y="42"/>
                </a:cubicBezTo>
                <a:cubicBezTo>
                  <a:pt x="173" y="42"/>
                  <a:pt x="166" y="39"/>
                  <a:pt x="166" y="35"/>
                </a:cubicBezTo>
                <a:cubicBezTo>
                  <a:pt x="166" y="30"/>
                  <a:pt x="174" y="27"/>
                  <a:pt x="182" y="27"/>
                </a:cubicBezTo>
                <a:cubicBezTo>
                  <a:pt x="407" y="27"/>
                  <a:pt x="407" y="27"/>
                  <a:pt x="407" y="27"/>
                </a:cubicBezTo>
                <a:cubicBezTo>
                  <a:pt x="407" y="24"/>
                  <a:pt x="407" y="24"/>
                  <a:pt x="407" y="24"/>
                </a:cubicBezTo>
                <a:lnTo>
                  <a:pt x="182" y="24"/>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00" name="Freeform 10"/>
          <p:cNvSpPr/>
          <p:nvPr>
            <p:custDataLst>
              <p:tags r:id="rId10"/>
            </p:custDataLst>
          </p:nvPr>
        </p:nvSpPr>
        <p:spPr bwMode="auto">
          <a:xfrm>
            <a:off x="3298271" y="1797304"/>
            <a:ext cx="1860301" cy="314721"/>
          </a:xfrm>
          <a:custGeom>
            <a:avLst/>
            <a:gdLst>
              <a:gd name="T0" fmla="*/ 180 w 326"/>
              <a:gd name="T1" fmla="*/ 36 h 55"/>
              <a:gd name="T2" fmla="*/ 195 w 326"/>
              <a:gd name="T3" fmla="*/ 27 h 55"/>
              <a:gd name="T4" fmla="*/ 181 w 326"/>
              <a:gd name="T5" fmla="*/ 19 h 55"/>
              <a:gd name="T6" fmla="*/ 169 w 326"/>
              <a:gd name="T7" fmla="*/ 10 h 55"/>
              <a:gd name="T8" fmla="*/ 183 w 326"/>
              <a:gd name="T9" fmla="*/ 2 h 55"/>
              <a:gd name="T10" fmla="*/ 310 w 326"/>
              <a:gd name="T11" fmla="*/ 2 h 55"/>
              <a:gd name="T12" fmla="*/ 324 w 326"/>
              <a:gd name="T13" fmla="*/ 10 h 55"/>
              <a:gd name="T14" fmla="*/ 310 w 326"/>
              <a:gd name="T15" fmla="*/ 19 h 55"/>
              <a:gd name="T16" fmla="*/ 263 w 326"/>
              <a:gd name="T17" fmla="*/ 19 h 55"/>
              <a:gd name="T18" fmla="*/ 248 w 326"/>
              <a:gd name="T19" fmla="*/ 27 h 55"/>
              <a:gd name="T20" fmla="*/ 263 w 326"/>
              <a:gd name="T21" fmla="*/ 36 h 55"/>
              <a:gd name="T22" fmla="*/ 276 w 326"/>
              <a:gd name="T23" fmla="*/ 44 h 55"/>
              <a:gd name="T24" fmla="*/ 263 w 326"/>
              <a:gd name="T25" fmla="*/ 53 h 55"/>
              <a:gd name="T26" fmla="*/ 0 w 326"/>
              <a:gd name="T27" fmla="*/ 53 h 55"/>
              <a:gd name="T28" fmla="*/ 0 w 326"/>
              <a:gd name="T29" fmla="*/ 55 h 55"/>
              <a:gd name="T30" fmla="*/ 263 w 326"/>
              <a:gd name="T31" fmla="*/ 55 h 55"/>
              <a:gd name="T32" fmla="*/ 278 w 326"/>
              <a:gd name="T33" fmla="*/ 44 h 55"/>
              <a:gd name="T34" fmla="*/ 263 w 326"/>
              <a:gd name="T35" fmla="*/ 34 h 55"/>
              <a:gd name="T36" fmla="*/ 250 w 326"/>
              <a:gd name="T37" fmla="*/ 27 h 55"/>
              <a:gd name="T38" fmla="*/ 263 w 326"/>
              <a:gd name="T39" fmla="*/ 21 h 55"/>
              <a:gd name="T40" fmla="*/ 310 w 326"/>
              <a:gd name="T41" fmla="*/ 21 h 55"/>
              <a:gd name="T42" fmla="*/ 326 w 326"/>
              <a:gd name="T43" fmla="*/ 10 h 55"/>
              <a:gd name="T44" fmla="*/ 310 w 326"/>
              <a:gd name="T45" fmla="*/ 0 h 55"/>
              <a:gd name="T46" fmla="*/ 183 w 326"/>
              <a:gd name="T47" fmla="*/ 0 h 55"/>
              <a:gd name="T48" fmla="*/ 167 w 326"/>
              <a:gd name="T49" fmla="*/ 10 h 55"/>
              <a:gd name="T50" fmla="*/ 181 w 326"/>
              <a:gd name="T51" fmla="*/ 21 h 55"/>
              <a:gd name="T52" fmla="*/ 193 w 326"/>
              <a:gd name="T53" fmla="*/ 27 h 55"/>
              <a:gd name="T54" fmla="*/ 180 w 326"/>
              <a:gd name="T55" fmla="*/ 34 h 55"/>
              <a:gd name="T56" fmla="*/ 0 w 326"/>
              <a:gd name="T57" fmla="*/ 34 h 55"/>
              <a:gd name="T58" fmla="*/ 0 w 326"/>
              <a:gd name="T59" fmla="*/ 36 h 55"/>
              <a:gd name="T60" fmla="*/ 180 w 326"/>
              <a:gd name="T6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6" h="55">
                <a:moveTo>
                  <a:pt x="180" y="36"/>
                </a:moveTo>
                <a:cubicBezTo>
                  <a:pt x="188" y="36"/>
                  <a:pt x="195" y="32"/>
                  <a:pt x="195" y="27"/>
                </a:cubicBezTo>
                <a:cubicBezTo>
                  <a:pt x="195" y="23"/>
                  <a:pt x="189" y="19"/>
                  <a:pt x="181" y="19"/>
                </a:cubicBezTo>
                <a:cubicBezTo>
                  <a:pt x="175" y="19"/>
                  <a:pt x="169" y="15"/>
                  <a:pt x="169" y="10"/>
                </a:cubicBezTo>
                <a:cubicBezTo>
                  <a:pt x="169" y="6"/>
                  <a:pt x="175" y="2"/>
                  <a:pt x="183" y="2"/>
                </a:cubicBezTo>
                <a:cubicBezTo>
                  <a:pt x="310" y="2"/>
                  <a:pt x="310" y="2"/>
                  <a:pt x="310" y="2"/>
                </a:cubicBezTo>
                <a:cubicBezTo>
                  <a:pt x="318" y="2"/>
                  <a:pt x="324" y="6"/>
                  <a:pt x="324" y="10"/>
                </a:cubicBezTo>
                <a:cubicBezTo>
                  <a:pt x="324" y="15"/>
                  <a:pt x="318" y="19"/>
                  <a:pt x="310" y="19"/>
                </a:cubicBezTo>
                <a:cubicBezTo>
                  <a:pt x="263" y="19"/>
                  <a:pt x="263" y="19"/>
                  <a:pt x="263" y="19"/>
                </a:cubicBezTo>
                <a:cubicBezTo>
                  <a:pt x="255" y="19"/>
                  <a:pt x="248" y="23"/>
                  <a:pt x="248" y="27"/>
                </a:cubicBezTo>
                <a:cubicBezTo>
                  <a:pt x="248" y="32"/>
                  <a:pt x="255" y="36"/>
                  <a:pt x="263" y="36"/>
                </a:cubicBezTo>
                <a:cubicBezTo>
                  <a:pt x="270" y="36"/>
                  <a:pt x="276" y="40"/>
                  <a:pt x="276" y="44"/>
                </a:cubicBezTo>
                <a:cubicBezTo>
                  <a:pt x="276" y="49"/>
                  <a:pt x="270" y="53"/>
                  <a:pt x="263" y="53"/>
                </a:cubicBezTo>
                <a:cubicBezTo>
                  <a:pt x="0" y="53"/>
                  <a:pt x="0" y="53"/>
                  <a:pt x="0" y="53"/>
                </a:cubicBezTo>
                <a:cubicBezTo>
                  <a:pt x="0" y="55"/>
                  <a:pt x="0" y="55"/>
                  <a:pt x="0" y="55"/>
                </a:cubicBezTo>
                <a:cubicBezTo>
                  <a:pt x="263" y="55"/>
                  <a:pt x="263" y="55"/>
                  <a:pt x="263" y="55"/>
                </a:cubicBezTo>
                <a:cubicBezTo>
                  <a:pt x="271" y="55"/>
                  <a:pt x="278" y="50"/>
                  <a:pt x="278" y="44"/>
                </a:cubicBezTo>
                <a:cubicBezTo>
                  <a:pt x="278" y="38"/>
                  <a:pt x="271" y="34"/>
                  <a:pt x="263" y="34"/>
                </a:cubicBezTo>
                <a:cubicBezTo>
                  <a:pt x="256" y="34"/>
                  <a:pt x="250" y="31"/>
                  <a:pt x="250" y="27"/>
                </a:cubicBezTo>
                <a:cubicBezTo>
                  <a:pt x="250" y="24"/>
                  <a:pt x="256" y="21"/>
                  <a:pt x="263" y="21"/>
                </a:cubicBezTo>
                <a:cubicBezTo>
                  <a:pt x="310" y="21"/>
                  <a:pt x="310" y="21"/>
                  <a:pt x="310" y="21"/>
                </a:cubicBezTo>
                <a:cubicBezTo>
                  <a:pt x="319" y="21"/>
                  <a:pt x="326" y="16"/>
                  <a:pt x="326" y="10"/>
                </a:cubicBezTo>
                <a:cubicBezTo>
                  <a:pt x="326" y="4"/>
                  <a:pt x="319" y="0"/>
                  <a:pt x="310" y="0"/>
                </a:cubicBezTo>
                <a:cubicBezTo>
                  <a:pt x="183" y="0"/>
                  <a:pt x="183" y="0"/>
                  <a:pt x="183" y="0"/>
                </a:cubicBezTo>
                <a:cubicBezTo>
                  <a:pt x="174" y="0"/>
                  <a:pt x="167" y="4"/>
                  <a:pt x="167" y="10"/>
                </a:cubicBezTo>
                <a:cubicBezTo>
                  <a:pt x="167" y="16"/>
                  <a:pt x="173" y="21"/>
                  <a:pt x="181" y="21"/>
                </a:cubicBezTo>
                <a:cubicBezTo>
                  <a:pt x="187" y="21"/>
                  <a:pt x="193" y="24"/>
                  <a:pt x="193" y="27"/>
                </a:cubicBezTo>
                <a:cubicBezTo>
                  <a:pt x="193" y="31"/>
                  <a:pt x="187" y="34"/>
                  <a:pt x="180" y="34"/>
                </a:cubicBezTo>
                <a:cubicBezTo>
                  <a:pt x="0" y="34"/>
                  <a:pt x="0" y="34"/>
                  <a:pt x="0" y="34"/>
                </a:cubicBezTo>
                <a:cubicBezTo>
                  <a:pt x="0" y="36"/>
                  <a:pt x="0" y="36"/>
                  <a:pt x="0" y="36"/>
                </a:cubicBezTo>
                <a:lnTo>
                  <a:pt x="180" y="36"/>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01" name="Freeform 11"/>
          <p:cNvSpPr/>
          <p:nvPr>
            <p:custDataLst>
              <p:tags r:id="rId11"/>
            </p:custDataLst>
          </p:nvPr>
        </p:nvSpPr>
        <p:spPr bwMode="auto">
          <a:xfrm>
            <a:off x="3240070" y="1797304"/>
            <a:ext cx="1862457" cy="314721"/>
          </a:xfrm>
          <a:custGeom>
            <a:avLst/>
            <a:gdLst>
              <a:gd name="T0" fmla="*/ 180 w 326"/>
              <a:gd name="T1" fmla="*/ 36 h 55"/>
              <a:gd name="T2" fmla="*/ 195 w 326"/>
              <a:gd name="T3" fmla="*/ 27 h 55"/>
              <a:gd name="T4" fmla="*/ 182 w 326"/>
              <a:gd name="T5" fmla="*/ 19 h 55"/>
              <a:gd name="T6" fmla="*/ 170 w 326"/>
              <a:gd name="T7" fmla="*/ 10 h 55"/>
              <a:gd name="T8" fmla="*/ 183 w 326"/>
              <a:gd name="T9" fmla="*/ 2 h 55"/>
              <a:gd name="T10" fmla="*/ 311 w 326"/>
              <a:gd name="T11" fmla="*/ 2 h 55"/>
              <a:gd name="T12" fmla="*/ 324 w 326"/>
              <a:gd name="T13" fmla="*/ 10 h 55"/>
              <a:gd name="T14" fmla="*/ 311 w 326"/>
              <a:gd name="T15" fmla="*/ 19 h 55"/>
              <a:gd name="T16" fmla="*/ 264 w 326"/>
              <a:gd name="T17" fmla="*/ 19 h 55"/>
              <a:gd name="T18" fmla="*/ 249 w 326"/>
              <a:gd name="T19" fmla="*/ 27 h 55"/>
              <a:gd name="T20" fmla="*/ 264 w 326"/>
              <a:gd name="T21" fmla="*/ 36 h 55"/>
              <a:gd name="T22" fmla="*/ 277 w 326"/>
              <a:gd name="T23" fmla="*/ 44 h 55"/>
              <a:gd name="T24" fmla="*/ 263 w 326"/>
              <a:gd name="T25" fmla="*/ 53 h 55"/>
              <a:gd name="T26" fmla="*/ 0 w 326"/>
              <a:gd name="T27" fmla="*/ 53 h 55"/>
              <a:gd name="T28" fmla="*/ 0 w 326"/>
              <a:gd name="T29" fmla="*/ 55 h 55"/>
              <a:gd name="T30" fmla="*/ 263 w 326"/>
              <a:gd name="T31" fmla="*/ 55 h 55"/>
              <a:gd name="T32" fmla="*/ 279 w 326"/>
              <a:gd name="T33" fmla="*/ 44 h 55"/>
              <a:gd name="T34" fmla="*/ 264 w 326"/>
              <a:gd name="T35" fmla="*/ 34 h 55"/>
              <a:gd name="T36" fmla="*/ 251 w 326"/>
              <a:gd name="T37" fmla="*/ 27 h 55"/>
              <a:gd name="T38" fmla="*/ 264 w 326"/>
              <a:gd name="T39" fmla="*/ 21 h 55"/>
              <a:gd name="T40" fmla="*/ 311 w 326"/>
              <a:gd name="T41" fmla="*/ 21 h 55"/>
              <a:gd name="T42" fmla="*/ 326 w 326"/>
              <a:gd name="T43" fmla="*/ 10 h 55"/>
              <a:gd name="T44" fmla="*/ 311 w 326"/>
              <a:gd name="T45" fmla="*/ 0 h 55"/>
              <a:gd name="T46" fmla="*/ 183 w 326"/>
              <a:gd name="T47" fmla="*/ 0 h 55"/>
              <a:gd name="T48" fmla="*/ 168 w 326"/>
              <a:gd name="T49" fmla="*/ 10 h 55"/>
              <a:gd name="T50" fmla="*/ 182 w 326"/>
              <a:gd name="T51" fmla="*/ 21 h 55"/>
              <a:gd name="T52" fmla="*/ 193 w 326"/>
              <a:gd name="T53" fmla="*/ 27 h 55"/>
              <a:gd name="T54" fmla="*/ 180 w 326"/>
              <a:gd name="T55" fmla="*/ 34 h 55"/>
              <a:gd name="T56" fmla="*/ 0 w 326"/>
              <a:gd name="T57" fmla="*/ 34 h 55"/>
              <a:gd name="T58" fmla="*/ 0 w 326"/>
              <a:gd name="T59" fmla="*/ 36 h 55"/>
              <a:gd name="T60" fmla="*/ 180 w 326"/>
              <a:gd name="T6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6" h="55">
                <a:moveTo>
                  <a:pt x="180" y="36"/>
                </a:moveTo>
                <a:cubicBezTo>
                  <a:pt x="189" y="36"/>
                  <a:pt x="195" y="32"/>
                  <a:pt x="195" y="27"/>
                </a:cubicBezTo>
                <a:cubicBezTo>
                  <a:pt x="195" y="23"/>
                  <a:pt x="189" y="19"/>
                  <a:pt x="182" y="19"/>
                </a:cubicBezTo>
                <a:cubicBezTo>
                  <a:pt x="175" y="19"/>
                  <a:pt x="170" y="15"/>
                  <a:pt x="170" y="10"/>
                </a:cubicBezTo>
                <a:cubicBezTo>
                  <a:pt x="170" y="6"/>
                  <a:pt x="176" y="2"/>
                  <a:pt x="183" y="2"/>
                </a:cubicBezTo>
                <a:cubicBezTo>
                  <a:pt x="311" y="2"/>
                  <a:pt x="311" y="2"/>
                  <a:pt x="311" y="2"/>
                </a:cubicBezTo>
                <a:cubicBezTo>
                  <a:pt x="318" y="2"/>
                  <a:pt x="324" y="6"/>
                  <a:pt x="324" y="10"/>
                </a:cubicBezTo>
                <a:cubicBezTo>
                  <a:pt x="324" y="15"/>
                  <a:pt x="318" y="19"/>
                  <a:pt x="311" y="19"/>
                </a:cubicBezTo>
                <a:cubicBezTo>
                  <a:pt x="264" y="19"/>
                  <a:pt x="264" y="19"/>
                  <a:pt x="264" y="19"/>
                </a:cubicBezTo>
                <a:cubicBezTo>
                  <a:pt x="255" y="19"/>
                  <a:pt x="249" y="23"/>
                  <a:pt x="249" y="27"/>
                </a:cubicBezTo>
                <a:cubicBezTo>
                  <a:pt x="249" y="32"/>
                  <a:pt x="255" y="36"/>
                  <a:pt x="264" y="36"/>
                </a:cubicBezTo>
                <a:cubicBezTo>
                  <a:pt x="271" y="36"/>
                  <a:pt x="277" y="40"/>
                  <a:pt x="277" y="44"/>
                </a:cubicBezTo>
                <a:cubicBezTo>
                  <a:pt x="277" y="49"/>
                  <a:pt x="270" y="53"/>
                  <a:pt x="263" y="53"/>
                </a:cubicBezTo>
                <a:cubicBezTo>
                  <a:pt x="0" y="53"/>
                  <a:pt x="0" y="53"/>
                  <a:pt x="0" y="53"/>
                </a:cubicBezTo>
                <a:cubicBezTo>
                  <a:pt x="0" y="55"/>
                  <a:pt x="0" y="55"/>
                  <a:pt x="0" y="55"/>
                </a:cubicBezTo>
                <a:cubicBezTo>
                  <a:pt x="263" y="55"/>
                  <a:pt x="263" y="55"/>
                  <a:pt x="263" y="55"/>
                </a:cubicBezTo>
                <a:cubicBezTo>
                  <a:pt x="272" y="55"/>
                  <a:pt x="279" y="50"/>
                  <a:pt x="279" y="44"/>
                </a:cubicBezTo>
                <a:cubicBezTo>
                  <a:pt x="279" y="38"/>
                  <a:pt x="272" y="34"/>
                  <a:pt x="264" y="34"/>
                </a:cubicBezTo>
                <a:cubicBezTo>
                  <a:pt x="256" y="34"/>
                  <a:pt x="251" y="31"/>
                  <a:pt x="251" y="27"/>
                </a:cubicBezTo>
                <a:cubicBezTo>
                  <a:pt x="251" y="24"/>
                  <a:pt x="257" y="21"/>
                  <a:pt x="264" y="21"/>
                </a:cubicBezTo>
                <a:cubicBezTo>
                  <a:pt x="311" y="21"/>
                  <a:pt x="311" y="21"/>
                  <a:pt x="311" y="21"/>
                </a:cubicBezTo>
                <a:cubicBezTo>
                  <a:pt x="319" y="21"/>
                  <a:pt x="326" y="16"/>
                  <a:pt x="326" y="10"/>
                </a:cubicBezTo>
                <a:cubicBezTo>
                  <a:pt x="326" y="4"/>
                  <a:pt x="319" y="0"/>
                  <a:pt x="311" y="0"/>
                </a:cubicBezTo>
                <a:cubicBezTo>
                  <a:pt x="183" y="0"/>
                  <a:pt x="183" y="0"/>
                  <a:pt x="183" y="0"/>
                </a:cubicBezTo>
                <a:cubicBezTo>
                  <a:pt x="175" y="0"/>
                  <a:pt x="168" y="4"/>
                  <a:pt x="168" y="10"/>
                </a:cubicBezTo>
                <a:cubicBezTo>
                  <a:pt x="168" y="16"/>
                  <a:pt x="174" y="21"/>
                  <a:pt x="182" y="21"/>
                </a:cubicBezTo>
                <a:cubicBezTo>
                  <a:pt x="188" y="21"/>
                  <a:pt x="193" y="24"/>
                  <a:pt x="193" y="27"/>
                </a:cubicBezTo>
                <a:cubicBezTo>
                  <a:pt x="193" y="31"/>
                  <a:pt x="187" y="34"/>
                  <a:pt x="180" y="34"/>
                </a:cubicBezTo>
                <a:cubicBezTo>
                  <a:pt x="0" y="34"/>
                  <a:pt x="0" y="34"/>
                  <a:pt x="0" y="34"/>
                </a:cubicBezTo>
                <a:cubicBezTo>
                  <a:pt x="0" y="36"/>
                  <a:pt x="0" y="36"/>
                  <a:pt x="0" y="36"/>
                </a:cubicBezTo>
                <a:lnTo>
                  <a:pt x="180" y="36"/>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03" name="Freeform 13"/>
          <p:cNvSpPr/>
          <p:nvPr>
            <p:custDataLst>
              <p:tags r:id="rId12"/>
            </p:custDataLst>
          </p:nvPr>
        </p:nvSpPr>
        <p:spPr bwMode="auto">
          <a:xfrm>
            <a:off x="4145959" y="3521800"/>
            <a:ext cx="1353731" cy="661776"/>
          </a:xfrm>
          <a:custGeom>
            <a:avLst/>
            <a:gdLst>
              <a:gd name="T0" fmla="*/ 218 w 237"/>
              <a:gd name="T1" fmla="*/ 27 h 116"/>
              <a:gd name="T2" fmla="*/ 135 w 237"/>
              <a:gd name="T3" fmla="*/ 27 h 116"/>
              <a:gd name="T4" fmla="*/ 118 w 237"/>
              <a:gd name="T5" fmla="*/ 36 h 116"/>
              <a:gd name="T6" fmla="*/ 135 w 237"/>
              <a:gd name="T7" fmla="*/ 45 h 116"/>
              <a:gd name="T8" fmla="*/ 149 w 237"/>
              <a:gd name="T9" fmla="*/ 45 h 116"/>
              <a:gd name="T10" fmla="*/ 168 w 237"/>
              <a:gd name="T11" fmla="*/ 58 h 116"/>
              <a:gd name="T12" fmla="*/ 149 w 237"/>
              <a:gd name="T13" fmla="*/ 72 h 116"/>
              <a:gd name="T14" fmla="*/ 106 w 237"/>
              <a:gd name="T15" fmla="*/ 72 h 116"/>
              <a:gd name="T16" fmla="*/ 89 w 237"/>
              <a:gd name="T17" fmla="*/ 81 h 116"/>
              <a:gd name="T18" fmla="*/ 106 w 237"/>
              <a:gd name="T19" fmla="*/ 90 h 116"/>
              <a:gd name="T20" fmla="*/ 188 w 237"/>
              <a:gd name="T21" fmla="*/ 90 h 116"/>
              <a:gd name="T22" fmla="*/ 207 w 237"/>
              <a:gd name="T23" fmla="*/ 103 h 116"/>
              <a:gd name="T24" fmla="*/ 188 w 237"/>
              <a:gd name="T25" fmla="*/ 116 h 116"/>
              <a:gd name="T26" fmla="*/ 0 w 237"/>
              <a:gd name="T27" fmla="*/ 116 h 116"/>
              <a:gd name="T28" fmla="*/ 0 w 237"/>
              <a:gd name="T29" fmla="*/ 114 h 116"/>
              <a:gd name="T30" fmla="*/ 188 w 237"/>
              <a:gd name="T31" fmla="*/ 114 h 116"/>
              <a:gd name="T32" fmla="*/ 205 w 237"/>
              <a:gd name="T33" fmla="*/ 103 h 116"/>
              <a:gd name="T34" fmla="*/ 188 w 237"/>
              <a:gd name="T35" fmla="*/ 92 h 116"/>
              <a:gd name="T36" fmla="*/ 106 w 237"/>
              <a:gd name="T37" fmla="*/ 92 h 116"/>
              <a:gd name="T38" fmla="*/ 86 w 237"/>
              <a:gd name="T39" fmla="*/ 81 h 116"/>
              <a:gd name="T40" fmla="*/ 106 w 237"/>
              <a:gd name="T41" fmla="*/ 69 h 116"/>
              <a:gd name="T42" fmla="*/ 149 w 237"/>
              <a:gd name="T43" fmla="*/ 69 h 116"/>
              <a:gd name="T44" fmla="*/ 166 w 237"/>
              <a:gd name="T45" fmla="*/ 58 h 116"/>
              <a:gd name="T46" fmla="*/ 149 w 237"/>
              <a:gd name="T47" fmla="*/ 47 h 116"/>
              <a:gd name="T48" fmla="*/ 135 w 237"/>
              <a:gd name="T49" fmla="*/ 47 h 116"/>
              <a:gd name="T50" fmla="*/ 116 w 237"/>
              <a:gd name="T51" fmla="*/ 36 h 116"/>
              <a:gd name="T52" fmla="*/ 135 w 237"/>
              <a:gd name="T53" fmla="*/ 25 h 116"/>
              <a:gd name="T54" fmla="*/ 218 w 237"/>
              <a:gd name="T55" fmla="*/ 25 h 116"/>
              <a:gd name="T56" fmla="*/ 234 w 237"/>
              <a:gd name="T57" fmla="*/ 14 h 116"/>
              <a:gd name="T58" fmla="*/ 218 w 237"/>
              <a:gd name="T59" fmla="*/ 3 h 116"/>
              <a:gd name="T60" fmla="*/ 0 w 237"/>
              <a:gd name="T61" fmla="*/ 3 h 116"/>
              <a:gd name="T62" fmla="*/ 0 w 237"/>
              <a:gd name="T63" fmla="*/ 0 h 116"/>
              <a:gd name="T64" fmla="*/ 218 w 237"/>
              <a:gd name="T65" fmla="*/ 0 h 116"/>
              <a:gd name="T66" fmla="*/ 237 w 237"/>
              <a:gd name="T67" fmla="*/ 14 h 116"/>
              <a:gd name="T68" fmla="*/ 218 w 237"/>
              <a:gd name="T69" fmla="*/ 2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7" h="116">
                <a:moveTo>
                  <a:pt x="218" y="27"/>
                </a:moveTo>
                <a:cubicBezTo>
                  <a:pt x="135" y="27"/>
                  <a:pt x="135" y="27"/>
                  <a:pt x="135" y="27"/>
                </a:cubicBezTo>
                <a:cubicBezTo>
                  <a:pt x="126" y="27"/>
                  <a:pt x="118" y="31"/>
                  <a:pt x="118" y="36"/>
                </a:cubicBezTo>
                <a:cubicBezTo>
                  <a:pt x="118" y="41"/>
                  <a:pt x="126" y="45"/>
                  <a:pt x="135" y="45"/>
                </a:cubicBezTo>
                <a:cubicBezTo>
                  <a:pt x="149" y="45"/>
                  <a:pt x="149" y="45"/>
                  <a:pt x="149" y="45"/>
                </a:cubicBezTo>
                <a:cubicBezTo>
                  <a:pt x="160" y="45"/>
                  <a:pt x="168" y="51"/>
                  <a:pt x="168" y="58"/>
                </a:cubicBezTo>
                <a:cubicBezTo>
                  <a:pt x="168" y="66"/>
                  <a:pt x="160" y="72"/>
                  <a:pt x="149" y="72"/>
                </a:cubicBezTo>
                <a:cubicBezTo>
                  <a:pt x="106" y="72"/>
                  <a:pt x="106" y="72"/>
                  <a:pt x="106" y="72"/>
                </a:cubicBezTo>
                <a:cubicBezTo>
                  <a:pt x="97" y="72"/>
                  <a:pt x="89" y="76"/>
                  <a:pt x="89" y="81"/>
                </a:cubicBezTo>
                <a:cubicBezTo>
                  <a:pt x="89" y="85"/>
                  <a:pt x="97" y="90"/>
                  <a:pt x="106" y="90"/>
                </a:cubicBezTo>
                <a:cubicBezTo>
                  <a:pt x="188" y="90"/>
                  <a:pt x="188" y="90"/>
                  <a:pt x="188" y="90"/>
                </a:cubicBezTo>
                <a:cubicBezTo>
                  <a:pt x="199" y="90"/>
                  <a:pt x="207" y="96"/>
                  <a:pt x="207" y="103"/>
                </a:cubicBezTo>
                <a:cubicBezTo>
                  <a:pt x="207" y="110"/>
                  <a:pt x="199" y="116"/>
                  <a:pt x="188" y="116"/>
                </a:cubicBezTo>
                <a:cubicBezTo>
                  <a:pt x="0" y="116"/>
                  <a:pt x="0" y="116"/>
                  <a:pt x="0" y="116"/>
                </a:cubicBezTo>
                <a:cubicBezTo>
                  <a:pt x="0" y="114"/>
                  <a:pt x="0" y="114"/>
                  <a:pt x="0" y="114"/>
                </a:cubicBezTo>
                <a:cubicBezTo>
                  <a:pt x="188" y="114"/>
                  <a:pt x="188" y="114"/>
                  <a:pt x="188" y="114"/>
                </a:cubicBezTo>
                <a:cubicBezTo>
                  <a:pt x="197" y="114"/>
                  <a:pt x="205" y="109"/>
                  <a:pt x="205" y="103"/>
                </a:cubicBezTo>
                <a:cubicBezTo>
                  <a:pt x="205" y="97"/>
                  <a:pt x="197" y="92"/>
                  <a:pt x="188" y="92"/>
                </a:cubicBezTo>
                <a:cubicBezTo>
                  <a:pt x="106" y="92"/>
                  <a:pt x="106" y="92"/>
                  <a:pt x="106" y="92"/>
                </a:cubicBezTo>
                <a:cubicBezTo>
                  <a:pt x="95" y="92"/>
                  <a:pt x="86" y="87"/>
                  <a:pt x="86" y="81"/>
                </a:cubicBezTo>
                <a:cubicBezTo>
                  <a:pt x="86" y="74"/>
                  <a:pt x="95" y="69"/>
                  <a:pt x="106" y="69"/>
                </a:cubicBezTo>
                <a:cubicBezTo>
                  <a:pt x="149" y="69"/>
                  <a:pt x="149" y="69"/>
                  <a:pt x="149" y="69"/>
                </a:cubicBezTo>
                <a:cubicBezTo>
                  <a:pt x="158" y="69"/>
                  <a:pt x="166" y="64"/>
                  <a:pt x="166" y="58"/>
                </a:cubicBezTo>
                <a:cubicBezTo>
                  <a:pt x="166" y="52"/>
                  <a:pt x="158" y="47"/>
                  <a:pt x="149" y="47"/>
                </a:cubicBezTo>
                <a:cubicBezTo>
                  <a:pt x="135" y="47"/>
                  <a:pt x="135" y="47"/>
                  <a:pt x="135" y="47"/>
                </a:cubicBezTo>
                <a:cubicBezTo>
                  <a:pt x="124" y="47"/>
                  <a:pt x="116" y="42"/>
                  <a:pt x="116" y="36"/>
                </a:cubicBezTo>
                <a:cubicBezTo>
                  <a:pt x="116" y="30"/>
                  <a:pt x="124" y="25"/>
                  <a:pt x="135" y="25"/>
                </a:cubicBezTo>
                <a:cubicBezTo>
                  <a:pt x="218" y="25"/>
                  <a:pt x="218" y="25"/>
                  <a:pt x="218" y="25"/>
                </a:cubicBezTo>
                <a:cubicBezTo>
                  <a:pt x="227" y="25"/>
                  <a:pt x="234" y="19"/>
                  <a:pt x="234" y="14"/>
                </a:cubicBezTo>
                <a:cubicBezTo>
                  <a:pt x="234" y="8"/>
                  <a:pt x="227" y="3"/>
                  <a:pt x="218" y="3"/>
                </a:cubicBezTo>
                <a:cubicBezTo>
                  <a:pt x="0" y="3"/>
                  <a:pt x="0" y="3"/>
                  <a:pt x="0" y="3"/>
                </a:cubicBezTo>
                <a:cubicBezTo>
                  <a:pt x="0" y="0"/>
                  <a:pt x="0" y="0"/>
                  <a:pt x="0" y="0"/>
                </a:cubicBezTo>
                <a:cubicBezTo>
                  <a:pt x="218" y="0"/>
                  <a:pt x="218" y="0"/>
                  <a:pt x="218" y="0"/>
                </a:cubicBezTo>
                <a:cubicBezTo>
                  <a:pt x="228" y="0"/>
                  <a:pt x="237" y="6"/>
                  <a:pt x="237" y="14"/>
                </a:cubicBezTo>
                <a:cubicBezTo>
                  <a:pt x="237" y="21"/>
                  <a:pt x="228" y="27"/>
                  <a:pt x="218" y="27"/>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04" name="Freeform 14"/>
          <p:cNvSpPr/>
          <p:nvPr>
            <p:custDataLst>
              <p:tags r:id="rId13"/>
            </p:custDataLst>
          </p:nvPr>
        </p:nvSpPr>
        <p:spPr bwMode="auto">
          <a:xfrm>
            <a:off x="4083446" y="3521800"/>
            <a:ext cx="1351575" cy="661776"/>
          </a:xfrm>
          <a:custGeom>
            <a:avLst/>
            <a:gdLst>
              <a:gd name="T0" fmla="*/ 218 w 237"/>
              <a:gd name="T1" fmla="*/ 27 h 116"/>
              <a:gd name="T2" fmla="*/ 135 w 237"/>
              <a:gd name="T3" fmla="*/ 27 h 116"/>
              <a:gd name="T4" fmla="*/ 118 w 237"/>
              <a:gd name="T5" fmla="*/ 36 h 116"/>
              <a:gd name="T6" fmla="*/ 135 w 237"/>
              <a:gd name="T7" fmla="*/ 45 h 116"/>
              <a:gd name="T8" fmla="*/ 149 w 237"/>
              <a:gd name="T9" fmla="*/ 45 h 116"/>
              <a:gd name="T10" fmla="*/ 168 w 237"/>
              <a:gd name="T11" fmla="*/ 58 h 116"/>
              <a:gd name="T12" fmla="*/ 149 w 237"/>
              <a:gd name="T13" fmla="*/ 72 h 116"/>
              <a:gd name="T14" fmla="*/ 105 w 237"/>
              <a:gd name="T15" fmla="*/ 72 h 116"/>
              <a:gd name="T16" fmla="*/ 89 w 237"/>
              <a:gd name="T17" fmla="*/ 81 h 116"/>
              <a:gd name="T18" fmla="*/ 105 w 237"/>
              <a:gd name="T19" fmla="*/ 90 h 116"/>
              <a:gd name="T20" fmla="*/ 188 w 237"/>
              <a:gd name="T21" fmla="*/ 90 h 116"/>
              <a:gd name="T22" fmla="*/ 207 w 237"/>
              <a:gd name="T23" fmla="*/ 103 h 116"/>
              <a:gd name="T24" fmla="*/ 188 w 237"/>
              <a:gd name="T25" fmla="*/ 116 h 116"/>
              <a:gd name="T26" fmla="*/ 0 w 237"/>
              <a:gd name="T27" fmla="*/ 116 h 116"/>
              <a:gd name="T28" fmla="*/ 0 w 237"/>
              <a:gd name="T29" fmla="*/ 114 h 116"/>
              <a:gd name="T30" fmla="*/ 188 w 237"/>
              <a:gd name="T31" fmla="*/ 114 h 116"/>
              <a:gd name="T32" fmla="*/ 205 w 237"/>
              <a:gd name="T33" fmla="*/ 103 h 116"/>
              <a:gd name="T34" fmla="*/ 188 w 237"/>
              <a:gd name="T35" fmla="*/ 92 h 116"/>
              <a:gd name="T36" fmla="*/ 105 w 237"/>
              <a:gd name="T37" fmla="*/ 92 h 116"/>
              <a:gd name="T38" fmla="*/ 86 w 237"/>
              <a:gd name="T39" fmla="*/ 81 h 116"/>
              <a:gd name="T40" fmla="*/ 105 w 237"/>
              <a:gd name="T41" fmla="*/ 69 h 116"/>
              <a:gd name="T42" fmla="*/ 149 w 237"/>
              <a:gd name="T43" fmla="*/ 69 h 116"/>
              <a:gd name="T44" fmla="*/ 166 w 237"/>
              <a:gd name="T45" fmla="*/ 58 h 116"/>
              <a:gd name="T46" fmla="*/ 149 w 237"/>
              <a:gd name="T47" fmla="*/ 47 h 116"/>
              <a:gd name="T48" fmla="*/ 135 w 237"/>
              <a:gd name="T49" fmla="*/ 47 h 116"/>
              <a:gd name="T50" fmla="*/ 116 w 237"/>
              <a:gd name="T51" fmla="*/ 36 h 116"/>
              <a:gd name="T52" fmla="*/ 135 w 237"/>
              <a:gd name="T53" fmla="*/ 25 h 116"/>
              <a:gd name="T54" fmla="*/ 218 w 237"/>
              <a:gd name="T55" fmla="*/ 25 h 116"/>
              <a:gd name="T56" fmla="*/ 234 w 237"/>
              <a:gd name="T57" fmla="*/ 14 h 116"/>
              <a:gd name="T58" fmla="*/ 218 w 237"/>
              <a:gd name="T59" fmla="*/ 3 h 116"/>
              <a:gd name="T60" fmla="*/ 0 w 237"/>
              <a:gd name="T61" fmla="*/ 3 h 116"/>
              <a:gd name="T62" fmla="*/ 0 w 237"/>
              <a:gd name="T63" fmla="*/ 0 h 116"/>
              <a:gd name="T64" fmla="*/ 218 w 237"/>
              <a:gd name="T65" fmla="*/ 0 h 116"/>
              <a:gd name="T66" fmla="*/ 237 w 237"/>
              <a:gd name="T67" fmla="*/ 14 h 116"/>
              <a:gd name="T68" fmla="*/ 218 w 237"/>
              <a:gd name="T69" fmla="*/ 2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7" h="116">
                <a:moveTo>
                  <a:pt x="218" y="27"/>
                </a:moveTo>
                <a:cubicBezTo>
                  <a:pt x="135" y="27"/>
                  <a:pt x="135" y="27"/>
                  <a:pt x="135" y="27"/>
                </a:cubicBezTo>
                <a:cubicBezTo>
                  <a:pt x="126" y="27"/>
                  <a:pt x="118" y="31"/>
                  <a:pt x="118" y="36"/>
                </a:cubicBezTo>
                <a:cubicBezTo>
                  <a:pt x="118" y="41"/>
                  <a:pt x="126" y="45"/>
                  <a:pt x="135" y="45"/>
                </a:cubicBezTo>
                <a:cubicBezTo>
                  <a:pt x="149" y="45"/>
                  <a:pt x="149" y="45"/>
                  <a:pt x="149" y="45"/>
                </a:cubicBezTo>
                <a:cubicBezTo>
                  <a:pt x="160" y="45"/>
                  <a:pt x="168" y="51"/>
                  <a:pt x="168" y="58"/>
                </a:cubicBezTo>
                <a:cubicBezTo>
                  <a:pt x="168" y="66"/>
                  <a:pt x="160" y="72"/>
                  <a:pt x="149" y="72"/>
                </a:cubicBezTo>
                <a:cubicBezTo>
                  <a:pt x="105" y="72"/>
                  <a:pt x="105" y="72"/>
                  <a:pt x="105" y="72"/>
                </a:cubicBezTo>
                <a:cubicBezTo>
                  <a:pt x="97" y="72"/>
                  <a:pt x="89" y="76"/>
                  <a:pt x="89" y="81"/>
                </a:cubicBezTo>
                <a:cubicBezTo>
                  <a:pt x="89" y="85"/>
                  <a:pt x="97" y="90"/>
                  <a:pt x="105" y="90"/>
                </a:cubicBezTo>
                <a:cubicBezTo>
                  <a:pt x="188" y="90"/>
                  <a:pt x="188" y="90"/>
                  <a:pt x="188" y="90"/>
                </a:cubicBezTo>
                <a:cubicBezTo>
                  <a:pt x="199" y="90"/>
                  <a:pt x="207" y="96"/>
                  <a:pt x="207" y="103"/>
                </a:cubicBezTo>
                <a:cubicBezTo>
                  <a:pt x="207" y="110"/>
                  <a:pt x="199" y="116"/>
                  <a:pt x="188" y="116"/>
                </a:cubicBezTo>
                <a:cubicBezTo>
                  <a:pt x="0" y="116"/>
                  <a:pt x="0" y="116"/>
                  <a:pt x="0" y="116"/>
                </a:cubicBezTo>
                <a:cubicBezTo>
                  <a:pt x="0" y="114"/>
                  <a:pt x="0" y="114"/>
                  <a:pt x="0" y="114"/>
                </a:cubicBezTo>
                <a:cubicBezTo>
                  <a:pt x="188" y="114"/>
                  <a:pt x="188" y="114"/>
                  <a:pt x="188" y="114"/>
                </a:cubicBezTo>
                <a:cubicBezTo>
                  <a:pt x="197" y="114"/>
                  <a:pt x="205" y="109"/>
                  <a:pt x="205" y="103"/>
                </a:cubicBezTo>
                <a:cubicBezTo>
                  <a:pt x="205" y="97"/>
                  <a:pt x="197" y="92"/>
                  <a:pt x="188" y="92"/>
                </a:cubicBezTo>
                <a:cubicBezTo>
                  <a:pt x="105" y="92"/>
                  <a:pt x="105" y="92"/>
                  <a:pt x="105" y="92"/>
                </a:cubicBezTo>
                <a:cubicBezTo>
                  <a:pt x="95" y="92"/>
                  <a:pt x="86" y="87"/>
                  <a:pt x="86" y="81"/>
                </a:cubicBezTo>
                <a:cubicBezTo>
                  <a:pt x="86" y="74"/>
                  <a:pt x="95" y="69"/>
                  <a:pt x="105" y="69"/>
                </a:cubicBezTo>
                <a:cubicBezTo>
                  <a:pt x="149" y="69"/>
                  <a:pt x="149" y="69"/>
                  <a:pt x="149" y="69"/>
                </a:cubicBezTo>
                <a:cubicBezTo>
                  <a:pt x="158" y="69"/>
                  <a:pt x="166" y="64"/>
                  <a:pt x="166" y="58"/>
                </a:cubicBezTo>
                <a:cubicBezTo>
                  <a:pt x="166" y="52"/>
                  <a:pt x="158" y="47"/>
                  <a:pt x="149" y="47"/>
                </a:cubicBezTo>
                <a:cubicBezTo>
                  <a:pt x="135" y="47"/>
                  <a:pt x="135" y="47"/>
                  <a:pt x="135" y="47"/>
                </a:cubicBezTo>
                <a:cubicBezTo>
                  <a:pt x="124" y="47"/>
                  <a:pt x="116" y="42"/>
                  <a:pt x="116" y="36"/>
                </a:cubicBezTo>
                <a:cubicBezTo>
                  <a:pt x="116" y="30"/>
                  <a:pt x="124" y="25"/>
                  <a:pt x="135" y="25"/>
                </a:cubicBezTo>
                <a:cubicBezTo>
                  <a:pt x="218" y="25"/>
                  <a:pt x="218" y="25"/>
                  <a:pt x="218" y="25"/>
                </a:cubicBezTo>
                <a:cubicBezTo>
                  <a:pt x="227" y="25"/>
                  <a:pt x="234" y="19"/>
                  <a:pt x="234" y="14"/>
                </a:cubicBezTo>
                <a:cubicBezTo>
                  <a:pt x="234" y="8"/>
                  <a:pt x="227" y="3"/>
                  <a:pt x="218" y="3"/>
                </a:cubicBezTo>
                <a:cubicBezTo>
                  <a:pt x="0" y="3"/>
                  <a:pt x="0" y="3"/>
                  <a:pt x="0" y="3"/>
                </a:cubicBezTo>
                <a:cubicBezTo>
                  <a:pt x="0" y="0"/>
                  <a:pt x="0" y="0"/>
                  <a:pt x="0" y="0"/>
                </a:cubicBezTo>
                <a:cubicBezTo>
                  <a:pt x="218" y="0"/>
                  <a:pt x="218" y="0"/>
                  <a:pt x="218" y="0"/>
                </a:cubicBezTo>
                <a:cubicBezTo>
                  <a:pt x="228" y="0"/>
                  <a:pt x="237" y="6"/>
                  <a:pt x="237" y="14"/>
                </a:cubicBezTo>
                <a:cubicBezTo>
                  <a:pt x="237" y="21"/>
                  <a:pt x="228" y="27"/>
                  <a:pt x="218" y="27"/>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05" name="Freeform 15"/>
          <p:cNvSpPr/>
          <p:nvPr>
            <p:custDataLst>
              <p:tags r:id="rId14"/>
            </p:custDataLst>
          </p:nvPr>
        </p:nvSpPr>
        <p:spPr bwMode="auto">
          <a:xfrm>
            <a:off x="1065048" y="3916279"/>
            <a:ext cx="97004" cy="10779"/>
          </a:xfrm>
          <a:custGeom>
            <a:avLst/>
            <a:gdLst>
              <a:gd name="T0" fmla="*/ 0 w 17"/>
              <a:gd name="T1" fmla="*/ 2 h 2"/>
              <a:gd name="T2" fmla="*/ 0 w 17"/>
              <a:gd name="T3" fmla="*/ 1 h 2"/>
              <a:gd name="T4" fmla="*/ 1 w 17"/>
              <a:gd name="T5" fmla="*/ 0 h 2"/>
              <a:gd name="T6" fmla="*/ 16 w 17"/>
              <a:gd name="T7" fmla="*/ 0 h 2"/>
              <a:gd name="T8" fmla="*/ 17 w 17"/>
              <a:gd name="T9" fmla="*/ 1 h 2"/>
              <a:gd name="T10" fmla="*/ 16 w 17"/>
              <a:gd name="T11" fmla="*/ 2 h 2"/>
              <a:gd name="T12" fmla="*/ 1 w 17"/>
              <a:gd name="T13" fmla="*/ 2 h 2"/>
              <a:gd name="T14" fmla="*/ 0 w 17"/>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
                <a:moveTo>
                  <a:pt x="0" y="2"/>
                </a:moveTo>
                <a:cubicBezTo>
                  <a:pt x="0" y="2"/>
                  <a:pt x="0" y="2"/>
                  <a:pt x="0" y="1"/>
                </a:cubicBezTo>
                <a:cubicBezTo>
                  <a:pt x="0" y="1"/>
                  <a:pt x="0" y="0"/>
                  <a:pt x="1" y="0"/>
                </a:cubicBezTo>
                <a:cubicBezTo>
                  <a:pt x="16" y="0"/>
                  <a:pt x="16" y="0"/>
                  <a:pt x="16" y="0"/>
                </a:cubicBezTo>
                <a:cubicBezTo>
                  <a:pt x="16" y="0"/>
                  <a:pt x="17" y="1"/>
                  <a:pt x="17" y="1"/>
                </a:cubicBezTo>
                <a:cubicBezTo>
                  <a:pt x="17" y="2"/>
                  <a:pt x="16" y="2"/>
                  <a:pt x="16" y="2"/>
                </a:cubicBezTo>
                <a:cubicBezTo>
                  <a:pt x="1" y="2"/>
                  <a:pt x="1" y="2"/>
                  <a:pt x="1" y="2"/>
                </a:cubicBezTo>
                <a:cubicBezTo>
                  <a:pt x="0" y="2"/>
                  <a:pt x="0" y="2"/>
                  <a:pt x="0" y="2"/>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06" name="Freeform 16"/>
          <p:cNvSpPr/>
          <p:nvPr>
            <p:custDataLst>
              <p:tags r:id="rId15"/>
            </p:custDataLst>
          </p:nvPr>
        </p:nvSpPr>
        <p:spPr bwMode="auto">
          <a:xfrm>
            <a:off x="1047803" y="3847299"/>
            <a:ext cx="58202" cy="56047"/>
          </a:xfrm>
          <a:custGeom>
            <a:avLst/>
            <a:gdLst>
              <a:gd name="T0" fmla="*/ 1 w 10"/>
              <a:gd name="T1" fmla="*/ 9 h 10"/>
              <a:gd name="T2" fmla="*/ 1 w 10"/>
              <a:gd name="T3" fmla="*/ 8 h 10"/>
              <a:gd name="T4" fmla="*/ 8 w 10"/>
              <a:gd name="T5" fmla="*/ 0 h 10"/>
              <a:gd name="T6" fmla="*/ 10 w 10"/>
              <a:gd name="T7" fmla="*/ 0 h 10"/>
              <a:gd name="T8" fmla="*/ 10 w 10"/>
              <a:gd name="T9" fmla="*/ 2 h 10"/>
              <a:gd name="T10" fmla="*/ 2 w 10"/>
              <a:gd name="T11" fmla="*/ 9 h 10"/>
              <a:gd name="T12" fmla="*/ 1 w 10"/>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9"/>
                </a:moveTo>
                <a:cubicBezTo>
                  <a:pt x="0" y="9"/>
                  <a:pt x="0" y="8"/>
                  <a:pt x="1" y="8"/>
                </a:cubicBezTo>
                <a:cubicBezTo>
                  <a:pt x="8" y="0"/>
                  <a:pt x="8" y="0"/>
                  <a:pt x="8" y="0"/>
                </a:cubicBezTo>
                <a:cubicBezTo>
                  <a:pt x="9" y="0"/>
                  <a:pt x="9" y="0"/>
                  <a:pt x="10" y="0"/>
                </a:cubicBezTo>
                <a:cubicBezTo>
                  <a:pt x="10" y="1"/>
                  <a:pt x="10" y="1"/>
                  <a:pt x="10" y="2"/>
                </a:cubicBezTo>
                <a:cubicBezTo>
                  <a:pt x="2" y="9"/>
                  <a:pt x="2" y="9"/>
                  <a:pt x="2" y="9"/>
                </a:cubicBezTo>
                <a:cubicBezTo>
                  <a:pt x="2" y="10"/>
                  <a:pt x="1" y="10"/>
                  <a:pt x="1" y="9"/>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07" name="Freeform 17"/>
          <p:cNvSpPr/>
          <p:nvPr>
            <p:custDataLst>
              <p:tags r:id="rId16"/>
            </p:custDataLst>
          </p:nvPr>
        </p:nvSpPr>
        <p:spPr bwMode="auto">
          <a:xfrm>
            <a:off x="1026247" y="3789098"/>
            <a:ext cx="10779" cy="97004"/>
          </a:xfrm>
          <a:custGeom>
            <a:avLst/>
            <a:gdLst>
              <a:gd name="T0" fmla="*/ 0 w 2"/>
              <a:gd name="T1" fmla="*/ 17 h 17"/>
              <a:gd name="T2" fmla="*/ 0 w 2"/>
              <a:gd name="T3" fmla="*/ 16 h 17"/>
              <a:gd name="T4" fmla="*/ 0 w 2"/>
              <a:gd name="T5" fmla="*/ 1 h 17"/>
              <a:gd name="T6" fmla="*/ 1 w 2"/>
              <a:gd name="T7" fmla="*/ 0 h 17"/>
              <a:gd name="T8" fmla="*/ 2 w 2"/>
              <a:gd name="T9" fmla="*/ 1 h 17"/>
              <a:gd name="T10" fmla="*/ 2 w 2"/>
              <a:gd name="T11" fmla="*/ 16 h 17"/>
              <a:gd name="T12" fmla="*/ 1 w 2"/>
              <a:gd name="T13" fmla="*/ 17 h 17"/>
              <a:gd name="T14" fmla="*/ 0 w 2"/>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7">
                <a:moveTo>
                  <a:pt x="0" y="17"/>
                </a:moveTo>
                <a:cubicBezTo>
                  <a:pt x="0" y="17"/>
                  <a:pt x="0" y="17"/>
                  <a:pt x="0" y="16"/>
                </a:cubicBezTo>
                <a:cubicBezTo>
                  <a:pt x="0" y="1"/>
                  <a:pt x="0" y="1"/>
                  <a:pt x="0" y="1"/>
                </a:cubicBezTo>
                <a:cubicBezTo>
                  <a:pt x="0" y="1"/>
                  <a:pt x="0" y="0"/>
                  <a:pt x="1" y="0"/>
                </a:cubicBezTo>
                <a:cubicBezTo>
                  <a:pt x="1" y="0"/>
                  <a:pt x="2" y="1"/>
                  <a:pt x="2" y="1"/>
                </a:cubicBezTo>
                <a:cubicBezTo>
                  <a:pt x="2" y="16"/>
                  <a:pt x="2" y="16"/>
                  <a:pt x="2" y="16"/>
                </a:cubicBezTo>
                <a:cubicBezTo>
                  <a:pt x="2" y="17"/>
                  <a:pt x="1" y="17"/>
                  <a:pt x="1" y="17"/>
                </a:cubicBezTo>
                <a:cubicBezTo>
                  <a:pt x="0" y="17"/>
                  <a:pt x="0" y="17"/>
                  <a:pt x="0" y="17"/>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08" name="Freeform 18"/>
          <p:cNvSpPr/>
          <p:nvPr>
            <p:custDataLst>
              <p:tags r:id="rId17"/>
            </p:custDataLst>
          </p:nvPr>
        </p:nvSpPr>
        <p:spPr bwMode="auto">
          <a:xfrm>
            <a:off x="950801" y="3847299"/>
            <a:ext cx="58202" cy="56047"/>
          </a:xfrm>
          <a:custGeom>
            <a:avLst/>
            <a:gdLst>
              <a:gd name="T0" fmla="*/ 8 w 10"/>
              <a:gd name="T1" fmla="*/ 9 h 10"/>
              <a:gd name="T2" fmla="*/ 0 w 10"/>
              <a:gd name="T3" fmla="*/ 2 h 10"/>
              <a:gd name="T4" fmla="*/ 0 w 10"/>
              <a:gd name="T5" fmla="*/ 0 h 10"/>
              <a:gd name="T6" fmla="*/ 2 w 10"/>
              <a:gd name="T7" fmla="*/ 0 h 10"/>
              <a:gd name="T8" fmla="*/ 9 w 10"/>
              <a:gd name="T9" fmla="*/ 8 h 10"/>
              <a:gd name="T10" fmla="*/ 9 w 10"/>
              <a:gd name="T11" fmla="*/ 9 h 10"/>
              <a:gd name="T12" fmla="*/ 8 w 10"/>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8" y="9"/>
                </a:moveTo>
                <a:cubicBezTo>
                  <a:pt x="0" y="2"/>
                  <a:pt x="0" y="2"/>
                  <a:pt x="0" y="2"/>
                </a:cubicBezTo>
                <a:cubicBezTo>
                  <a:pt x="0" y="1"/>
                  <a:pt x="0" y="1"/>
                  <a:pt x="0" y="0"/>
                </a:cubicBezTo>
                <a:cubicBezTo>
                  <a:pt x="1" y="0"/>
                  <a:pt x="1" y="0"/>
                  <a:pt x="2" y="0"/>
                </a:cubicBezTo>
                <a:cubicBezTo>
                  <a:pt x="9" y="8"/>
                  <a:pt x="9" y="8"/>
                  <a:pt x="9" y="8"/>
                </a:cubicBezTo>
                <a:cubicBezTo>
                  <a:pt x="10" y="8"/>
                  <a:pt x="10" y="9"/>
                  <a:pt x="9" y="9"/>
                </a:cubicBezTo>
                <a:cubicBezTo>
                  <a:pt x="9" y="10"/>
                  <a:pt x="8" y="10"/>
                  <a:pt x="8" y="9"/>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09" name="Freeform 19"/>
          <p:cNvSpPr/>
          <p:nvPr>
            <p:custDataLst>
              <p:tags r:id="rId18"/>
            </p:custDataLst>
          </p:nvPr>
        </p:nvSpPr>
        <p:spPr bwMode="auto">
          <a:xfrm>
            <a:off x="894756" y="3916279"/>
            <a:ext cx="101315" cy="10779"/>
          </a:xfrm>
          <a:custGeom>
            <a:avLst/>
            <a:gdLst>
              <a:gd name="T0" fmla="*/ 1 w 18"/>
              <a:gd name="T1" fmla="*/ 2 h 2"/>
              <a:gd name="T2" fmla="*/ 0 w 18"/>
              <a:gd name="T3" fmla="*/ 1 h 2"/>
              <a:gd name="T4" fmla="*/ 1 w 18"/>
              <a:gd name="T5" fmla="*/ 0 h 2"/>
              <a:gd name="T6" fmla="*/ 16 w 18"/>
              <a:gd name="T7" fmla="*/ 0 h 2"/>
              <a:gd name="T8" fmla="*/ 18 w 18"/>
              <a:gd name="T9" fmla="*/ 1 h 2"/>
              <a:gd name="T10" fmla="*/ 16 w 18"/>
              <a:gd name="T11" fmla="*/ 2 h 2"/>
              <a:gd name="T12" fmla="*/ 1 w 18"/>
              <a:gd name="T13" fmla="*/ 2 h 2"/>
              <a:gd name="T14" fmla="*/ 1 w 18"/>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
                <a:moveTo>
                  <a:pt x="1" y="2"/>
                </a:moveTo>
                <a:cubicBezTo>
                  <a:pt x="0" y="2"/>
                  <a:pt x="0" y="2"/>
                  <a:pt x="0" y="1"/>
                </a:cubicBezTo>
                <a:cubicBezTo>
                  <a:pt x="0" y="1"/>
                  <a:pt x="1" y="0"/>
                  <a:pt x="1" y="0"/>
                </a:cubicBezTo>
                <a:cubicBezTo>
                  <a:pt x="16" y="0"/>
                  <a:pt x="16" y="0"/>
                  <a:pt x="16" y="0"/>
                </a:cubicBezTo>
                <a:cubicBezTo>
                  <a:pt x="17" y="0"/>
                  <a:pt x="18" y="1"/>
                  <a:pt x="18" y="1"/>
                </a:cubicBezTo>
                <a:cubicBezTo>
                  <a:pt x="18" y="2"/>
                  <a:pt x="17" y="2"/>
                  <a:pt x="16" y="2"/>
                </a:cubicBezTo>
                <a:cubicBezTo>
                  <a:pt x="1" y="2"/>
                  <a:pt x="1" y="2"/>
                  <a:pt x="1" y="2"/>
                </a:cubicBezTo>
                <a:cubicBezTo>
                  <a:pt x="1" y="2"/>
                  <a:pt x="1" y="2"/>
                  <a:pt x="1" y="2"/>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10" name="Freeform 20"/>
          <p:cNvSpPr/>
          <p:nvPr>
            <p:custDataLst>
              <p:tags r:id="rId19"/>
            </p:custDataLst>
          </p:nvPr>
        </p:nvSpPr>
        <p:spPr bwMode="auto">
          <a:xfrm>
            <a:off x="950801" y="3944303"/>
            <a:ext cx="58202" cy="56047"/>
          </a:xfrm>
          <a:custGeom>
            <a:avLst/>
            <a:gdLst>
              <a:gd name="T0" fmla="*/ 0 w 10"/>
              <a:gd name="T1" fmla="*/ 10 h 10"/>
              <a:gd name="T2" fmla="*/ 0 w 10"/>
              <a:gd name="T3" fmla="*/ 8 h 10"/>
              <a:gd name="T4" fmla="*/ 8 w 10"/>
              <a:gd name="T5" fmla="*/ 1 h 10"/>
              <a:gd name="T6" fmla="*/ 9 w 10"/>
              <a:gd name="T7" fmla="*/ 1 h 10"/>
              <a:gd name="T8" fmla="*/ 9 w 10"/>
              <a:gd name="T9" fmla="*/ 2 h 10"/>
              <a:gd name="T10" fmla="*/ 2 w 10"/>
              <a:gd name="T11" fmla="*/ 10 h 10"/>
              <a:gd name="T12" fmla="*/ 0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0" y="10"/>
                </a:moveTo>
                <a:cubicBezTo>
                  <a:pt x="0" y="9"/>
                  <a:pt x="0" y="9"/>
                  <a:pt x="0" y="8"/>
                </a:cubicBezTo>
                <a:cubicBezTo>
                  <a:pt x="8" y="1"/>
                  <a:pt x="8" y="1"/>
                  <a:pt x="8" y="1"/>
                </a:cubicBezTo>
                <a:cubicBezTo>
                  <a:pt x="8" y="0"/>
                  <a:pt x="9" y="0"/>
                  <a:pt x="9" y="1"/>
                </a:cubicBezTo>
                <a:cubicBezTo>
                  <a:pt x="10" y="1"/>
                  <a:pt x="10" y="2"/>
                  <a:pt x="9" y="2"/>
                </a:cubicBezTo>
                <a:cubicBezTo>
                  <a:pt x="2" y="10"/>
                  <a:pt x="2" y="10"/>
                  <a:pt x="2" y="10"/>
                </a:cubicBezTo>
                <a:cubicBezTo>
                  <a:pt x="1" y="10"/>
                  <a:pt x="1" y="10"/>
                  <a:pt x="0" y="1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11" name="Freeform 21"/>
          <p:cNvSpPr/>
          <p:nvPr>
            <p:custDataLst>
              <p:tags r:id="rId20"/>
            </p:custDataLst>
          </p:nvPr>
        </p:nvSpPr>
        <p:spPr bwMode="auto">
          <a:xfrm>
            <a:off x="1026247" y="3955080"/>
            <a:ext cx="10779" cy="103469"/>
          </a:xfrm>
          <a:custGeom>
            <a:avLst/>
            <a:gdLst>
              <a:gd name="T0" fmla="*/ 0 w 2"/>
              <a:gd name="T1" fmla="*/ 17 h 18"/>
              <a:gd name="T2" fmla="*/ 0 w 2"/>
              <a:gd name="T3" fmla="*/ 17 h 18"/>
              <a:gd name="T4" fmla="*/ 0 w 2"/>
              <a:gd name="T5" fmla="*/ 2 h 18"/>
              <a:gd name="T6" fmla="*/ 1 w 2"/>
              <a:gd name="T7" fmla="*/ 0 h 18"/>
              <a:gd name="T8" fmla="*/ 2 w 2"/>
              <a:gd name="T9" fmla="*/ 2 h 18"/>
              <a:gd name="T10" fmla="*/ 2 w 2"/>
              <a:gd name="T11" fmla="*/ 17 h 18"/>
              <a:gd name="T12" fmla="*/ 1 w 2"/>
              <a:gd name="T13" fmla="*/ 18 h 18"/>
              <a:gd name="T14" fmla="*/ 0 w 2"/>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8">
                <a:moveTo>
                  <a:pt x="0" y="17"/>
                </a:moveTo>
                <a:cubicBezTo>
                  <a:pt x="0" y="17"/>
                  <a:pt x="0" y="17"/>
                  <a:pt x="0" y="17"/>
                </a:cubicBezTo>
                <a:cubicBezTo>
                  <a:pt x="0" y="2"/>
                  <a:pt x="0" y="2"/>
                  <a:pt x="0" y="2"/>
                </a:cubicBezTo>
                <a:cubicBezTo>
                  <a:pt x="0" y="1"/>
                  <a:pt x="0" y="0"/>
                  <a:pt x="1" y="0"/>
                </a:cubicBezTo>
                <a:cubicBezTo>
                  <a:pt x="1" y="0"/>
                  <a:pt x="2" y="1"/>
                  <a:pt x="2" y="2"/>
                </a:cubicBezTo>
                <a:cubicBezTo>
                  <a:pt x="2" y="17"/>
                  <a:pt x="2" y="17"/>
                  <a:pt x="2" y="17"/>
                </a:cubicBezTo>
                <a:cubicBezTo>
                  <a:pt x="2" y="17"/>
                  <a:pt x="1" y="18"/>
                  <a:pt x="1" y="18"/>
                </a:cubicBezTo>
                <a:cubicBezTo>
                  <a:pt x="0" y="18"/>
                  <a:pt x="0" y="18"/>
                  <a:pt x="0" y="17"/>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12" name="Freeform 22"/>
          <p:cNvSpPr/>
          <p:nvPr>
            <p:custDataLst>
              <p:tags r:id="rId21"/>
            </p:custDataLst>
          </p:nvPr>
        </p:nvSpPr>
        <p:spPr bwMode="auto">
          <a:xfrm>
            <a:off x="1047803" y="3944303"/>
            <a:ext cx="58202" cy="56047"/>
          </a:xfrm>
          <a:custGeom>
            <a:avLst/>
            <a:gdLst>
              <a:gd name="T0" fmla="*/ 8 w 10"/>
              <a:gd name="T1" fmla="*/ 10 h 10"/>
              <a:gd name="T2" fmla="*/ 1 w 10"/>
              <a:gd name="T3" fmla="*/ 2 h 10"/>
              <a:gd name="T4" fmla="*/ 1 w 10"/>
              <a:gd name="T5" fmla="*/ 1 h 10"/>
              <a:gd name="T6" fmla="*/ 2 w 10"/>
              <a:gd name="T7" fmla="*/ 1 h 10"/>
              <a:gd name="T8" fmla="*/ 10 w 10"/>
              <a:gd name="T9" fmla="*/ 8 h 10"/>
              <a:gd name="T10" fmla="*/ 10 w 10"/>
              <a:gd name="T11" fmla="*/ 10 h 10"/>
              <a:gd name="T12" fmla="*/ 8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8" y="10"/>
                </a:moveTo>
                <a:cubicBezTo>
                  <a:pt x="1" y="2"/>
                  <a:pt x="1" y="2"/>
                  <a:pt x="1" y="2"/>
                </a:cubicBezTo>
                <a:cubicBezTo>
                  <a:pt x="0" y="2"/>
                  <a:pt x="0" y="1"/>
                  <a:pt x="1" y="1"/>
                </a:cubicBezTo>
                <a:cubicBezTo>
                  <a:pt x="1" y="0"/>
                  <a:pt x="2" y="0"/>
                  <a:pt x="2" y="1"/>
                </a:cubicBezTo>
                <a:cubicBezTo>
                  <a:pt x="10" y="8"/>
                  <a:pt x="10" y="8"/>
                  <a:pt x="10" y="8"/>
                </a:cubicBezTo>
                <a:cubicBezTo>
                  <a:pt x="10" y="9"/>
                  <a:pt x="10" y="9"/>
                  <a:pt x="10" y="10"/>
                </a:cubicBezTo>
                <a:cubicBezTo>
                  <a:pt x="9" y="10"/>
                  <a:pt x="9" y="10"/>
                  <a:pt x="8" y="1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13" name="Freeform 23"/>
          <p:cNvSpPr/>
          <p:nvPr>
            <p:custDataLst>
              <p:tags r:id="rId22"/>
            </p:custDataLst>
          </p:nvPr>
        </p:nvSpPr>
        <p:spPr bwMode="auto">
          <a:xfrm>
            <a:off x="4289857" y="1678745"/>
            <a:ext cx="68980" cy="4311"/>
          </a:xfrm>
          <a:custGeom>
            <a:avLst/>
            <a:gdLst>
              <a:gd name="T0" fmla="*/ 1 w 12"/>
              <a:gd name="T1" fmla="*/ 1 h 1"/>
              <a:gd name="T2" fmla="*/ 0 w 12"/>
              <a:gd name="T3" fmla="*/ 0 h 1"/>
              <a:gd name="T4" fmla="*/ 1 w 12"/>
              <a:gd name="T5" fmla="*/ 0 h 1"/>
              <a:gd name="T6" fmla="*/ 11 w 12"/>
              <a:gd name="T7" fmla="*/ 0 h 1"/>
              <a:gd name="T8" fmla="*/ 12 w 12"/>
              <a:gd name="T9" fmla="*/ 0 h 1"/>
              <a:gd name="T10" fmla="*/ 11 w 12"/>
              <a:gd name="T11" fmla="*/ 1 h 1"/>
              <a:gd name="T12" fmla="*/ 1 w 12"/>
              <a:gd name="T13" fmla="*/ 1 h 1"/>
              <a:gd name="T14" fmla="*/ 1 w 1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
                <a:moveTo>
                  <a:pt x="1" y="1"/>
                </a:moveTo>
                <a:cubicBezTo>
                  <a:pt x="0" y="1"/>
                  <a:pt x="0" y="0"/>
                  <a:pt x="0" y="0"/>
                </a:cubicBezTo>
                <a:cubicBezTo>
                  <a:pt x="0" y="0"/>
                  <a:pt x="1" y="0"/>
                  <a:pt x="1" y="0"/>
                </a:cubicBezTo>
                <a:cubicBezTo>
                  <a:pt x="11" y="0"/>
                  <a:pt x="11" y="0"/>
                  <a:pt x="11" y="0"/>
                </a:cubicBezTo>
                <a:cubicBezTo>
                  <a:pt x="12" y="0"/>
                  <a:pt x="12" y="0"/>
                  <a:pt x="12" y="0"/>
                </a:cubicBezTo>
                <a:cubicBezTo>
                  <a:pt x="12" y="1"/>
                  <a:pt x="12" y="1"/>
                  <a:pt x="11" y="1"/>
                </a:cubicBezTo>
                <a:cubicBezTo>
                  <a:pt x="1" y="1"/>
                  <a:pt x="1" y="1"/>
                  <a:pt x="1" y="1"/>
                </a:cubicBezTo>
                <a:cubicBezTo>
                  <a:pt x="1" y="1"/>
                  <a:pt x="1" y="1"/>
                  <a:pt x="1" y="1"/>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14" name="Freeform 24"/>
          <p:cNvSpPr/>
          <p:nvPr>
            <p:custDataLst>
              <p:tags r:id="rId23"/>
            </p:custDataLst>
          </p:nvPr>
        </p:nvSpPr>
        <p:spPr bwMode="auto">
          <a:xfrm>
            <a:off x="4285546" y="1627010"/>
            <a:ext cx="38801" cy="38801"/>
          </a:xfrm>
          <a:custGeom>
            <a:avLst/>
            <a:gdLst>
              <a:gd name="T0" fmla="*/ 0 w 7"/>
              <a:gd name="T1" fmla="*/ 6 h 7"/>
              <a:gd name="T2" fmla="*/ 0 w 7"/>
              <a:gd name="T3" fmla="*/ 5 h 7"/>
              <a:gd name="T4" fmla="*/ 5 w 7"/>
              <a:gd name="T5" fmla="*/ 0 h 7"/>
              <a:gd name="T6" fmla="*/ 6 w 7"/>
              <a:gd name="T7" fmla="*/ 0 h 7"/>
              <a:gd name="T8" fmla="*/ 6 w 7"/>
              <a:gd name="T9" fmla="*/ 1 h 7"/>
              <a:gd name="T10" fmla="*/ 1 w 7"/>
              <a:gd name="T11" fmla="*/ 6 h 7"/>
              <a:gd name="T12" fmla="*/ 0 w 7"/>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0" y="6"/>
                </a:moveTo>
                <a:cubicBezTo>
                  <a:pt x="0" y="6"/>
                  <a:pt x="0" y="6"/>
                  <a:pt x="0" y="5"/>
                </a:cubicBezTo>
                <a:cubicBezTo>
                  <a:pt x="5" y="0"/>
                  <a:pt x="5" y="0"/>
                  <a:pt x="5" y="0"/>
                </a:cubicBezTo>
                <a:cubicBezTo>
                  <a:pt x="6" y="0"/>
                  <a:pt x="6" y="0"/>
                  <a:pt x="6" y="0"/>
                </a:cubicBezTo>
                <a:cubicBezTo>
                  <a:pt x="7" y="1"/>
                  <a:pt x="7" y="1"/>
                  <a:pt x="6" y="1"/>
                </a:cubicBezTo>
                <a:cubicBezTo>
                  <a:pt x="1" y="6"/>
                  <a:pt x="1" y="6"/>
                  <a:pt x="1" y="6"/>
                </a:cubicBezTo>
                <a:cubicBezTo>
                  <a:pt x="1" y="7"/>
                  <a:pt x="0" y="7"/>
                  <a:pt x="0" y="6"/>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15" name="Freeform 25"/>
          <p:cNvSpPr/>
          <p:nvPr>
            <p:custDataLst>
              <p:tags r:id="rId24"/>
            </p:custDataLst>
          </p:nvPr>
        </p:nvSpPr>
        <p:spPr bwMode="auto">
          <a:xfrm>
            <a:off x="4268300" y="1592519"/>
            <a:ext cx="6467" cy="62514"/>
          </a:xfrm>
          <a:custGeom>
            <a:avLst/>
            <a:gdLst>
              <a:gd name="T0" fmla="*/ 0 w 1"/>
              <a:gd name="T1" fmla="*/ 11 h 11"/>
              <a:gd name="T2" fmla="*/ 0 w 1"/>
              <a:gd name="T3" fmla="*/ 11 h 11"/>
              <a:gd name="T4" fmla="*/ 0 w 1"/>
              <a:gd name="T5" fmla="*/ 0 h 11"/>
              <a:gd name="T6" fmla="*/ 0 w 1"/>
              <a:gd name="T7" fmla="*/ 0 h 11"/>
              <a:gd name="T8" fmla="*/ 1 w 1"/>
              <a:gd name="T9" fmla="*/ 0 h 11"/>
              <a:gd name="T10" fmla="*/ 1 w 1"/>
              <a:gd name="T11" fmla="*/ 11 h 11"/>
              <a:gd name="T12" fmla="*/ 0 w 1"/>
              <a:gd name="T13" fmla="*/ 11 h 11"/>
              <a:gd name="T14" fmla="*/ 0 w 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1">
                <a:moveTo>
                  <a:pt x="0" y="11"/>
                </a:moveTo>
                <a:cubicBezTo>
                  <a:pt x="0" y="11"/>
                  <a:pt x="0" y="11"/>
                  <a:pt x="0" y="11"/>
                </a:cubicBezTo>
                <a:cubicBezTo>
                  <a:pt x="0" y="0"/>
                  <a:pt x="0" y="0"/>
                  <a:pt x="0" y="0"/>
                </a:cubicBezTo>
                <a:cubicBezTo>
                  <a:pt x="0" y="0"/>
                  <a:pt x="0" y="0"/>
                  <a:pt x="0" y="0"/>
                </a:cubicBezTo>
                <a:cubicBezTo>
                  <a:pt x="1" y="0"/>
                  <a:pt x="1" y="0"/>
                  <a:pt x="1" y="0"/>
                </a:cubicBezTo>
                <a:cubicBezTo>
                  <a:pt x="1" y="11"/>
                  <a:pt x="1" y="11"/>
                  <a:pt x="1" y="11"/>
                </a:cubicBezTo>
                <a:cubicBezTo>
                  <a:pt x="1" y="11"/>
                  <a:pt x="1" y="11"/>
                  <a:pt x="0" y="11"/>
                </a:cubicBezTo>
                <a:cubicBezTo>
                  <a:pt x="0" y="11"/>
                  <a:pt x="0" y="11"/>
                  <a:pt x="0" y="11"/>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16" name="Freeform 26"/>
          <p:cNvSpPr/>
          <p:nvPr>
            <p:custDataLst>
              <p:tags r:id="rId25"/>
            </p:custDataLst>
          </p:nvPr>
        </p:nvSpPr>
        <p:spPr bwMode="auto">
          <a:xfrm>
            <a:off x="4216566" y="1627010"/>
            <a:ext cx="40957" cy="38801"/>
          </a:xfrm>
          <a:custGeom>
            <a:avLst/>
            <a:gdLst>
              <a:gd name="T0" fmla="*/ 6 w 7"/>
              <a:gd name="T1" fmla="*/ 6 h 7"/>
              <a:gd name="T2" fmla="*/ 0 w 7"/>
              <a:gd name="T3" fmla="*/ 1 h 7"/>
              <a:gd name="T4" fmla="*/ 0 w 7"/>
              <a:gd name="T5" fmla="*/ 0 h 7"/>
              <a:gd name="T6" fmla="*/ 1 w 7"/>
              <a:gd name="T7" fmla="*/ 0 h 7"/>
              <a:gd name="T8" fmla="*/ 7 w 7"/>
              <a:gd name="T9" fmla="*/ 5 h 7"/>
              <a:gd name="T10" fmla="*/ 7 w 7"/>
              <a:gd name="T11" fmla="*/ 6 h 7"/>
              <a:gd name="T12" fmla="*/ 6 w 7"/>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6"/>
                </a:moveTo>
                <a:cubicBezTo>
                  <a:pt x="0" y="1"/>
                  <a:pt x="0" y="1"/>
                  <a:pt x="0" y="1"/>
                </a:cubicBezTo>
                <a:cubicBezTo>
                  <a:pt x="0" y="1"/>
                  <a:pt x="0" y="1"/>
                  <a:pt x="0" y="0"/>
                </a:cubicBezTo>
                <a:cubicBezTo>
                  <a:pt x="1" y="0"/>
                  <a:pt x="1" y="0"/>
                  <a:pt x="1" y="0"/>
                </a:cubicBezTo>
                <a:cubicBezTo>
                  <a:pt x="7" y="5"/>
                  <a:pt x="7" y="5"/>
                  <a:pt x="7" y="5"/>
                </a:cubicBezTo>
                <a:cubicBezTo>
                  <a:pt x="7" y="6"/>
                  <a:pt x="7" y="6"/>
                  <a:pt x="7" y="6"/>
                </a:cubicBezTo>
                <a:cubicBezTo>
                  <a:pt x="6" y="7"/>
                  <a:pt x="6" y="7"/>
                  <a:pt x="6" y="6"/>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17" name="Freeform 27"/>
          <p:cNvSpPr/>
          <p:nvPr>
            <p:custDataLst>
              <p:tags r:id="rId26"/>
            </p:custDataLst>
          </p:nvPr>
        </p:nvSpPr>
        <p:spPr bwMode="auto">
          <a:xfrm>
            <a:off x="4182075" y="1678745"/>
            <a:ext cx="62514" cy="4311"/>
          </a:xfrm>
          <a:custGeom>
            <a:avLst/>
            <a:gdLst>
              <a:gd name="T0" fmla="*/ 0 w 11"/>
              <a:gd name="T1" fmla="*/ 1 h 1"/>
              <a:gd name="T2" fmla="*/ 0 w 11"/>
              <a:gd name="T3" fmla="*/ 0 h 1"/>
              <a:gd name="T4" fmla="*/ 0 w 11"/>
              <a:gd name="T5" fmla="*/ 0 h 1"/>
              <a:gd name="T6" fmla="*/ 11 w 11"/>
              <a:gd name="T7" fmla="*/ 0 h 1"/>
              <a:gd name="T8" fmla="*/ 11 w 11"/>
              <a:gd name="T9" fmla="*/ 0 h 1"/>
              <a:gd name="T10" fmla="*/ 11 w 11"/>
              <a:gd name="T11" fmla="*/ 1 h 1"/>
              <a:gd name="T12" fmla="*/ 0 w 11"/>
              <a:gd name="T13" fmla="*/ 1 h 1"/>
              <a:gd name="T14" fmla="*/ 0 w 1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
                <a:moveTo>
                  <a:pt x="0" y="1"/>
                </a:moveTo>
                <a:cubicBezTo>
                  <a:pt x="0" y="1"/>
                  <a:pt x="0" y="0"/>
                  <a:pt x="0" y="0"/>
                </a:cubicBezTo>
                <a:cubicBezTo>
                  <a:pt x="0" y="0"/>
                  <a:pt x="0" y="0"/>
                  <a:pt x="0" y="0"/>
                </a:cubicBezTo>
                <a:cubicBezTo>
                  <a:pt x="11" y="0"/>
                  <a:pt x="11" y="0"/>
                  <a:pt x="11" y="0"/>
                </a:cubicBezTo>
                <a:cubicBezTo>
                  <a:pt x="11" y="0"/>
                  <a:pt x="11" y="0"/>
                  <a:pt x="11" y="0"/>
                </a:cubicBezTo>
                <a:cubicBezTo>
                  <a:pt x="11" y="1"/>
                  <a:pt x="11" y="1"/>
                  <a:pt x="11" y="1"/>
                </a:cubicBezTo>
                <a:cubicBezTo>
                  <a:pt x="0" y="1"/>
                  <a:pt x="0" y="1"/>
                  <a:pt x="0" y="1"/>
                </a:cubicBezTo>
                <a:cubicBezTo>
                  <a:pt x="0" y="1"/>
                  <a:pt x="0" y="1"/>
                  <a:pt x="0" y="1"/>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18" name="Freeform 28"/>
          <p:cNvSpPr/>
          <p:nvPr>
            <p:custDataLst>
              <p:tags r:id="rId27"/>
            </p:custDataLst>
          </p:nvPr>
        </p:nvSpPr>
        <p:spPr bwMode="auto">
          <a:xfrm>
            <a:off x="4216566" y="1693834"/>
            <a:ext cx="40957" cy="34490"/>
          </a:xfrm>
          <a:custGeom>
            <a:avLst/>
            <a:gdLst>
              <a:gd name="T0" fmla="*/ 0 w 7"/>
              <a:gd name="T1" fmla="*/ 6 h 6"/>
              <a:gd name="T2" fmla="*/ 0 w 7"/>
              <a:gd name="T3" fmla="*/ 5 h 6"/>
              <a:gd name="T4" fmla="*/ 6 w 7"/>
              <a:gd name="T5" fmla="*/ 0 h 6"/>
              <a:gd name="T6" fmla="*/ 7 w 7"/>
              <a:gd name="T7" fmla="*/ 0 h 6"/>
              <a:gd name="T8" fmla="*/ 7 w 7"/>
              <a:gd name="T9" fmla="*/ 1 h 6"/>
              <a:gd name="T10" fmla="*/ 1 w 7"/>
              <a:gd name="T11" fmla="*/ 6 h 6"/>
              <a:gd name="T12" fmla="*/ 0 w 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0" y="6"/>
                </a:moveTo>
                <a:cubicBezTo>
                  <a:pt x="0" y="6"/>
                  <a:pt x="0" y="5"/>
                  <a:pt x="0" y="5"/>
                </a:cubicBezTo>
                <a:cubicBezTo>
                  <a:pt x="6" y="0"/>
                  <a:pt x="6" y="0"/>
                  <a:pt x="6" y="0"/>
                </a:cubicBezTo>
                <a:cubicBezTo>
                  <a:pt x="6" y="0"/>
                  <a:pt x="6" y="0"/>
                  <a:pt x="7" y="0"/>
                </a:cubicBezTo>
                <a:cubicBezTo>
                  <a:pt x="7" y="0"/>
                  <a:pt x="7" y="1"/>
                  <a:pt x="7" y="1"/>
                </a:cubicBezTo>
                <a:cubicBezTo>
                  <a:pt x="1" y="6"/>
                  <a:pt x="1" y="6"/>
                  <a:pt x="1" y="6"/>
                </a:cubicBezTo>
                <a:cubicBezTo>
                  <a:pt x="1" y="6"/>
                  <a:pt x="1" y="6"/>
                  <a:pt x="0" y="6"/>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19" name="Freeform 29"/>
          <p:cNvSpPr/>
          <p:nvPr>
            <p:custDataLst>
              <p:tags r:id="rId28"/>
            </p:custDataLst>
          </p:nvPr>
        </p:nvSpPr>
        <p:spPr bwMode="auto">
          <a:xfrm>
            <a:off x="4268300" y="1700301"/>
            <a:ext cx="6467" cy="68980"/>
          </a:xfrm>
          <a:custGeom>
            <a:avLst/>
            <a:gdLst>
              <a:gd name="T0" fmla="*/ 0 w 1"/>
              <a:gd name="T1" fmla="*/ 12 h 12"/>
              <a:gd name="T2" fmla="*/ 0 w 1"/>
              <a:gd name="T3" fmla="*/ 11 h 12"/>
              <a:gd name="T4" fmla="*/ 0 w 1"/>
              <a:gd name="T5" fmla="*/ 1 h 12"/>
              <a:gd name="T6" fmla="*/ 0 w 1"/>
              <a:gd name="T7" fmla="*/ 0 h 12"/>
              <a:gd name="T8" fmla="*/ 1 w 1"/>
              <a:gd name="T9" fmla="*/ 1 h 12"/>
              <a:gd name="T10" fmla="*/ 1 w 1"/>
              <a:gd name="T11" fmla="*/ 11 h 12"/>
              <a:gd name="T12" fmla="*/ 0 w 1"/>
              <a:gd name="T13" fmla="*/ 12 h 12"/>
              <a:gd name="T14" fmla="*/ 0 w 1"/>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2">
                <a:moveTo>
                  <a:pt x="0" y="12"/>
                </a:moveTo>
                <a:cubicBezTo>
                  <a:pt x="0" y="12"/>
                  <a:pt x="0" y="11"/>
                  <a:pt x="0" y="11"/>
                </a:cubicBezTo>
                <a:cubicBezTo>
                  <a:pt x="0" y="1"/>
                  <a:pt x="0" y="1"/>
                  <a:pt x="0" y="1"/>
                </a:cubicBezTo>
                <a:cubicBezTo>
                  <a:pt x="0" y="1"/>
                  <a:pt x="0" y="0"/>
                  <a:pt x="0" y="0"/>
                </a:cubicBezTo>
                <a:cubicBezTo>
                  <a:pt x="1" y="0"/>
                  <a:pt x="1" y="1"/>
                  <a:pt x="1" y="1"/>
                </a:cubicBezTo>
                <a:cubicBezTo>
                  <a:pt x="1" y="11"/>
                  <a:pt x="1" y="11"/>
                  <a:pt x="1" y="11"/>
                </a:cubicBezTo>
                <a:cubicBezTo>
                  <a:pt x="1" y="12"/>
                  <a:pt x="1" y="12"/>
                  <a:pt x="0" y="12"/>
                </a:cubicBezTo>
                <a:cubicBezTo>
                  <a:pt x="0" y="12"/>
                  <a:pt x="0" y="12"/>
                  <a:pt x="0" y="12"/>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20" name="Freeform 30"/>
          <p:cNvSpPr/>
          <p:nvPr>
            <p:custDataLst>
              <p:tags r:id="rId29"/>
            </p:custDataLst>
          </p:nvPr>
        </p:nvSpPr>
        <p:spPr bwMode="auto">
          <a:xfrm>
            <a:off x="4285546" y="1693834"/>
            <a:ext cx="38801" cy="34490"/>
          </a:xfrm>
          <a:custGeom>
            <a:avLst/>
            <a:gdLst>
              <a:gd name="T0" fmla="*/ 5 w 7"/>
              <a:gd name="T1" fmla="*/ 6 h 6"/>
              <a:gd name="T2" fmla="*/ 0 w 7"/>
              <a:gd name="T3" fmla="*/ 1 h 6"/>
              <a:gd name="T4" fmla="*/ 0 w 7"/>
              <a:gd name="T5" fmla="*/ 0 h 6"/>
              <a:gd name="T6" fmla="*/ 1 w 7"/>
              <a:gd name="T7" fmla="*/ 0 h 6"/>
              <a:gd name="T8" fmla="*/ 6 w 7"/>
              <a:gd name="T9" fmla="*/ 5 h 6"/>
              <a:gd name="T10" fmla="*/ 6 w 7"/>
              <a:gd name="T11" fmla="*/ 6 h 6"/>
              <a:gd name="T12" fmla="*/ 5 w 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5" y="6"/>
                </a:moveTo>
                <a:cubicBezTo>
                  <a:pt x="0" y="1"/>
                  <a:pt x="0" y="1"/>
                  <a:pt x="0" y="1"/>
                </a:cubicBezTo>
                <a:cubicBezTo>
                  <a:pt x="0" y="1"/>
                  <a:pt x="0" y="0"/>
                  <a:pt x="0" y="0"/>
                </a:cubicBezTo>
                <a:cubicBezTo>
                  <a:pt x="0" y="0"/>
                  <a:pt x="1" y="0"/>
                  <a:pt x="1" y="0"/>
                </a:cubicBezTo>
                <a:cubicBezTo>
                  <a:pt x="6" y="5"/>
                  <a:pt x="6" y="5"/>
                  <a:pt x="6" y="5"/>
                </a:cubicBezTo>
                <a:cubicBezTo>
                  <a:pt x="7" y="5"/>
                  <a:pt x="7" y="6"/>
                  <a:pt x="6" y="6"/>
                </a:cubicBezTo>
                <a:cubicBezTo>
                  <a:pt x="6" y="6"/>
                  <a:pt x="6" y="6"/>
                  <a:pt x="5" y="6"/>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21" name="Freeform 31"/>
          <p:cNvSpPr/>
          <p:nvPr>
            <p:custDataLst>
              <p:tags r:id="rId30"/>
            </p:custDataLst>
          </p:nvPr>
        </p:nvSpPr>
        <p:spPr bwMode="auto">
          <a:xfrm>
            <a:off x="5512095" y="3293305"/>
            <a:ext cx="79758" cy="10779"/>
          </a:xfrm>
          <a:custGeom>
            <a:avLst/>
            <a:gdLst>
              <a:gd name="T0" fmla="*/ 0 w 14"/>
              <a:gd name="T1" fmla="*/ 2 h 2"/>
              <a:gd name="T2" fmla="*/ 0 w 14"/>
              <a:gd name="T3" fmla="*/ 1 h 2"/>
              <a:gd name="T4" fmla="*/ 1 w 14"/>
              <a:gd name="T5" fmla="*/ 0 h 2"/>
              <a:gd name="T6" fmla="*/ 13 w 14"/>
              <a:gd name="T7" fmla="*/ 0 h 2"/>
              <a:gd name="T8" fmla="*/ 14 w 14"/>
              <a:gd name="T9" fmla="*/ 1 h 2"/>
              <a:gd name="T10" fmla="*/ 13 w 14"/>
              <a:gd name="T11" fmla="*/ 2 h 2"/>
              <a:gd name="T12" fmla="*/ 1 w 14"/>
              <a:gd name="T13" fmla="*/ 2 h 2"/>
              <a:gd name="T14" fmla="*/ 0 w 14"/>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0" y="2"/>
                </a:moveTo>
                <a:cubicBezTo>
                  <a:pt x="0" y="1"/>
                  <a:pt x="0" y="1"/>
                  <a:pt x="0" y="1"/>
                </a:cubicBezTo>
                <a:cubicBezTo>
                  <a:pt x="0" y="1"/>
                  <a:pt x="0" y="0"/>
                  <a:pt x="1" y="0"/>
                </a:cubicBezTo>
                <a:cubicBezTo>
                  <a:pt x="13" y="0"/>
                  <a:pt x="13" y="0"/>
                  <a:pt x="13" y="0"/>
                </a:cubicBezTo>
                <a:cubicBezTo>
                  <a:pt x="14" y="0"/>
                  <a:pt x="14" y="1"/>
                  <a:pt x="14" y="1"/>
                </a:cubicBezTo>
                <a:cubicBezTo>
                  <a:pt x="14" y="2"/>
                  <a:pt x="14" y="2"/>
                  <a:pt x="13" y="2"/>
                </a:cubicBezTo>
                <a:cubicBezTo>
                  <a:pt x="1" y="2"/>
                  <a:pt x="1" y="2"/>
                  <a:pt x="1" y="2"/>
                </a:cubicBezTo>
                <a:cubicBezTo>
                  <a:pt x="1" y="2"/>
                  <a:pt x="0" y="2"/>
                  <a:pt x="0" y="2"/>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22" name="Freeform 32"/>
          <p:cNvSpPr/>
          <p:nvPr>
            <p:custDataLst>
              <p:tags r:id="rId31"/>
            </p:custDataLst>
          </p:nvPr>
        </p:nvSpPr>
        <p:spPr bwMode="auto">
          <a:xfrm>
            <a:off x="5501315" y="3235103"/>
            <a:ext cx="45268" cy="47423"/>
          </a:xfrm>
          <a:custGeom>
            <a:avLst/>
            <a:gdLst>
              <a:gd name="T0" fmla="*/ 0 w 8"/>
              <a:gd name="T1" fmla="*/ 8 h 8"/>
              <a:gd name="T2" fmla="*/ 0 w 8"/>
              <a:gd name="T3" fmla="*/ 6 h 8"/>
              <a:gd name="T4" fmla="*/ 7 w 8"/>
              <a:gd name="T5" fmla="*/ 0 h 8"/>
              <a:gd name="T6" fmla="*/ 8 w 8"/>
              <a:gd name="T7" fmla="*/ 0 h 8"/>
              <a:gd name="T8" fmla="*/ 8 w 8"/>
              <a:gd name="T9" fmla="*/ 1 h 8"/>
              <a:gd name="T10" fmla="*/ 2 w 8"/>
              <a:gd name="T11" fmla="*/ 8 h 8"/>
              <a:gd name="T12" fmla="*/ 0 w 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0" y="8"/>
                </a:moveTo>
                <a:cubicBezTo>
                  <a:pt x="0" y="7"/>
                  <a:pt x="0" y="7"/>
                  <a:pt x="0" y="6"/>
                </a:cubicBezTo>
                <a:cubicBezTo>
                  <a:pt x="7" y="0"/>
                  <a:pt x="7" y="0"/>
                  <a:pt x="7" y="0"/>
                </a:cubicBezTo>
                <a:cubicBezTo>
                  <a:pt x="7" y="0"/>
                  <a:pt x="8" y="0"/>
                  <a:pt x="8" y="0"/>
                </a:cubicBezTo>
                <a:cubicBezTo>
                  <a:pt x="8" y="0"/>
                  <a:pt x="8" y="1"/>
                  <a:pt x="8" y="1"/>
                </a:cubicBezTo>
                <a:cubicBezTo>
                  <a:pt x="2" y="8"/>
                  <a:pt x="2" y="8"/>
                  <a:pt x="2" y="8"/>
                </a:cubicBezTo>
                <a:cubicBezTo>
                  <a:pt x="1" y="8"/>
                  <a:pt x="1" y="8"/>
                  <a:pt x="0" y="8"/>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23" name="Freeform 33"/>
          <p:cNvSpPr/>
          <p:nvPr>
            <p:custDataLst>
              <p:tags r:id="rId32"/>
            </p:custDataLst>
          </p:nvPr>
        </p:nvSpPr>
        <p:spPr bwMode="auto">
          <a:xfrm>
            <a:off x="5477606" y="3189835"/>
            <a:ext cx="12934" cy="79758"/>
          </a:xfrm>
          <a:custGeom>
            <a:avLst/>
            <a:gdLst>
              <a:gd name="T0" fmla="*/ 0 w 2"/>
              <a:gd name="T1" fmla="*/ 14 h 14"/>
              <a:gd name="T2" fmla="*/ 0 w 2"/>
              <a:gd name="T3" fmla="*/ 13 h 14"/>
              <a:gd name="T4" fmla="*/ 0 w 2"/>
              <a:gd name="T5" fmla="*/ 1 h 14"/>
              <a:gd name="T6" fmla="*/ 1 w 2"/>
              <a:gd name="T7" fmla="*/ 0 h 14"/>
              <a:gd name="T8" fmla="*/ 2 w 2"/>
              <a:gd name="T9" fmla="*/ 1 h 14"/>
              <a:gd name="T10" fmla="*/ 2 w 2"/>
              <a:gd name="T11" fmla="*/ 13 h 14"/>
              <a:gd name="T12" fmla="*/ 1 w 2"/>
              <a:gd name="T13" fmla="*/ 14 h 14"/>
              <a:gd name="T14" fmla="*/ 0 w 2"/>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4">
                <a:moveTo>
                  <a:pt x="0" y="14"/>
                </a:moveTo>
                <a:cubicBezTo>
                  <a:pt x="0" y="14"/>
                  <a:pt x="0" y="13"/>
                  <a:pt x="0" y="13"/>
                </a:cubicBezTo>
                <a:cubicBezTo>
                  <a:pt x="0" y="1"/>
                  <a:pt x="0" y="1"/>
                  <a:pt x="0" y="1"/>
                </a:cubicBezTo>
                <a:cubicBezTo>
                  <a:pt x="0" y="0"/>
                  <a:pt x="0" y="0"/>
                  <a:pt x="1" y="0"/>
                </a:cubicBezTo>
                <a:cubicBezTo>
                  <a:pt x="1" y="0"/>
                  <a:pt x="2" y="0"/>
                  <a:pt x="2" y="1"/>
                </a:cubicBezTo>
                <a:cubicBezTo>
                  <a:pt x="2" y="13"/>
                  <a:pt x="2" y="13"/>
                  <a:pt x="2" y="13"/>
                </a:cubicBezTo>
                <a:cubicBezTo>
                  <a:pt x="2" y="14"/>
                  <a:pt x="1" y="14"/>
                  <a:pt x="1" y="14"/>
                </a:cubicBezTo>
                <a:cubicBezTo>
                  <a:pt x="1" y="14"/>
                  <a:pt x="1" y="14"/>
                  <a:pt x="0" y="14"/>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24" name="Freeform 34"/>
          <p:cNvSpPr/>
          <p:nvPr>
            <p:custDataLst>
              <p:tags r:id="rId33"/>
            </p:custDataLst>
          </p:nvPr>
        </p:nvSpPr>
        <p:spPr bwMode="auto">
          <a:xfrm>
            <a:off x="5421558" y="3235103"/>
            <a:ext cx="45268" cy="47423"/>
          </a:xfrm>
          <a:custGeom>
            <a:avLst/>
            <a:gdLst>
              <a:gd name="T0" fmla="*/ 6 w 8"/>
              <a:gd name="T1" fmla="*/ 8 h 8"/>
              <a:gd name="T2" fmla="*/ 0 w 8"/>
              <a:gd name="T3" fmla="*/ 1 h 8"/>
              <a:gd name="T4" fmla="*/ 0 w 8"/>
              <a:gd name="T5" fmla="*/ 0 h 8"/>
              <a:gd name="T6" fmla="*/ 1 w 8"/>
              <a:gd name="T7" fmla="*/ 0 h 8"/>
              <a:gd name="T8" fmla="*/ 7 w 8"/>
              <a:gd name="T9" fmla="*/ 6 h 8"/>
              <a:gd name="T10" fmla="*/ 7 w 8"/>
              <a:gd name="T11" fmla="*/ 8 h 8"/>
              <a:gd name="T12" fmla="*/ 6 w 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6" y="8"/>
                </a:moveTo>
                <a:cubicBezTo>
                  <a:pt x="0" y="1"/>
                  <a:pt x="0" y="1"/>
                  <a:pt x="0" y="1"/>
                </a:cubicBezTo>
                <a:cubicBezTo>
                  <a:pt x="0" y="1"/>
                  <a:pt x="0" y="0"/>
                  <a:pt x="0" y="0"/>
                </a:cubicBezTo>
                <a:cubicBezTo>
                  <a:pt x="0" y="0"/>
                  <a:pt x="1" y="0"/>
                  <a:pt x="1" y="0"/>
                </a:cubicBezTo>
                <a:cubicBezTo>
                  <a:pt x="7" y="6"/>
                  <a:pt x="7" y="6"/>
                  <a:pt x="7" y="6"/>
                </a:cubicBezTo>
                <a:cubicBezTo>
                  <a:pt x="8" y="7"/>
                  <a:pt x="8" y="7"/>
                  <a:pt x="7" y="8"/>
                </a:cubicBezTo>
                <a:cubicBezTo>
                  <a:pt x="7" y="8"/>
                  <a:pt x="7" y="8"/>
                  <a:pt x="6" y="8"/>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25" name="Freeform 35"/>
          <p:cNvSpPr/>
          <p:nvPr>
            <p:custDataLst>
              <p:tags r:id="rId34"/>
            </p:custDataLst>
          </p:nvPr>
        </p:nvSpPr>
        <p:spPr bwMode="auto">
          <a:xfrm>
            <a:off x="5376291" y="3293305"/>
            <a:ext cx="79758" cy="10779"/>
          </a:xfrm>
          <a:custGeom>
            <a:avLst/>
            <a:gdLst>
              <a:gd name="T0" fmla="*/ 0 w 14"/>
              <a:gd name="T1" fmla="*/ 2 h 2"/>
              <a:gd name="T2" fmla="*/ 0 w 14"/>
              <a:gd name="T3" fmla="*/ 1 h 2"/>
              <a:gd name="T4" fmla="*/ 1 w 14"/>
              <a:gd name="T5" fmla="*/ 0 h 2"/>
              <a:gd name="T6" fmla="*/ 13 w 14"/>
              <a:gd name="T7" fmla="*/ 0 h 2"/>
              <a:gd name="T8" fmla="*/ 14 w 14"/>
              <a:gd name="T9" fmla="*/ 1 h 2"/>
              <a:gd name="T10" fmla="*/ 13 w 14"/>
              <a:gd name="T11" fmla="*/ 2 h 2"/>
              <a:gd name="T12" fmla="*/ 1 w 14"/>
              <a:gd name="T13" fmla="*/ 2 h 2"/>
              <a:gd name="T14" fmla="*/ 0 w 14"/>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0" y="2"/>
                </a:moveTo>
                <a:cubicBezTo>
                  <a:pt x="0" y="1"/>
                  <a:pt x="0" y="1"/>
                  <a:pt x="0" y="1"/>
                </a:cubicBezTo>
                <a:cubicBezTo>
                  <a:pt x="0" y="1"/>
                  <a:pt x="0" y="0"/>
                  <a:pt x="1" y="0"/>
                </a:cubicBezTo>
                <a:cubicBezTo>
                  <a:pt x="13" y="0"/>
                  <a:pt x="13" y="0"/>
                  <a:pt x="13" y="0"/>
                </a:cubicBezTo>
                <a:cubicBezTo>
                  <a:pt x="14" y="0"/>
                  <a:pt x="14" y="1"/>
                  <a:pt x="14" y="1"/>
                </a:cubicBezTo>
                <a:cubicBezTo>
                  <a:pt x="14" y="2"/>
                  <a:pt x="14" y="2"/>
                  <a:pt x="13" y="2"/>
                </a:cubicBezTo>
                <a:cubicBezTo>
                  <a:pt x="1" y="2"/>
                  <a:pt x="1" y="2"/>
                  <a:pt x="1" y="2"/>
                </a:cubicBezTo>
                <a:cubicBezTo>
                  <a:pt x="0" y="2"/>
                  <a:pt x="0" y="2"/>
                  <a:pt x="0" y="2"/>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26" name="Freeform 36"/>
          <p:cNvSpPr/>
          <p:nvPr>
            <p:custDataLst>
              <p:tags r:id="rId35"/>
            </p:custDataLst>
          </p:nvPr>
        </p:nvSpPr>
        <p:spPr bwMode="auto">
          <a:xfrm>
            <a:off x="5421558" y="3317017"/>
            <a:ext cx="45268" cy="45268"/>
          </a:xfrm>
          <a:custGeom>
            <a:avLst/>
            <a:gdLst>
              <a:gd name="T0" fmla="*/ 0 w 8"/>
              <a:gd name="T1" fmla="*/ 8 h 8"/>
              <a:gd name="T2" fmla="*/ 0 w 8"/>
              <a:gd name="T3" fmla="*/ 7 h 8"/>
              <a:gd name="T4" fmla="*/ 6 w 8"/>
              <a:gd name="T5" fmla="*/ 1 h 8"/>
              <a:gd name="T6" fmla="*/ 7 w 8"/>
              <a:gd name="T7" fmla="*/ 1 h 8"/>
              <a:gd name="T8" fmla="*/ 7 w 8"/>
              <a:gd name="T9" fmla="*/ 2 h 8"/>
              <a:gd name="T10" fmla="*/ 1 w 8"/>
              <a:gd name="T11" fmla="*/ 8 h 8"/>
              <a:gd name="T12" fmla="*/ 0 w 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0" y="8"/>
                </a:moveTo>
                <a:cubicBezTo>
                  <a:pt x="0" y="8"/>
                  <a:pt x="0" y="7"/>
                  <a:pt x="0" y="7"/>
                </a:cubicBezTo>
                <a:cubicBezTo>
                  <a:pt x="6" y="1"/>
                  <a:pt x="6" y="1"/>
                  <a:pt x="6" y="1"/>
                </a:cubicBezTo>
                <a:cubicBezTo>
                  <a:pt x="7" y="0"/>
                  <a:pt x="7" y="0"/>
                  <a:pt x="7" y="1"/>
                </a:cubicBezTo>
                <a:cubicBezTo>
                  <a:pt x="8" y="1"/>
                  <a:pt x="8" y="1"/>
                  <a:pt x="7" y="2"/>
                </a:cubicBezTo>
                <a:cubicBezTo>
                  <a:pt x="1" y="8"/>
                  <a:pt x="1" y="8"/>
                  <a:pt x="1" y="8"/>
                </a:cubicBezTo>
                <a:cubicBezTo>
                  <a:pt x="1" y="8"/>
                  <a:pt x="0" y="8"/>
                  <a:pt x="0" y="8"/>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27" name="Freeform 37"/>
          <p:cNvSpPr/>
          <p:nvPr>
            <p:custDataLst>
              <p:tags r:id="rId36"/>
            </p:custDataLst>
          </p:nvPr>
        </p:nvSpPr>
        <p:spPr bwMode="auto">
          <a:xfrm>
            <a:off x="5477606" y="3327794"/>
            <a:ext cx="12934" cy="79758"/>
          </a:xfrm>
          <a:custGeom>
            <a:avLst/>
            <a:gdLst>
              <a:gd name="T0" fmla="*/ 0 w 2"/>
              <a:gd name="T1" fmla="*/ 14 h 14"/>
              <a:gd name="T2" fmla="*/ 0 w 2"/>
              <a:gd name="T3" fmla="*/ 13 h 14"/>
              <a:gd name="T4" fmla="*/ 0 w 2"/>
              <a:gd name="T5" fmla="*/ 1 h 14"/>
              <a:gd name="T6" fmla="*/ 1 w 2"/>
              <a:gd name="T7" fmla="*/ 0 h 14"/>
              <a:gd name="T8" fmla="*/ 2 w 2"/>
              <a:gd name="T9" fmla="*/ 1 h 14"/>
              <a:gd name="T10" fmla="*/ 2 w 2"/>
              <a:gd name="T11" fmla="*/ 13 h 14"/>
              <a:gd name="T12" fmla="*/ 1 w 2"/>
              <a:gd name="T13" fmla="*/ 14 h 14"/>
              <a:gd name="T14" fmla="*/ 0 w 2"/>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4">
                <a:moveTo>
                  <a:pt x="0" y="14"/>
                </a:moveTo>
                <a:cubicBezTo>
                  <a:pt x="0" y="14"/>
                  <a:pt x="0" y="14"/>
                  <a:pt x="0" y="13"/>
                </a:cubicBezTo>
                <a:cubicBezTo>
                  <a:pt x="0" y="1"/>
                  <a:pt x="0" y="1"/>
                  <a:pt x="0" y="1"/>
                </a:cubicBezTo>
                <a:cubicBezTo>
                  <a:pt x="0" y="0"/>
                  <a:pt x="0" y="0"/>
                  <a:pt x="1" y="0"/>
                </a:cubicBezTo>
                <a:cubicBezTo>
                  <a:pt x="1" y="0"/>
                  <a:pt x="2" y="0"/>
                  <a:pt x="2" y="1"/>
                </a:cubicBezTo>
                <a:cubicBezTo>
                  <a:pt x="2" y="13"/>
                  <a:pt x="2" y="13"/>
                  <a:pt x="2" y="13"/>
                </a:cubicBezTo>
                <a:cubicBezTo>
                  <a:pt x="2" y="14"/>
                  <a:pt x="1" y="14"/>
                  <a:pt x="1" y="14"/>
                </a:cubicBezTo>
                <a:cubicBezTo>
                  <a:pt x="1" y="14"/>
                  <a:pt x="1" y="14"/>
                  <a:pt x="0" y="14"/>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28" name="Freeform 38"/>
          <p:cNvSpPr/>
          <p:nvPr>
            <p:custDataLst>
              <p:tags r:id="rId37"/>
            </p:custDataLst>
          </p:nvPr>
        </p:nvSpPr>
        <p:spPr bwMode="auto">
          <a:xfrm>
            <a:off x="5501315" y="3317017"/>
            <a:ext cx="45268" cy="45268"/>
          </a:xfrm>
          <a:custGeom>
            <a:avLst/>
            <a:gdLst>
              <a:gd name="T0" fmla="*/ 7 w 8"/>
              <a:gd name="T1" fmla="*/ 8 h 8"/>
              <a:gd name="T2" fmla="*/ 0 w 8"/>
              <a:gd name="T3" fmla="*/ 2 h 8"/>
              <a:gd name="T4" fmla="*/ 0 w 8"/>
              <a:gd name="T5" fmla="*/ 1 h 8"/>
              <a:gd name="T6" fmla="*/ 2 w 8"/>
              <a:gd name="T7" fmla="*/ 1 h 8"/>
              <a:gd name="T8" fmla="*/ 8 w 8"/>
              <a:gd name="T9" fmla="*/ 7 h 8"/>
              <a:gd name="T10" fmla="*/ 8 w 8"/>
              <a:gd name="T11" fmla="*/ 8 h 8"/>
              <a:gd name="T12" fmla="*/ 7 w 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7" y="8"/>
                </a:moveTo>
                <a:cubicBezTo>
                  <a:pt x="0" y="2"/>
                  <a:pt x="0" y="2"/>
                  <a:pt x="0" y="2"/>
                </a:cubicBezTo>
                <a:cubicBezTo>
                  <a:pt x="0" y="1"/>
                  <a:pt x="0" y="1"/>
                  <a:pt x="0" y="1"/>
                </a:cubicBezTo>
                <a:cubicBezTo>
                  <a:pt x="1" y="0"/>
                  <a:pt x="1" y="0"/>
                  <a:pt x="2" y="1"/>
                </a:cubicBezTo>
                <a:cubicBezTo>
                  <a:pt x="8" y="7"/>
                  <a:pt x="8" y="7"/>
                  <a:pt x="8" y="7"/>
                </a:cubicBezTo>
                <a:cubicBezTo>
                  <a:pt x="8" y="7"/>
                  <a:pt x="8" y="8"/>
                  <a:pt x="8" y="8"/>
                </a:cubicBezTo>
                <a:cubicBezTo>
                  <a:pt x="8" y="8"/>
                  <a:pt x="7" y="8"/>
                  <a:pt x="7" y="8"/>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29" name="Freeform 39"/>
          <p:cNvSpPr/>
          <p:nvPr>
            <p:custDataLst>
              <p:tags r:id="rId38"/>
            </p:custDataLst>
          </p:nvPr>
        </p:nvSpPr>
        <p:spPr bwMode="auto">
          <a:xfrm>
            <a:off x="1265521" y="1842571"/>
            <a:ext cx="84070" cy="12934"/>
          </a:xfrm>
          <a:custGeom>
            <a:avLst/>
            <a:gdLst>
              <a:gd name="T0" fmla="*/ 0 w 15"/>
              <a:gd name="T1" fmla="*/ 2 h 2"/>
              <a:gd name="T2" fmla="*/ 0 w 15"/>
              <a:gd name="T3" fmla="*/ 1 h 2"/>
              <a:gd name="T4" fmla="*/ 1 w 15"/>
              <a:gd name="T5" fmla="*/ 0 h 2"/>
              <a:gd name="T6" fmla="*/ 14 w 15"/>
              <a:gd name="T7" fmla="*/ 0 h 2"/>
              <a:gd name="T8" fmla="*/ 15 w 15"/>
              <a:gd name="T9" fmla="*/ 1 h 2"/>
              <a:gd name="T10" fmla="*/ 14 w 15"/>
              <a:gd name="T11" fmla="*/ 2 h 2"/>
              <a:gd name="T12" fmla="*/ 1 w 15"/>
              <a:gd name="T13" fmla="*/ 2 h 2"/>
              <a:gd name="T14" fmla="*/ 0 w 1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
                <a:moveTo>
                  <a:pt x="0" y="2"/>
                </a:moveTo>
                <a:cubicBezTo>
                  <a:pt x="0" y="2"/>
                  <a:pt x="0" y="1"/>
                  <a:pt x="0" y="1"/>
                </a:cubicBezTo>
                <a:cubicBezTo>
                  <a:pt x="0" y="1"/>
                  <a:pt x="0" y="0"/>
                  <a:pt x="1" y="0"/>
                </a:cubicBezTo>
                <a:cubicBezTo>
                  <a:pt x="14" y="0"/>
                  <a:pt x="14" y="0"/>
                  <a:pt x="14" y="0"/>
                </a:cubicBezTo>
                <a:cubicBezTo>
                  <a:pt x="14" y="0"/>
                  <a:pt x="15" y="1"/>
                  <a:pt x="15" y="1"/>
                </a:cubicBezTo>
                <a:cubicBezTo>
                  <a:pt x="15" y="2"/>
                  <a:pt x="14" y="2"/>
                  <a:pt x="14" y="2"/>
                </a:cubicBezTo>
                <a:cubicBezTo>
                  <a:pt x="1" y="2"/>
                  <a:pt x="1" y="2"/>
                  <a:pt x="1" y="2"/>
                </a:cubicBezTo>
                <a:cubicBezTo>
                  <a:pt x="1" y="2"/>
                  <a:pt x="0" y="2"/>
                  <a:pt x="0" y="2"/>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30" name="Freeform 40"/>
          <p:cNvSpPr/>
          <p:nvPr>
            <p:custDataLst>
              <p:tags r:id="rId39"/>
            </p:custDataLst>
          </p:nvPr>
        </p:nvSpPr>
        <p:spPr bwMode="auto">
          <a:xfrm>
            <a:off x="1252588" y="1780060"/>
            <a:ext cx="47423" cy="51735"/>
          </a:xfrm>
          <a:custGeom>
            <a:avLst/>
            <a:gdLst>
              <a:gd name="T0" fmla="*/ 0 w 8"/>
              <a:gd name="T1" fmla="*/ 8 h 9"/>
              <a:gd name="T2" fmla="*/ 0 w 8"/>
              <a:gd name="T3" fmla="*/ 7 h 9"/>
              <a:gd name="T4" fmla="*/ 7 w 8"/>
              <a:gd name="T5" fmla="*/ 1 h 9"/>
              <a:gd name="T6" fmla="*/ 8 w 8"/>
              <a:gd name="T7" fmla="*/ 1 h 9"/>
              <a:gd name="T8" fmla="*/ 8 w 8"/>
              <a:gd name="T9" fmla="*/ 2 h 9"/>
              <a:gd name="T10" fmla="*/ 2 w 8"/>
              <a:gd name="T11" fmla="*/ 8 h 9"/>
              <a:gd name="T12" fmla="*/ 0 w 8"/>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0" y="8"/>
                </a:moveTo>
                <a:cubicBezTo>
                  <a:pt x="0" y="8"/>
                  <a:pt x="0" y="8"/>
                  <a:pt x="0" y="7"/>
                </a:cubicBezTo>
                <a:cubicBezTo>
                  <a:pt x="7" y="1"/>
                  <a:pt x="7" y="1"/>
                  <a:pt x="7" y="1"/>
                </a:cubicBezTo>
                <a:cubicBezTo>
                  <a:pt x="7" y="0"/>
                  <a:pt x="8" y="0"/>
                  <a:pt x="8" y="1"/>
                </a:cubicBezTo>
                <a:cubicBezTo>
                  <a:pt x="8" y="1"/>
                  <a:pt x="8" y="2"/>
                  <a:pt x="8" y="2"/>
                </a:cubicBezTo>
                <a:cubicBezTo>
                  <a:pt x="2" y="8"/>
                  <a:pt x="2" y="8"/>
                  <a:pt x="2" y="8"/>
                </a:cubicBezTo>
                <a:cubicBezTo>
                  <a:pt x="1" y="9"/>
                  <a:pt x="1" y="9"/>
                  <a:pt x="0" y="8"/>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31" name="Freeform 41"/>
          <p:cNvSpPr/>
          <p:nvPr>
            <p:custDataLst>
              <p:tags r:id="rId40"/>
            </p:custDataLst>
          </p:nvPr>
        </p:nvSpPr>
        <p:spPr bwMode="auto">
          <a:xfrm>
            <a:off x="1231032" y="1734791"/>
            <a:ext cx="10779" cy="86224"/>
          </a:xfrm>
          <a:custGeom>
            <a:avLst/>
            <a:gdLst>
              <a:gd name="T0" fmla="*/ 0 w 2"/>
              <a:gd name="T1" fmla="*/ 15 h 15"/>
              <a:gd name="T2" fmla="*/ 0 w 2"/>
              <a:gd name="T3" fmla="*/ 14 h 15"/>
              <a:gd name="T4" fmla="*/ 0 w 2"/>
              <a:gd name="T5" fmla="*/ 1 h 15"/>
              <a:gd name="T6" fmla="*/ 1 w 2"/>
              <a:gd name="T7" fmla="*/ 0 h 15"/>
              <a:gd name="T8" fmla="*/ 2 w 2"/>
              <a:gd name="T9" fmla="*/ 1 h 15"/>
              <a:gd name="T10" fmla="*/ 2 w 2"/>
              <a:gd name="T11" fmla="*/ 14 h 15"/>
              <a:gd name="T12" fmla="*/ 1 w 2"/>
              <a:gd name="T13" fmla="*/ 15 h 15"/>
              <a:gd name="T14" fmla="*/ 0 w 2"/>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5">
                <a:moveTo>
                  <a:pt x="0" y="15"/>
                </a:moveTo>
                <a:cubicBezTo>
                  <a:pt x="0" y="15"/>
                  <a:pt x="0" y="14"/>
                  <a:pt x="0" y="14"/>
                </a:cubicBezTo>
                <a:cubicBezTo>
                  <a:pt x="0" y="1"/>
                  <a:pt x="0" y="1"/>
                  <a:pt x="0" y="1"/>
                </a:cubicBezTo>
                <a:cubicBezTo>
                  <a:pt x="0" y="0"/>
                  <a:pt x="0" y="0"/>
                  <a:pt x="1" y="0"/>
                </a:cubicBezTo>
                <a:cubicBezTo>
                  <a:pt x="1" y="0"/>
                  <a:pt x="2" y="0"/>
                  <a:pt x="2" y="1"/>
                </a:cubicBezTo>
                <a:cubicBezTo>
                  <a:pt x="2" y="14"/>
                  <a:pt x="2" y="14"/>
                  <a:pt x="2" y="14"/>
                </a:cubicBezTo>
                <a:cubicBezTo>
                  <a:pt x="2" y="15"/>
                  <a:pt x="1" y="15"/>
                  <a:pt x="1" y="15"/>
                </a:cubicBezTo>
                <a:cubicBezTo>
                  <a:pt x="0" y="15"/>
                  <a:pt x="0" y="15"/>
                  <a:pt x="0" y="15"/>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32" name="Freeform 42"/>
          <p:cNvSpPr/>
          <p:nvPr>
            <p:custDataLst>
              <p:tags r:id="rId41"/>
            </p:custDataLst>
          </p:nvPr>
        </p:nvSpPr>
        <p:spPr bwMode="auto">
          <a:xfrm>
            <a:off x="1168517" y="1780060"/>
            <a:ext cx="45268" cy="51735"/>
          </a:xfrm>
          <a:custGeom>
            <a:avLst/>
            <a:gdLst>
              <a:gd name="T0" fmla="*/ 7 w 8"/>
              <a:gd name="T1" fmla="*/ 8 h 9"/>
              <a:gd name="T2" fmla="*/ 0 w 8"/>
              <a:gd name="T3" fmla="*/ 2 h 9"/>
              <a:gd name="T4" fmla="*/ 0 w 8"/>
              <a:gd name="T5" fmla="*/ 1 h 9"/>
              <a:gd name="T6" fmla="*/ 2 w 8"/>
              <a:gd name="T7" fmla="*/ 1 h 9"/>
              <a:gd name="T8" fmla="*/ 8 w 8"/>
              <a:gd name="T9" fmla="*/ 7 h 9"/>
              <a:gd name="T10" fmla="*/ 8 w 8"/>
              <a:gd name="T11" fmla="*/ 8 h 9"/>
              <a:gd name="T12" fmla="*/ 7 w 8"/>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7" y="8"/>
                </a:moveTo>
                <a:cubicBezTo>
                  <a:pt x="0" y="2"/>
                  <a:pt x="0" y="2"/>
                  <a:pt x="0" y="2"/>
                </a:cubicBezTo>
                <a:cubicBezTo>
                  <a:pt x="0" y="2"/>
                  <a:pt x="0" y="1"/>
                  <a:pt x="0" y="1"/>
                </a:cubicBezTo>
                <a:cubicBezTo>
                  <a:pt x="1" y="0"/>
                  <a:pt x="1" y="0"/>
                  <a:pt x="2" y="1"/>
                </a:cubicBezTo>
                <a:cubicBezTo>
                  <a:pt x="8" y="7"/>
                  <a:pt x="8" y="7"/>
                  <a:pt x="8" y="7"/>
                </a:cubicBezTo>
                <a:cubicBezTo>
                  <a:pt x="8" y="8"/>
                  <a:pt x="8" y="8"/>
                  <a:pt x="8" y="8"/>
                </a:cubicBezTo>
                <a:cubicBezTo>
                  <a:pt x="8" y="9"/>
                  <a:pt x="7" y="9"/>
                  <a:pt x="7" y="8"/>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33" name="Freeform 43"/>
          <p:cNvSpPr/>
          <p:nvPr>
            <p:custDataLst>
              <p:tags r:id="rId42"/>
            </p:custDataLst>
          </p:nvPr>
        </p:nvSpPr>
        <p:spPr bwMode="auto">
          <a:xfrm>
            <a:off x="1123250" y="1842571"/>
            <a:ext cx="84070" cy="12934"/>
          </a:xfrm>
          <a:custGeom>
            <a:avLst/>
            <a:gdLst>
              <a:gd name="T0" fmla="*/ 0 w 15"/>
              <a:gd name="T1" fmla="*/ 2 h 2"/>
              <a:gd name="T2" fmla="*/ 0 w 15"/>
              <a:gd name="T3" fmla="*/ 1 h 2"/>
              <a:gd name="T4" fmla="*/ 1 w 15"/>
              <a:gd name="T5" fmla="*/ 0 h 2"/>
              <a:gd name="T6" fmla="*/ 14 w 15"/>
              <a:gd name="T7" fmla="*/ 0 h 2"/>
              <a:gd name="T8" fmla="*/ 15 w 15"/>
              <a:gd name="T9" fmla="*/ 1 h 2"/>
              <a:gd name="T10" fmla="*/ 14 w 15"/>
              <a:gd name="T11" fmla="*/ 2 h 2"/>
              <a:gd name="T12" fmla="*/ 1 w 15"/>
              <a:gd name="T13" fmla="*/ 2 h 2"/>
              <a:gd name="T14" fmla="*/ 0 w 1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
                <a:moveTo>
                  <a:pt x="0" y="2"/>
                </a:moveTo>
                <a:cubicBezTo>
                  <a:pt x="0" y="2"/>
                  <a:pt x="0" y="1"/>
                  <a:pt x="0" y="1"/>
                </a:cubicBezTo>
                <a:cubicBezTo>
                  <a:pt x="0" y="1"/>
                  <a:pt x="0" y="0"/>
                  <a:pt x="1" y="0"/>
                </a:cubicBezTo>
                <a:cubicBezTo>
                  <a:pt x="14" y="0"/>
                  <a:pt x="14" y="0"/>
                  <a:pt x="14" y="0"/>
                </a:cubicBezTo>
                <a:cubicBezTo>
                  <a:pt x="14" y="0"/>
                  <a:pt x="15" y="1"/>
                  <a:pt x="15" y="1"/>
                </a:cubicBezTo>
                <a:cubicBezTo>
                  <a:pt x="15" y="2"/>
                  <a:pt x="14" y="2"/>
                  <a:pt x="14" y="2"/>
                </a:cubicBezTo>
                <a:cubicBezTo>
                  <a:pt x="1" y="2"/>
                  <a:pt x="1" y="2"/>
                  <a:pt x="1" y="2"/>
                </a:cubicBezTo>
                <a:cubicBezTo>
                  <a:pt x="0" y="2"/>
                  <a:pt x="0" y="2"/>
                  <a:pt x="0" y="2"/>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34" name="Freeform 44"/>
          <p:cNvSpPr/>
          <p:nvPr>
            <p:custDataLst>
              <p:tags r:id="rId43"/>
            </p:custDataLst>
          </p:nvPr>
        </p:nvSpPr>
        <p:spPr bwMode="auto">
          <a:xfrm>
            <a:off x="1168517" y="1866284"/>
            <a:ext cx="45268" cy="51735"/>
          </a:xfrm>
          <a:custGeom>
            <a:avLst/>
            <a:gdLst>
              <a:gd name="T0" fmla="*/ 0 w 8"/>
              <a:gd name="T1" fmla="*/ 9 h 9"/>
              <a:gd name="T2" fmla="*/ 0 w 8"/>
              <a:gd name="T3" fmla="*/ 7 h 9"/>
              <a:gd name="T4" fmla="*/ 7 w 8"/>
              <a:gd name="T5" fmla="*/ 1 h 9"/>
              <a:gd name="T6" fmla="*/ 8 w 8"/>
              <a:gd name="T7" fmla="*/ 1 h 9"/>
              <a:gd name="T8" fmla="*/ 8 w 8"/>
              <a:gd name="T9" fmla="*/ 2 h 9"/>
              <a:gd name="T10" fmla="*/ 2 w 8"/>
              <a:gd name="T11" fmla="*/ 9 h 9"/>
              <a:gd name="T12" fmla="*/ 0 w 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0" y="9"/>
                </a:moveTo>
                <a:cubicBezTo>
                  <a:pt x="0" y="8"/>
                  <a:pt x="0" y="8"/>
                  <a:pt x="0" y="7"/>
                </a:cubicBezTo>
                <a:cubicBezTo>
                  <a:pt x="7" y="1"/>
                  <a:pt x="7" y="1"/>
                  <a:pt x="7" y="1"/>
                </a:cubicBezTo>
                <a:cubicBezTo>
                  <a:pt x="7" y="0"/>
                  <a:pt x="8" y="0"/>
                  <a:pt x="8" y="1"/>
                </a:cubicBezTo>
                <a:cubicBezTo>
                  <a:pt x="8" y="1"/>
                  <a:pt x="8" y="2"/>
                  <a:pt x="8" y="2"/>
                </a:cubicBezTo>
                <a:cubicBezTo>
                  <a:pt x="2" y="9"/>
                  <a:pt x="2" y="9"/>
                  <a:pt x="2" y="9"/>
                </a:cubicBezTo>
                <a:cubicBezTo>
                  <a:pt x="1" y="9"/>
                  <a:pt x="1" y="9"/>
                  <a:pt x="0" y="9"/>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35" name="Freeform 45"/>
          <p:cNvSpPr/>
          <p:nvPr>
            <p:custDataLst>
              <p:tags r:id="rId44"/>
            </p:custDataLst>
          </p:nvPr>
        </p:nvSpPr>
        <p:spPr bwMode="auto">
          <a:xfrm>
            <a:off x="1231032" y="1877062"/>
            <a:ext cx="10779" cy="86224"/>
          </a:xfrm>
          <a:custGeom>
            <a:avLst/>
            <a:gdLst>
              <a:gd name="T0" fmla="*/ 0 w 2"/>
              <a:gd name="T1" fmla="*/ 15 h 15"/>
              <a:gd name="T2" fmla="*/ 0 w 2"/>
              <a:gd name="T3" fmla="*/ 14 h 15"/>
              <a:gd name="T4" fmla="*/ 0 w 2"/>
              <a:gd name="T5" fmla="*/ 1 h 15"/>
              <a:gd name="T6" fmla="*/ 1 w 2"/>
              <a:gd name="T7" fmla="*/ 0 h 15"/>
              <a:gd name="T8" fmla="*/ 2 w 2"/>
              <a:gd name="T9" fmla="*/ 1 h 15"/>
              <a:gd name="T10" fmla="*/ 2 w 2"/>
              <a:gd name="T11" fmla="*/ 14 h 15"/>
              <a:gd name="T12" fmla="*/ 1 w 2"/>
              <a:gd name="T13" fmla="*/ 15 h 15"/>
              <a:gd name="T14" fmla="*/ 0 w 2"/>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5">
                <a:moveTo>
                  <a:pt x="0" y="15"/>
                </a:moveTo>
                <a:cubicBezTo>
                  <a:pt x="0" y="15"/>
                  <a:pt x="0" y="14"/>
                  <a:pt x="0" y="14"/>
                </a:cubicBezTo>
                <a:cubicBezTo>
                  <a:pt x="0" y="1"/>
                  <a:pt x="0" y="1"/>
                  <a:pt x="0" y="1"/>
                </a:cubicBezTo>
                <a:cubicBezTo>
                  <a:pt x="0" y="1"/>
                  <a:pt x="0" y="0"/>
                  <a:pt x="1" y="0"/>
                </a:cubicBezTo>
                <a:cubicBezTo>
                  <a:pt x="1" y="0"/>
                  <a:pt x="2" y="1"/>
                  <a:pt x="2" y="1"/>
                </a:cubicBezTo>
                <a:cubicBezTo>
                  <a:pt x="2" y="14"/>
                  <a:pt x="2" y="14"/>
                  <a:pt x="2" y="14"/>
                </a:cubicBezTo>
                <a:cubicBezTo>
                  <a:pt x="2" y="15"/>
                  <a:pt x="1" y="15"/>
                  <a:pt x="1" y="15"/>
                </a:cubicBezTo>
                <a:cubicBezTo>
                  <a:pt x="0" y="15"/>
                  <a:pt x="0" y="15"/>
                  <a:pt x="0" y="15"/>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36" name="Freeform 46"/>
          <p:cNvSpPr/>
          <p:nvPr>
            <p:custDataLst>
              <p:tags r:id="rId45"/>
            </p:custDataLst>
          </p:nvPr>
        </p:nvSpPr>
        <p:spPr bwMode="auto">
          <a:xfrm>
            <a:off x="1252588" y="1866284"/>
            <a:ext cx="47423" cy="51735"/>
          </a:xfrm>
          <a:custGeom>
            <a:avLst/>
            <a:gdLst>
              <a:gd name="T0" fmla="*/ 7 w 8"/>
              <a:gd name="T1" fmla="*/ 9 h 9"/>
              <a:gd name="T2" fmla="*/ 0 w 8"/>
              <a:gd name="T3" fmla="*/ 2 h 9"/>
              <a:gd name="T4" fmla="*/ 0 w 8"/>
              <a:gd name="T5" fmla="*/ 1 h 9"/>
              <a:gd name="T6" fmla="*/ 2 w 8"/>
              <a:gd name="T7" fmla="*/ 1 h 9"/>
              <a:gd name="T8" fmla="*/ 8 w 8"/>
              <a:gd name="T9" fmla="*/ 7 h 9"/>
              <a:gd name="T10" fmla="*/ 8 w 8"/>
              <a:gd name="T11" fmla="*/ 9 h 9"/>
              <a:gd name="T12" fmla="*/ 7 w 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7" y="9"/>
                </a:moveTo>
                <a:cubicBezTo>
                  <a:pt x="0" y="2"/>
                  <a:pt x="0" y="2"/>
                  <a:pt x="0" y="2"/>
                </a:cubicBezTo>
                <a:cubicBezTo>
                  <a:pt x="0" y="2"/>
                  <a:pt x="0" y="1"/>
                  <a:pt x="0" y="1"/>
                </a:cubicBezTo>
                <a:cubicBezTo>
                  <a:pt x="1" y="0"/>
                  <a:pt x="1" y="0"/>
                  <a:pt x="2" y="1"/>
                </a:cubicBezTo>
                <a:cubicBezTo>
                  <a:pt x="8" y="7"/>
                  <a:pt x="8" y="7"/>
                  <a:pt x="8" y="7"/>
                </a:cubicBezTo>
                <a:cubicBezTo>
                  <a:pt x="8" y="8"/>
                  <a:pt x="8" y="8"/>
                  <a:pt x="8" y="9"/>
                </a:cubicBezTo>
                <a:cubicBezTo>
                  <a:pt x="8" y="9"/>
                  <a:pt x="7" y="9"/>
                  <a:pt x="7" y="9"/>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37" name="Oval 47"/>
          <p:cNvSpPr>
            <a:spLocks noChangeArrowheads="1"/>
          </p:cNvSpPr>
          <p:nvPr>
            <p:custDataLst>
              <p:tags r:id="rId46"/>
            </p:custDataLst>
          </p:nvPr>
        </p:nvSpPr>
        <p:spPr bwMode="auto">
          <a:xfrm>
            <a:off x="5106838" y="3349351"/>
            <a:ext cx="51735" cy="58202"/>
          </a:xfrm>
          <a:prstGeom prst="ellipse">
            <a:avLst/>
          </a:prstGeom>
          <a:solidFill>
            <a:schemeClr val="accent2"/>
          </a:solidFill>
          <a:ln>
            <a:noFill/>
          </a:ln>
        </p:spPr>
        <p:txBody>
          <a:bodyPr vert="horz" wrap="square" lIns="91440" tIns="45720" rIns="91440" bIns="45720" numCol="1" anchor="t" anchorCtr="0" compatLnSpc="1"/>
          <a:lstStyle/>
          <a:p>
            <a:endParaRPr lang="zh-CN" altLang="en-US"/>
          </a:p>
        </p:txBody>
      </p:sp>
      <p:sp>
        <p:nvSpPr>
          <p:cNvPr id="238" name="Oval 48"/>
          <p:cNvSpPr>
            <a:spLocks noChangeArrowheads="1"/>
          </p:cNvSpPr>
          <p:nvPr>
            <p:custDataLst>
              <p:tags r:id="rId47"/>
            </p:custDataLst>
          </p:nvPr>
        </p:nvSpPr>
        <p:spPr bwMode="auto">
          <a:xfrm>
            <a:off x="4906365" y="4315069"/>
            <a:ext cx="51735" cy="51735"/>
          </a:xfrm>
          <a:prstGeom prst="ellipse">
            <a:avLst/>
          </a:prstGeom>
          <a:solidFill>
            <a:schemeClr val="accent2"/>
          </a:solidFill>
          <a:ln>
            <a:noFill/>
          </a:ln>
        </p:spPr>
        <p:txBody>
          <a:bodyPr vert="horz" wrap="square" lIns="91440" tIns="45720" rIns="91440" bIns="45720" numCol="1" anchor="t" anchorCtr="0" compatLnSpc="1"/>
          <a:lstStyle/>
          <a:p>
            <a:endParaRPr lang="zh-CN" altLang="en-US"/>
          </a:p>
        </p:txBody>
      </p:sp>
      <p:sp>
        <p:nvSpPr>
          <p:cNvPr id="239" name="Oval 49"/>
          <p:cNvSpPr>
            <a:spLocks noChangeArrowheads="1"/>
          </p:cNvSpPr>
          <p:nvPr>
            <p:custDataLst>
              <p:tags r:id="rId48"/>
            </p:custDataLst>
          </p:nvPr>
        </p:nvSpPr>
        <p:spPr bwMode="auto">
          <a:xfrm>
            <a:off x="877511" y="4468118"/>
            <a:ext cx="49580" cy="58202"/>
          </a:xfrm>
          <a:prstGeom prst="ellipse">
            <a:avLst/>
          </a:prstGeom>
          <a:solidFill>
            <a:schemeClr val="accent2"/>
          </a:solidFill>
          <a:ln>
            <a:noFill/>
          </a:ln>
        </p:spPr>
        <p:txBody>
          <a:bodyPr vert="horz" wrap="square" lIns="91440" tIns="45720" rIns="91440" bIns="45720" numCol="1" anchor="t" anchorCtr="0" compatLnSpc="1"/>
          <a:lstStyle/>
          <a:p>
            <a:endParaRPr lang="zh-CN" altLang="en-US"/>
          </a:p>
        </p:txBody>
      </p:sp>
      <p:sp>
        <p:nvSpPr>
          <p:cNvPr id="240" name="Oval 50"/>
          <p:cNvSpPr>
            <a:spLocks noChangeArrowheads="1"/>
          </p:cNvSpPr>
          <p:nvPr>
            <p:custDataLst>
              <p:tags r:id="rId49"/>
            </p:custDataLst>
          </p:nvPr>
        </p:nvSpPr>
        <p:spPr bwMode="auto">
          <a:xfrm>
            <a:off x="2048012" y="1631320"/>
            <a:ext cx="79758" cy="79758"/>
          </a:xfrm>
          <a:prstGeom prst="ellipse">
            <a:avLst/>
          </a:prstGeom>
          <a:solidFill>
            <a:schemeClr val="accent2"/>
          </a:solidFill>
          <a:ln>
            <a:noFill/>
          </a:ln>
        </p:spPr>
        <p:txBody>
          <a:bodyPr vert="horz" wrap="square" lIns="91440" tIns="45720" rIns="91440" bIns="45720" numCol="1" anchor="t" anchorCtr="0" compatLnSpc="1"/>
          <a:lstStyle/>
          <a:p>
            <a:endParaRPr lang="zh-CN" altLang="en-US"/>
          </a:p>
        </p:txBody>
      </p:sp>
      <p:sp>
        <p:nvSpPr>
          <p:cNvPr id="241" name="Oval 51"/>
          <p:cNvSpPr>
            <a:spLocks noChangeArrowheads="1"/>
          </p:cNvSpPr>
          <p:nvPr>
            <p:custDataLst>
              <p:tags r:id="rId50"/>
            </p:custDataLst>
          </p:nvPr>
        </p:nvSpPr>
        <p:spPr bwMode="auto">
          <a:xfrm>
            <a:off x="4593800" y="1534318"/>
            <a:ext cx="79758" cy="79758"/>
          </a:xfrm>
          <a:prstGeom prst="ellipse">
            <a:avLst/>
          </a:prstGeom>
          <a:solidFill>
            <a:schemeClr val="accent2"/>
          </a:solidFill>
          <a:ln>
            <a:noFill/>
          </a:ln>
        </p:spPr>
        <p:txBody>
          <a:bodyPr vert="horz" wrap="square" lIns="91440" tIns="45720" rIns="91440" bIns="45720" numCol="1" anchor="t" anchorCtr="0" compatLnSpc="1"/>
          <a:lstStyle/>
          <a:p>
            <a:endParaRPr lang="zh-CN" altLang="en-US"/>
          </a:p>
        </p:txBody>
      </p:sp>
      <p:sp>
        <p:nvSpPr>
          <p:cNvPr id="242" name="Freeform 52"/>
          <p:cNvSpPr>
            <a:spLocks noEditPoints="1"/>
          </p:cNvSpPr>
          <p:nvPr>
            <p:custDataLst>
              <p:tags r:id="rId51"/>
            </p:custDataLst>
          </p:nvPr>
        </p:nvSpPr>
        <p:spPr bwMode="auto">
          <a:xfrm>
            <a:off x="922777" y="3442042"/>
            <a:ext cx="97004" cy="90536"/>
          </a:xfrm>
          <a:custGeom>
            <a:avLst/>
            <a:gdLst>
              <a:gd name="T0" fmla="*/ 9 w 17"/>
              <a:gd name="T1" fmla="*/ 3 h 16"/>
              <a:gd name="T2" fmla="*/ 14 w 17"/>
              <a:gd name="T3" fmla="*/ 8 h 16"/>
              <a:gd name="T4" fmla="*/ 9 w 17"/>
              <a:gd name="T5" fmla="*/ 13 h 16"/>
              <a:gd name="T6" fmla="*/ 4 w 17"/>
              <a:gd name="T7" fmla="*/ 8 h 16"/>
              <a:gd name="T8" fmla="*/ 9 w 17"/>
              <a:gd name="T9" fmla="*/ 3 h 16"/>
              <a:gd name="T10" fmla="*/ 9 w 17"/>
              <a:gd name="T11" fmla="*/ 0 h 16"/>
              <a:gd name="T12" fmla="*/ 0 w 17"/>
              <a:gd name="T13" fmla="*/ 8 h 16"/>
              <a:gd name="T14" fmla="*/ 9 w 17"/>
              <a:gd name="T15" fmla="*/ 16 h 16"/>
              <a:gd name="T16" fmla="*/ 17 w 17"/>
              <a:gd name="T17" fmla="*/ 8 h 16"/>
              <a:gd name="T18" fmla="*/ 9 w 17"/>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6">
                <a:moveTo>
                  <a:pt x="9" y="3"/>
                </a:moveTo>
                <a:cubicBezTo>
                  <a:pt x="11" y="3"/>
                  <a:pt x="14" y="5"/>
                  <a:pt x="14" y="8"/>
                </a:cubicBezTo>
                <a:cubicBezTo>
                  <a:pt x="14" y="11"/>
                  <a:pt x="11" y="13"/>
                  <a:pt x="9" y="13"/>
                </a:cubicBezTo>
                <a:cubicBezTo>
                  <a:pt x="6" y="13"/>
                  <a:pt x="4" y="11"/>
                  <a:pt x="4" y="8"/>
                </a:cubicBezTo>
                <a:cubicBezTo>
                  <a:pt x="4" y="5"/>
                  <a:pt x="6" y="3"/>
                  <a:pt x="9" y="3"/>
                </a:cubicBezTo>
                <a:moveTo>
                  <a:pt x="9" y="0"/>
                </a:moveTo>
                <a:cubicBezTo>
                  <a:pt x="4" y="0"/>
                  <a:pt x="0" y="3"/>
                  <a:pt x="0" y="8"/>
                </a:cubicBezTo>
                <a:cubicBezTo>
                  <a:pt x="0" y="13"/>
                  <a:pt x="4" y="16"/>
                  <a:pt x="9" y="16"/>
                </a:cubicBezTo>
                <a:cubicBezTo>
                  <a:pt x="14" y="16"/>
                  <a:pt x="17" y="13"/>
                  <a:pt x="17" y="8"/>
                </a:cubicBezTo>
                <a:cubicBezTo>
                  <a:pt x="17" y="3"/>
                  <a:pt x="14" y="0"/>
                  <a:pt x="9"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43" name="Freeform 53"/>
          <p:cNvSpPr>
            <a:spLocks noEditPoints="1"/>
          </p:cNvSpPr>
          <p:nvPr>
            <p:custDataLst>
              <p:tags r:id="rId52"/>
            </p:custDataLst>
          </p:nvPr>
        </p:nvSpPr>
        <p:spPr bwMode="auto">
          <a:xfrm>
            <a:off x="5169351" y="4384050"/>
            <a:ext cx="97004" cy="97004"/>
          </a:xfrm>
          <a:custGeom>
            <a:avLst/>
            <a:gdLst>
              <a:gd name="T0" fmla="*/ 9 w 17"/>
              <a:gd name="T1" fmla="*/ 4 h 17"/>
              <a:gd name="T2" fmla="*/ 13 w 17"/>
              <a:gd name="T3" fmla="*/ 9 h 17"/>
              <a:gd name="T4" fmla="*/ 9 w 17"/>
              <a:gd name="T5" fmla="*/ 13 h 17"/>
              <a:gd name="T6" fmla="*/ 4 w 17"/>
              <a:gd name="T7" fmla="*/ 9 h 17"/>
              <a:gd name="T8" fmla="*/ 9 w 17"/>
              <a:gd name="T9" fmla="*/ 4 h 17"/>
              <a:gd name="T10" fmla="*/ 9 w 17"/>
              <a:gd name="T11" fmla="*/ 0 h 17"/>
              <a:gd name="T12" fmla="*/ 0 w 17"/>
              <a:gd name="T13" fmla="*/ 9 h 17"/>
              <a:gd name="T14" fmla="*/ 9 w 17"/>
              <a:gd name="T15" fmla="*/ 17 h 17"/>
              <a:gd name="T16" fmla="*/ 17 w 17"/>
              <a:gd name="T17" fmla="*/ 9 h 17"/>
              <a:gd name="T18" fmla="*/ 9 w 17"/>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4"/>
                </a:moveTo>
                <a:cubicBezTo>
                  <a:pt x="11" y="4"/>
                  <a:pt x="13" y="6"/>
                  <a:pt x="13" y="9"/>
                </a:cubicBezTo>
                <a:cubicBezTo>
                  <a:pt x="13" y="11"/>
                  <a:pt x="11" y="13"/>
                  <a:pt x="9" y="13"/>
                </a:cubicBezTo>
                <a:cubicBezTo>
                  <a:pt x="6" y="13"/>
                  <a:pt x="4" y="11"/>
                  <a:pt x="4" y="9"/>
                </a:cubicBezTo>
                <a:cubicBezTo>
                  <a:pt x="4" y="6"/>
                  <a:pt x="6" y="4"/>
                  <a:pt x="9" y="4"/>
                </a:cubicBezTo>
                <a:moveTo>
                  <a:pt x="9" y="0"/>
                </a:moveTo>
                <a:cubicBezTo>
                  <a:pt x="4" y="0"/>
                  <a:pt x="0" y="4"/>
                  <a:pt x="0" y="9"/>
                </a:cubicBezTo>
                <a:cubicBezTo>
                  <a:pt x="0" y="13"/>
                  <a:pt x="4" y="17"/>
                  <a:pt x="9" y="17"/>
                </a:cubicBezTo>
                <a:cubicBezTo>
                  <a:pt x="13" y="17"/>
                  <a:pt x="17" y="13"/>
                  <a:pt x="17" y="9"/>
                </a:cubicBezTo>
                <a:cubicBezTo>
                  <a:pt x="17" y="4"/>
                  <a:pt x="13" y="0"/>
                  <a:pt x="9"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44" name="Freeform 54"/>
          <p:cNvSpPr>
            <a:spLocks noEditPoints="1"/>
          </p:cNvSpPr>
          <p:nvPr>
            <p:custDataLst>
              <p:tags r:id="rId53"/>
            </p:custDataLst>
          </p:nvPr>
        </p:nvSpPr>
        <p:spPr bwMode="auto">
          <a:xfrm>
            <a:off x="705060" y="5045824"/>
            <a:ext cx="97004" cy="97004"/>
          </a:xfrm>
          <a:custGeom>
            <a:avLst/>
            <a:gdLst>
              <a:gd name="T0" fmla="*/ 9 w 17"/>
              <a:gd name="T1" fmla="*/ 4 h 17"/>
              <a:gd name="T2" fmla="*/ 13 w 17"/>
              <a:gd name="T3" fmla="*/ 9 h 17"/>
              <a:gd name="T4" fmla="*/ 9 w 17"/>
              <a:gd name="T5" fmla="*/ 13 h 17"/>
              <a:gd name="T6" fmla="*/ 4 w 17"/>
              <a:gd name="T7" fmla="*/ 9 h 17"/>
              <a:gd name="T8" fmla="*/ 9 w 17"/>
              <a:gd name="T9" fmla="*/ 4 h 17"/>
              <a:gd name="T10" fmla="*/ 9 w 17"/>
              <a:gd name="T11" fmla="*/ 0 h 17"/>
              <a:gd name="T12" fmla="*/ 0 w 17"/>
              <a:gd name="T13" fmla="*/ 9 h 17"/>
              <a:gd name="T14" fmla="*/ 9 w 17"/>
              <a:gd name="T15" fmla="*/ 17 h 17"/>
              <a:gd name="T16" fmla="*/ 17 w 17"/>
              <a:gd name="T17" fmla="*/ 9 h 17"/>
              <a:gd name="T18" fmla="*/ 9 w 17"/>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4"/>
                </a:moveTo>
                <a:cubicBezTo>
                  <a:pt x="11" y="4"/>
                  <a:pt x="13" y="6"/>
                  <a:pt x="13" y="9"/>
                </a:cubicBezTo>
                <a:cubicBezTo>
                  <a:pt x="13" y="11"/>
                  <a:pt x="11" y="13"/>
                  <a:pt x="9" y="13"/>
                </a:cubicBezTo>
                <a:cubicBezTo>
                  <a:pt x="6" y="13"/>
                  <a:pt x="4" y="11"/>
                  <a:pt x="4" y="9"/>
                </a:cubicBezTo>
                <a:cubicBezTo>
                  <a:pt x="4" y="6"/>
                  <a:pt x="6" y="4"/>
                  <a:pt x="9" y="4"/>
                </a:cubicBezTo>
                <a:moveTo>
                  <a:pt x="9" y="0"/>
                </a:moveTo>
                <a:cubicBezTo>
                  <a:pt x="4" y="0"/>
                  <a:pt x="0" y="4"/>
                  <a:pt x="0" y="9"/>
                </a:cubicBezTo>
                <a:cubicBezTo>
                  <a:pt x="0" y="13"/>
                  <a:pt x="4" y="17"/>
                  <a:pt x="9" y="17"/>
                </a:cubicBezTo>
                <a:cubicBezTo>
                  <a:pt x="13" y="17"/>
                  <a:pt x="17" y="13"/>
                  <a:pt x="17" y="9"/>
                </a:cubicBezTo>
                <a:cubicBezTo>
                  <a:pt x="17" y="4"/>
                  <a:pt x="13" y="0"/>
                  <a:pt x="9"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45" name="Freeform 55"/>
          <p:cNvSpPr>
            <a:spLocks noEditPoints="1"/>
          </p:cNvSpPr>
          <p:nvPr>
            <p:custDataLst>
              <p:tags r:id="rId54"/>
            </p:custDataLst>
          </p:nvPr>
        </p:nvSpPr>
        <p:spPr bwMode="auto">
          <a:xfrm>
            <a:off x="5147794" y="2991518"/>
            <a:ext cx="97004" cy="97004"/>
          </a:xfrm>
          <a:custGeom>
            <a:avLst/>
            <a:gdLst>
              <a:gd name="T0" fmla="*/ 8 w 17"/>
              <a:gd name="T1" fmla="*/ 4 h 17"/>
              <a:gd name="T2" fmla="*/ 13 w 17"/>
              <a:gd name="T3" fmla="*/ 8 h 17"/>
              <a:gd name="T4" fmla="*/ 8 w 17"/>
              <a:gd name="T5" fmla="*/ 13 h 17"/>
              <a:gd name="T6" fmla="*/ 3 w 17"/>
              <a:gd name="T7" fmla="*/ 8 h 17"/>
              <a:gd name="T8" fmla="*/ 8 w 17"/>
              <a:gd name="T9" fmla="*/ 4 h 17"/>
              <a:gd name="T10" fmla="*/ 8 w 17"/>
              <a:gd name="T11" fmla="*/ 0 h 17"/>
              <a:gd name="T12" fmla="*/ 0 w 17"/>
              <a:gd name="T13" fmla="*/ 8 h 17"/>
              <a:gd name="T14" fmla="*/ 8 w 17"/>
              <a:gd name="T15" fmla="*/ 17 h 17"/>
              <a:gd name="T16" fmla="*/ 17 w 17"/>
              <a:gd name="T17" fmla="*/ 8 h 17"/>
              <a:gd name="T18" fmla="*/ 8 w 17"/>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8" y="4"/>
                </a:moveTo>
                <a:cubicBezTo>
                  <a:pt x="11" y="4"/>
                  <a:pt x="13" y="6"/>
                  <a:pt x="13" y="8"/>
                </a:cubicBezTo>
                <a:cubicBezTo>
                  <a:pt x="13" y="11"/>
                  <a:pt x="11" y="13"/>
                  <a:pt x="8" y="13"/>
                </a:cubicBezTo>
                <a:cubicBezTo>
                  <a:pt x="6" y="13"/>
                  <a:pt x="3" y="11"/>
                  <a:pt x="3" y="8"/>
                </a:cubicBezTo>
                <a:cubicBezTo>
                  <a:pt x="3" y="6"/>
                  <a:pt x="6" y="4"/>
                  <a:pt x="8" y="4"/>
                </a:cubicBezTo>
                <a:moveTo>
                  <a:pt x="8" y="0"/>
                </a:moveTo>
                <a:cubicBezTo>
                  <a:pt x="3" y="0"/>
                  <a:pt x="0" y="4"/>
                  <a:pt x="0" y="8"/>
                </a:cubicBezTo>
                <a:cubicBezTo>
                  <a:pt x="0" y="13"/>
                  <a:pt x="3" y="17"/>
                  <a:pt x="8" y="17"/>
                </a:cubicBezTo>
                <a:cubicBezTo>
                  <a:pt x="13" y="17"/>
                  <a:pt x="17" y="13"/>
                  <a:pt x="17" y="8"/>
                </a:cubicBezTo>
                <a:cubicBezTo>
                  <a:pt x="17" y="4"/>
                  <a:pt x="13" y="0"/>
                  <a:pt x="8"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46" name="Freeform 56"/>
          <p:cNvSpPr>
            <a:spLocks noEditPoints="1"/>
          </p:cNvSpPr>
          <p:nvPr>
            <p:custDataLst>
              <p:tags r:id="rId55"/>
            </p:custDataLst>
          </p:nvPr>
        </p:nvSpPr>
        <p:spPr bwMode="auto">
          <a:xfrm>
            <a:off x="1757003" y="1489049"/>
            <a:ext cx="97004" cy="97004"/>
          </a:xfrm>
          <a:custGeom>
            <a:avLst/>
            <a:gdLst>
              <a:gd name="T0" fmla="*/ 9 w 17"/>
              <a:gd name="T1" fmla="*/ 4 h 17"/>
              <a:gd name="T2" fmla="*/ 13 w 17"/>
              <a:gd name="T3" fmla="*/ 9 h 17"/>
              <a:gd name="T4" fmla="*/ 9 w 17"/>
              <a:gd name="T5" fmla="*/ 13 h 17"/>
              <a:gd name="T6" fmla="*/ 4 w 17"/>
              <a:gd name="T7" fmla="*/ 9 h 17"/>
              <a:gd name="T8" fmla="*/ 9 w 17"/>
              <a:gd name="T9" fmla="*/ 4 h 17"/>
              <a:gd name="T10" fmla="*/ 9 w 17"/>
              <a:gd name="T11" fmla="*/ 0 h 17"/>
              <a:gd name="T12" fmla="*/ 0 w 17"/>
              <a:gd name="T13" fmla="*/ 9 h 17"/>
              <a:gd name="T14" fmla="*/ 9 w 17"/>
              <a:gd name="T15" fmla="*/ 17 h 17"/>
              <a:gd name="T16" fmla="*/ 17 w 17"/>
              <a:gd name="T17" fmla="*/ 9 h 17"/>
              <a:gd name="T18" fmla="*/ 9 w 17"/>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4"/>
                </a:moveTo>
                <a:cubicBezTo>
                  <a:pt x="11" y="4"/>
                  <a:pt x="13" y="6"/>
                  <a:pt x="13" y="9"/>
                </a:cubicBezTo>
                <a:cubicBezTo>
                  <a:pt x="13" y="11"/>
                  <a:pt x="11" y="13"/>
                  <a:pt x="9" y="13"/>
                </a:cubicBezTo>
                <a:cubicBezTo>
                  <a:pt x="6" y="13"/>
                  <a:pt x="4" y="11"/>
                  <a:pt x="4" y="9"/>
                </a:cubicBezTo>
                <a:cubicBezTo>
                  <a:pt x="4" y="6"/>
                  <a:pt x="6" y="4"/>
                  <a:pt x="9" y="4"/>
                </a:cubicBezTo>
                <a:moveTo>
                  <a:pt x="9" y="0"/>
                </a:moveTo>
                <a:cubicBezTo>
                  <a:pt x="4" y="0"/>
                  <a:pt x="0" y="4"/>
                  <a:pt x="0" y="9"/>
                </a:cubicBezTo>
                <a:cubicBezTo>
                  <a:pt x="0" y="13"/>
                  <a:pt x="4" y="17"/>
                  <a:pt x="9" y="17"/>
                </a:cubicBezTo>
                <a:cubicBezTo>
                  <a:pt x="13" y="17"/>
                  <a:pt x="17" y="13"/>
                  <a:pt x="17" y="9"/>
                </a:cubicBezTo>
                <a:cubicBezTo>
                  <a:pt x="17" y="4"/>
                  <a:pt x="13" y="0"/>
                  <a:pt x="9"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47" name="Freeform 62"/>
          <p:cNvSpPr/>
          <p:nvPr>
            <p:custDataLst>
              <p:tags r:id="rId56"/>
            </p:custDataLst>
          </p:nvPr>
        </p:nvSpPr>
        <p:spPr bwMode="auto">
          <a:xfrm>
            <a:off x="5005523" y="4657812"/>
            <a:ext cx="4311" cy="431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1" y="1"/>
                  <a:pt x="0" y="0"/>
                  <a:pt x="1"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63"/>
          <p:cNvSpPr>
            <a:spLocks noEditPoints="1"/>
          </p:cNvSpPr>
          <p:nvPr>
            <p:custDataLst>
              <p:tags r:id="rId57"/>
            </p:custDataLst>
          </p:nvPr>
        </p:nvSpPr>
        <p:spPr bwMode="auto">
          <a:xfrm>
            <a:off x="4718826" y="4647034"/>
            <a:ext cx="342744" cy="340588"/>
          </a:xfrm>
          <a:custGeom>
            <a:avLst/>
            <a:gdLst>
              <a:gd name="T0" fmla="*/ 60 w 60"/>
              <a:gd name="T1" fmla="*/ 36 h 60"/>
              <a:gd name="T2" fmla="*/ 59 w 60"/>
              <a:gd name="T3" fmla="*/ 30 h 60"/>
              <a:gd name="T4" fmla="*/ 59 w 60"/>
              <a:gd name="T5" fmla="*/ 26 h 60"/>
              <a:gd name="T6" fmla="*/ 59 w 60"/>
              <a:gd name="T7" fmla="*/ 19 h 60"/>
              <a:gd name="T8" fmla="*/ 59 w 60"/>
              <a:gd name="T9" fmla="*/ 13 h 60"/>
              <a:gd name="T10" fmla="*/ 58 w 60"/>
              <a:gd name="T11" fmla="*/ 8 h 60"/>
              <a:gd name="T12" fmla="*/ 58 w 60"/>
              <a:gd name="T13" fmla="*/ 3 h 60"/>
              <a:gd name="T14" fmla="*/ 52 w 60"/>
              <a:gd name="T15" fmla="*/ 3 h 60"/>
              <a:gd name="T16" fmla="*/ 50 w 60"/>
              <a:gd name="T17" fmla="*/ 1 h 60"/>
              <a:gd name="T18" fmla="*/ 14 w 60"/>
              <a:gd name="T19" fmla="*/ 0 h 60"/>
              <a:gd name="T20" fmla="*/ 13 w 60"/>
              <a:gd name="T21" fmla="*/ 1 h 60"/>
              <a:gd name="T22" fmla="*/ 10 w 60"/>
              <a:gd name="T23" fmla="*/ 1 h 60"/>
              <a:gd name="T24" fmla="*/ 5 w 60"/>
              <a:gd name="T25" fmla="*/ 2 h 60"/>
              <a:gd name="T26" fmla="*/ 4 w 60"/>
              <a:gd name="T27" fmla="*/ 3 h 60"/>
              <a:gd name="T28" fmla="*/ 3 w 60"/>
              <a:gd name="T29" fmla="*/ 3 h 60"/>
              <a:gd name="T30" fmla="*/ 0 w 60"/>
              <a:gd name="T31" fmla="*/ 9 h 60"/>
              <a:gd name="T32" fmla="*/ 0 w 60"/>
              <a:gd name="T33" fmla="*/ 26 h 60"/>
              <a:gd name="T34" fmla="*/ 1 w 60"/>
              <a:gd name="T35" fmla="*/ 48 h 60"/>
              <a:gd name="T36" fmla="*/ 2 w 60"/>
              <a:gd name="T37" fmla="*/ 53 h 60"/>
              <a:gd name="T38" fmla="*/ 3 w 60"/>
              <a:gd name="T39" fmla="*/ 55 h 60"/>
              <a:gd name="T40" fmla="*/ 7 w 60"/>
              <a:gd name="T41" fmla="*/ 58 h 60"/>
              <a:gd name="T42" fmla="*/ 12 w 60"/>
              <a:gd name="T43" fmla="*/ 59 h 60"/>
              <a:gd name="T44" fmla="*/ 13 w 60"/>
              <a:gd name="T45" fmla="*/ 59 h 60"/>
              <a:gd name="T46" fmla="*/ 20 w 60"/>
              <a:gd name="T47" fmla="*/ 59 h 60"/>
              <a:gd name="T48" fmla="*/ 24 w 60"/>
              <a:gd name="T49" fmla="*/ 59 h 60"/>
              <a:gd name="T50" fmla="*/ 40 w 60"/>
              <a:gd name="T51" fmla="*/ 59 h 60"/>
              <a:gd name="T52" fmla="*/ 44 w 60"/>
              <a:gd name="T53" fmla="*/ 59 h 60"/>
              <a:gd name="T54" fmla="*/ 50 w 60"/>
              <a:gd name="T55" fmla="*/ 59 h 60"/>
              <a:gd name="T56" fmla="*/ 53 w 60"/>
              <a:gd name="T57" fmla="*/ 58 h 60"/>
              <a:gd name="T58" fmla="*/ 58 w 60"/>
              <a:gd name="T59" fmla="*/ 57 h 60"/>
              <a:gd name="T60" fmla="*/ 60 w 60"/>
              <a:gd name="T61" fmla="*/ 46 h 60"/>
              <a:gd name="T62" fmla="*/ 3 w 60"/>
              <a:gd name="T63" fmla="*/ 16 h 60"/>
              <a:gd name="T64" fmla="*/ 3 w 60"/>
              <a:gd name="T65" fmla="*/ 21 h 60"/>
              <a:gd name="T66" fmla="*/ 3 w 60"/>
              <a:gd name="T67" fmla="*/ 28 h 60"/>
              <a:gd name="T68" fmla="*/ 39 w 60"/>
              <a:gd name="T69" fmla="*/ 3 h 60"/>
              <a:gd name="T70" fmla="*/ 39 w 60"/>
              <a:gd name="T71" fmla="*/ 3 h 60"/>
              <a:gd name="T72" fmla="*/ 25 w 60"/>
              <a:gd name="T73" fmla="*/ 2 h 60"/>
              <a:gd name="T74" fmla="*/ 27 w 60"/>
              <a:gd name="T75" fmla="*/ 3 h 60"/>
              <a:gd name="T76" fmla="*/ 33 w 60"/>
              <a:gd name="T77" fmla="*/ 3 h 60"/>
              <a:gd name="T78" fmla="*/ 21 w 60"/>
              <a:gd name="T79" fmla="*/ 3 h 60"/>
              <a:gd name="T80" fmla="*/ 14 w 60"/>
              <a:gd name="T81" fmla="*/ 3 h 60"/>
              <a:gd name="T82" fmla="*/ 3 w 60"/>
              <a:gd name="T83" fmla="*/ 15 h 60"/>
              <a:gd name="T84" fmla="*/ 3 w 60"/>
              <a:gd name="T85" fmla="*/ 17 h 60"/>
              <a:gd name="T86" fmla="*/ 3 w 60"/>
              <a:gd name="T87" fmla="*/ 17 h 60"/>
              <a:gd name="T88" fmla="*/ 3 w 60"/>
              <a:gd name="T89" fmla="*/ 21 h 60"/>
              <a:gd name="T90" fmla="*/ 2 w 60"/>
              <a:gd name="T91" fmla="*/ 32 h 60"/>
              <a:gd name="T92" fmla="*/ 3 w 60"/>
              <a:gd name="T93" fmla="*/ 34 h 60"/>
              <a:gd name="T94" fmla="*/ 2 w 60"/>
              <a:gd name="T95" fmla="*/ 35 h 60"/>
              <a:gd name="T96" fmla="*/ 2 w 60"/>
              <a:gd name="T97" fmla="*/ 3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 h="60">
                <a:moveTo>
                  <a:pt x="60" y="46"/>
                </a:moveTo>
                <a:cubicBezTo>
                  <a:pt x="60" y="44"/>
                  <a:pt x="60" y="41"/>
                  <a:pt x="60" y="38"/>
                </a:cubicBezTo>
                <a:cubicBezTo>
                  <a:pt x="60" y="38"/>
                  <a:pt x="60" y="37"/>
                  <a:pt x="60" y="36"/>
                </a:cubicBezTo>
                <a:cubicBezTo>
                  <a:pt x="60" y="35"/>
                  <a:pt x="60" y="35"/>
                  <a:pt x="59" y="34"/>
                </a:cubicBezTo>
                <a:cubicBezTo>
                  <a:pt x="59" y="34"/>
                  <a:pt x="59" y="34"/>
                  <a:pt x="59" y="33"/>
                </a:cubicBezTo>
                <a:cubicBezTo>
                  <a:pt x="60" y="32"/>
                  <a:pt x="60" y="31"/>
                  <a:pt x="59" y="30"/>
                </a:cubicBezTo>
                <a:cubicBezTo>
                  <a:pt x="60" y="30"/>
                  <a:pt x="60" y="30"/>
                  <a:pt x="60" y="30"/>
                </a:cubicBezTo>
                <a:cubicBezTo>
                  <a:pt x="59" y="29"/>
                  <a:pt x="59" y="28"/>
                  <a:pt x="59" y="27"/>
                </a:cubicBezTo>
                <a:cubicBezTo>
                  <a:pt x="59" y="27"/>
                  <a:pt x="59" y="26"/>
                  <a:pt x="59" y="26"/>
                </a:cubicBezTo>
                <a:cubicBezTo>
                  <a:pt x="59" y="26"/>
                  <a:pt x="59" y="26"/>
                  <a:pt x="59" y="25"/>
                </a:cubicBezTo>
                <a:cubicBezTo>
                  <a:pt x="59" y="26"/>
                  <a:pt x="59" y="26"/>
                  <a:pt x="59" y="26"/>
                </a:cubicBezTo>
                <a:cubicBezTo>
                  <a:pt x="59" y="24"/>
                  <a:pt x="59" y="22"/>
                  <a:pt x="59" y="19"/>
                </a:cubicBezTo>
                <a:cubicBezTo>
                  <a:pt x="59" y="19"/>
                  <a:pt x="59" y="17"/>
                  <a:pt x="59" y="16"/>
                </a:cubicBezTo>
                <a:cubicBezTo>
                  <a:pt x="59" y="15"/>
                  <a:pt x="59" y="14"/>
                  <a:pt x="59" y="13"/>
                </a:cubicBezTo>
                <a:cubicBezTo>
                  <a:pt x="59" y="13"/>
                  <a:pt x="59" y="13"/>
                  <a:pt x="59" y="13"/>
                </a:cubicBezTo>
                <a:cubicBezTo>
                  <a:pt x="59" y="12"/>
                  <a:pt x="59" y="11"/>
                  <a:pt x="59" y="9"/>
                </a:cubicBezTo>
                <a:cubicBezTo>
                  <a:pt x="59" y="9"/>
                  <a:pt x="59" y="9"/>
                  <a:pt x="58" y="8"/>
                </a:cubicBezTo>
                <a:cubicBezTo>
                  <a:pt x="58" y="8"/>
                  <a:pt x="58" y="8"/>
                  <a:pt x="58" y="8"/>
                </a:cubicBezTo>
                <a:cubicBezTo>
                  <a:pt x="58" y="8"/>
                  <a:pt x="58" y="8"/>
                  <a:pt x="58" y="8"/>
                </a:cubicBezTo>
                <a:cubicBezTo>
                  <a:pt x="58" y="8"/>
                  <a:pt x="58" y="8"/>
                  <a:pt x="58" y="8"/>
                </a:cubicBezTo>
                <a:cubicBezTo>
                  <a:pt x="58" y="3"/>
                  <a:pt x="58" y="3"/>
                  <a:pt x="58" y="3"/>
                </a:cubicBezTo>
                <a:cubicBezTo>
                  <a:pt x="52" y="3"/>
                  <a:pt x="52" y="3"/>
                  <a:pt x="52" y="3"/>
                </a:cubicBezTo>
                <a:cubicBezTo>
                  <a:pt x="52" y="3"/>
                  <a:pt x="52" y="3"/>
                  <a:pt x="52" y="3"/>
                </a:cubicBezTo>
                <a:cubicBezTo>
                  <a:pt x="52" y="3"/>
                  <a:pt x="52" y="3"/>
                  <a:pt x="52" y="3"/>
                </a:cubicBezTo>
                <a:cubicBezTo>
                  <a:pt x="40" y="3"/>
                  <a:pt x="40" y="3"/>
                  <a:pt x="40" y="3"/>
                </a:cubicBezTo>
                <a:cubicBezTo>
                  <a:pt x="43" y="3"/>
                  <a:pt x="46" y="4"/>
                  <a:pt x="48" y="3"/>
                </a:cubicBezTo>
                <a:cubicBezTo>
                  <a:pt x="50" y="2"/>
                  <a:pt x="50" y="1"/>
                  <a:pt x="50" y="1"/>
                </a:cubicBezTo>
                <a:cubicBezTo>
                  <a:pt x="46" y="2"/>
                  <a:pt x="42" y="1"/>
                  <a:pt x="37" y="1"/>
                </a:cubicBezTo>
                <a:cubicBezTo>
                  <a:pt x="35" y="1"/>
                  <a:pt x="33" y="1"/>
                  <a:pt x="32" y="1"/>
                </a:cubicBezTo>
                <a:cubicBezTo>
                  <a:pt x="26" y="1"/>
                  <a:pt x="20" y="0"/>
                  <a:pt x="14" y="0"/>
                </a:cubicBezTo>
                <a:cubicBezTo>
                  <a:pt x="14" y="0"/>
                  <a:pt x="14" y="1"/>
                  <a:pt x="14" y="1"/>
                </a:cubicBezTo>
                <a:cubicBezTo>
                  <a:pt x="14" y="1"/>
                  <a:pt x="14" y="1"/>
                  <a:pt x="14" y="1"/>
                </a:cubicBezTo>
                <a:cubicBezTo>
                  <a:pt x="13" y="1"/>
                  <a:pt x="13" y="1"/>
                  <a:pt x="13" y="1"/>
                </a:cubicBezTo>
                <a:cubicBezTo>
                  <a:pt x="13" y="1"/>
                  <a:pt x="13" y="1"/>
                  <a:pt x="13" y="1"/>
                </a:cubicBezTo>
                <a:cubicBezTo>
                  <a:pt x="13" y="1"/>
                  <a:pt x="12" y="1"/>
                  <a:pt x="12" y="1"/>
                </a:cubicBezTo>
                <a:cubicBezTo>
                  <a:pt x="11" y="1"/>
                  <a:pt x="11" y="1"/>
                  <a:pt x="10" y="1"/>
                </a:cubicBezTo>
                <a:cubicBezTo>
                  <a:pt x="9" y="1"/>
                  <a:pt x="8" y="1"/>
                  <a:pt x="7" y="1"/>
                </a:cubicBezTo>
                <a:cubicBezTo>
                  <a:pt x="6" y="1"/>
                  <a:pt x="6" y="1"/>
                  <a:pt x="6" y="1"/>
                </a:cubicBezTo>
                <a:cubicBezTo>
                  <a:pt x="6" y="2"/>
                  <a:pt x="6" y="2"/>
                  <a:pt x="5" y="2"/>
                </a:cubicBezTo>
                <a:cubicBezTo>
                  <a:pt x="5" y="2"/>
                  <a:pt x="5" y="2"/>
                  <a:pt x="5"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3" y="5"/>
                  <a:pt x="3" y="5"/>
                  <a:pt x="3" y="5"/>
                </a:cubicBezTo>
                <a:cubicBezTo>
                  <a:pt x="2" y="5"/>
                  <a:pt x="2" y="5"/>
                  <a:pt x="1" y="6"/>
                </a:cubicBezTo>
                <a:cubicBezTo>
                  <a:pt x="1" y="7"/>
                  <a:pt x="0" y="8"/>
                  <a:pt x="0" y="9"/>
                </a:cubicBezTo>
                <a:cubicBezTo>
                  <a:pt x="0" y="10"/>
                  <a:pt x="0" y="11"/>
                  <a:pt x="0" y="12"/>
                </a:cubicBezTo>
                <a:cubicBezTo>
                  <a:pt x="0" y="13"/>
                  <a:pt x="0" y="15"/>
                  <a:pt x="0" y="16"/>
                </a:cubicBezTo>
                <a:cubicBezTo>
                  <a:pt x="0" y="20"/>
                  <a:pt x="0" y="23"/>
                  <a:pt x="0" y="26"/>
                </a:cubicBezTo>
                <a:cubicBezTo>
                  <a:pt x="0" y="32"/>
                  <a:pt x="0" y="38"/>
                  <a:pt x="0" y="45"/>
                </a:cubicBezTo>
                <a:cubicBezTo>
                  <a:pt x="1" y="46"/>
                  <a:pt x="1" y="47"/>
                  <a:pt x="1" y="48"/>
                </a:cubicBezTo>
                <a:cubicBezTo>
                  <a:pt x="1" y="48"/>
                  <a:pt x="1" y="48"/>
                  <a:pt x="1" y="48"/>
                </a:cubicBezTo>
                <a:cubicBezTo>
                  <a:pt x="1" y="49"/>
                  <a:pt x="1" y="50"/>
                  <a:pt x="1" y="51"/>
                </a:cubicBezTo>
                <a:cubicBezTo>
                  <a:pt x="1" y="51"/>
                  <a:pt x="1" y="52"/>
                  <a:pt x="2" y="51"/>
                </a:cubicBezTo>
                <a:cubicBezTo>
                  <a:pt x="2" y="52"/>
                  <a:pt x="1" y="52"/>
                  <a:pt x="2" y="53"/>
                </a:cubicBezTo>
                <a:cubicBezTo>
                  <a:pt x="2" y="53"/>
                  <a:pt x="2" y="53"/>
                  <a:pt x="2" y="53"/>
                </a:cubicBezTo>
                <a:cubicBezTo>
                  <a:pt x="3" y="54"/>
                  <a:pt x="2" y="54"/>
                  <a:pt x="2" y="54"/>
                </a:cubicBezTo>
                <a:cubicBezTo>
                  <a:pt x="2" y="54"/>
                  <a:pt x="2" y="54"/>
                  <a:pt x="3" y="55"/>
                </a:cubicBezTo>
                <a:cubicBezTo>
                  <a:pt x="3" y="57"/>
                  <a:pt x="3" y="57"/>
                  <a:pt x="3" y="57"/>
                </a:cubicBezTo>
                <a:cubicBezTo>
                  <a:pt x="4" y="57"/>
                  <a:pt x="4" y="57"/>
                  <a:pt x="4" y="57"/>
                </a:cubicBezTo>
                <a:cubicBezTo>
                  <a:pt x="5" y="58"/>
                  <a:pt x="6" y="58"/>
                  <a:pt x="7" y="58"/>
                </a:cubicBezTo>
                <a:cubicBezTo>
                  <a:pt x="8" y="59"/>
                  <a:pt x="8" y="59"/>
                  <a:pt x="8" y="59"/>
                </a:cubicBezTo>
                <a:cubicBezTo>
                  <a:pt x="9" y="59"/>
                  <a:pt x="9" y="59"/>
                  <a:pt x="10" y="59"/>
                </a:cubicBezTo>
                <a:cubicBezTo>
                  <a:pt x="11" y="59"/>
                  <a:pt x="11" y="59"/>
                  <a:pt x="12" y="59"/>
                </a:cubicBezTo>
                <a:cubicBezTo>
                  <a:pt x="12" y="59"/>
                  <a:pt x="12" y="59"/>
                  <a:pt x="12" y="59"/>
                </a:cubicBezTo>
                <a:cubicBezTo>
                  <a:pt x="12" y="59"/>
                  <a:pt x="13" y="58"/>
                  <a:pt x="13" y="59"/>
                </a:cubicBezTo>
                <a:cubicBezTo>
                  <a:pt x="13" y="59"/>
                  <a:pt x="13" y="59"/>
                  <a:pt x="13" y="59"/>
                </a:cubicBezTo>
                <a:cubicBezTo>
                  <a:pt x="14" y="59"/>
                  <a:pt x="15" y="59"/>
                  <a:pt x="17" y="59"/>
                </a:cubicBezTo>
                <a:cubicBezTo>
                  <a:pt x="16" y="59"/>
                  <a:pt x="16" y="59"/>
                  <a:pt x="16" y="59"/>
                </a:cubicBezTo>
                <a:cubicBezTo>
                  <a:pt x="18" y="59"/>
                  <a:pt x="19" y="59"/>
                  <a:pt x="20" y="59"/>
                </a:cubicBezTo>
                <a:cubicBezTo>
                  <a:pt x="20" y="59"/>
                  <a:pt x="20" y="59"/>
                  <a:pt x="21" y="59"/>
                </a:cubicBezTo>
                <a:cubicBezTo>
                  <a:pt x="21" y="59"/>
                  <a:pt x="23" y="60"/>
                  <a:pt x="24" y="59"/>
                </a:cubicBezTo>
                <a:cubicBezTo>
                  <a:pt x="24" y="59"/>
                  <a:pt x="24" y="59"/>
                  <a:pt x="24" y="59"/>
                </a:cubicBezTo>
                <a:cubicBezTo>
                  <a:pt x="27" y="59"/>
                  <a:pt x="30" y="59"/>
                  <a:pt x="33" y="59"/>
                </a:cubicBezTo>
                <a:cubicBezTo>
                  <a:pt x="35" y="59"/>
                  <a:pt x="37" y="60"/>
                  <a:pt x="39" y="59"/>
                </a:cubicBezTo>
                <a:cubicBezTo>
                  <a:pt x="40" y="59"/>
                  <a:pt x="39" y="59"/>
                  <a:pt x="40" y="59"/>
                </a:cubicBezTo>
                <a:cubicBezTo>
                  <a:pt x="40" y="59"/>
                  <a:pt x="40" y="59"/>
                  <a:pt x="40" y="59"/>
                </a:cubicBezTo>
                <a:cubicBezTo>
                  <a:pt x="41" y="59"/>
                  <a:pt x="42" y="59"/>
                  <a:pt x="43" y="59"/>
                </a:cubicBezTo>
                <a:cubicBezTo>
                  <a:pt x="44" y="59"/>
                  <a:pt x="44" y="59"/>
                  <a:pt x="44" y="59"/>
                </a:cubicBezTo>
                <a:cubicBezTo>
                  <a:pt x="45" y="59"/>
                  <a:pt x="47" y="59"/>
                  <a:pt x="48" y="59"/>
                </a:cubicBezTo>
                <a:cubicBezTo>
                  <a:pt x="48" y="58"/>
                  <a:pt x="49" y="59"/>
                  <a:pt x="50" y="59"/>
                </a:cubicBezTo>
                <a:cubicBezTo>
                  <a:pt x="50" y="59"/>
                  <a:pt x="50" y="59"/>
                  <a:pt x="50" y="59"/>
                </a:cubicBezTo>
                <a:cubicBezTo>
                  <a:pt x="50" y="59"/>
                  <a:pt x="51" y="59"/>
                  <a:pt x="51" y="59"/>
                </a:cubicBezTo>
                <a:cubicBezTo>
                  <a:pt x="52" y="59"/>
                  <a:pt x="52" y="59"/>
                  <a:pt x="52" y="59"/>
                </a:cubicBezTo>
                <a:cubicBezTo>
                  <a:pt x="53" y="59"/>
                  <a:pt x="53" y="59"/>
                  <a:pt x="53" y="58"/>
                </a:cubicBezTo>
                <a:cubicBezTo>
                  <a:pt x="54" y="58"/>
                  <a:pt x="54" y="58"/>
                  <a:pt x="55" y="57"/>
                </a:cubicBezTo>
                <a:cubicBezTo>
                  <a:pt x="55" y="58"/>
                  <a:pt x="56" y="57"/>
                  <a:pt x="56" y="57"/>
                </a:cubicBezTo>
                <a:cubicBezTo>
                  <a:pt x="58" y="57"/>
                  <a:pt x="58" y="57"/>
                  <a:pt x="58" y="57"/>
                </a:cubicBezTo>
                <a:cubicBezTo>
                  <a:pt x="58" y="55"/>
                  <a:pt x="58" y="55"/>
                  <a:pt x="58" y="55"/>
                </a:cubicBezTo>
                <a:cubicBezTo>
                  <a:pt x="59" y="54"/>
                  <a:pt x="60" y="52"/>
                  <a:pt x="60" y="51"/>
                </a:cubicBezTo>
                <a:cubicBezTo>
                  <a:pt x="60" y="49"/>
                  <a:pt x="60" y="48"/>
                  <a:pt x="60" y="46"/>
                </a:cubicBezTo>
                <a:close/>
                <a:moveTo>
                  <a:pt x="3" y="16"/>
                </a:moveTo>
                <a:cubicBezTo>
                  <a:pt x="3" y="16"/>
                  <a:pt x="2" y="16"/>
                  <a:pt x="3" y="16"/>
                </a:cubicBezTo>
                <a:cubicBezTo>
                  <a:pt x="3" y="16"/>
                  <a:pt x="3" y="16"/>
                  <a:pt x="3" y="16"/>
                </a:cubicBezTo>
                <a:close/>
                <a:moveTo>
                  <a:pt x="3" y="22"/>
                </a:moveTo>
                <a:cubicBezTo>
                  <a:pt x="3" y="22"/>
                  <a:pt x="3" y="21"/>
                  <a:pt x="3" y="21"/>
                </a:cubicBezTo>
                <a:cubicBezTo>
                  <a:pt x="3" y="21"/>
                  <a:pt x="3" y="21"/>
                  <a:pt x="3" y="21"/>
                </a:cubicBezTo>
                <a:lnTo>
                  <a:pt x="3" y="22"/>
                </a:lnTo>
                <a:close/>
                <a:moveTo>
                  <a:pt x="3" y="27"/>
                </a:moveTo>
                <a:cubicBezTo>
                  <a:pt x="3" y="28"/>
                  <a:pt x="3" y="28"/>
                  <a:pt x="3" y="28"/>
                </a:cubicBezTo>
                <a:cubicBezTo>
                  <a:pt x="3" y="28"/>
                  <a:pt x="2" y="28"/>
                  <a:pt x="2" y="28"/>
                </a:cubicBezTo>
                <a:cubicBezTo>
                  <a:pt x="2" y="28"/>
                  <a:pt x="2" y="27"/>
                  <a:pt x="3" y="27"/>
                </a:cubicBezTo>
                <a:close/>
                <a:moveTo>
                  <a:pt x="39" y="3"/>
                </a:moveTo>
                <a:cubicBezTo>
                  <a:pt x="37" y="3"/>
                  <a:pt x="37" y="3"/>
                  <a:pt x="37" y="3"/>
                </a:cubicBezTo>
                <a:cubicBezTo>
                  <a:pt x="38" y="3"/>
                  <a:pt x="38" y="3"/>
                  <a:pt x="39" y="3"/>
                </a:cubicBezTo>
                <a:cubicBezTo>
                  <a:pt x="39" y="3"/>
                  <a:pt x="39" y="3"/>
                  <a:pt x="39" y="3"/>
                </a:cubicBezTo>
                <a:close/>
                <a:moveTo>
                  <a:pt x="21" y="3"/>
                </a:moveTo>
                <a:cubicBezTo>
                  <a:pt x="23" y="3"/>
                  <a:pt x="24" y="4"/>
                  <a:pt x="25" y="3"/>
                </a:cubicBezTo>
                <a:cubicBezTo>
                  <a:pt x="25" y="2"/>
                  <a:pt x="25" y="2"/>
                  <a:pt x="25" y="2"/>
                </a:cubicBezTo>
                <a:cubicBezTo>
                  <a:pt x="26" y="2"/>
                  <a:pt x="26" y="3"/>
                  <a:pt x="26" y="3"/>
                </a:cubicBezTo>
                <a:cubicBezTo>
                  <a:pt x="26" y="3"/>
                  <a:pt x="27" y="3"/>
                  <a:pt x="27" y="2"/>
                </a:cubicBezTo>
                <a:cubicBezTo>
                  <a:pt x="27" y="3"/>
                  <a:pt x="27" y="3"/>
                  <a:pt x="27" y="3"/>
                </a:cubicBezTo>
                <a:cubicBezTo>
                  <a:pt x="28" y="3"/>
                  <a:pt x="29" y="2"/>
                  <a:pt x="29" y="2"/>
                </a:cubicBezTo>
                <a:cubicBezTo>
                  <a:pt x="29" y="3"/>
                  <a:pt x="29" y="3"/>
                  <a:pt x="29" y="3"/>
                </a:cubicBezTo>
                <a:cubicBezTo>
                  <a:pt x="30" y="3"/>
                  <a:pt x="32" y="3"/>
                  <a:pt x="33" y="3"/>
                </a:cubicBezTo>
                <a:cubicBezTo>
                  <a:pt x="19" y="3"/>
                  <a:pt x="19" y="3"/>
                  <a:pt x="19" y="3"/>
                </a:cubicBezTo>
                <a:cubicBezTo>
                  <a:pt x="20" y="3"/>
                  <a:pt x="21" y="3"/>
                  <a:pt x="21" y="3"/>
                </a:cubicBezTo>
                <a:cubicBezTo>
                  <a:pt x="21" y="3"/>
                  <a:pt x="21" y="3"/>
                  <a:pt x="21" y="3"/>
                </a:cubicBezTo>
                <a:close/>
                <a:moveTo>
                  <a:pt x="14" y="3"/>
                </a:moveTo>
                <a:cubicBezTo>
                  <a:pt x="14" y="3"/>
                  <a:pt x="14" y="3"/>
                  <a:pt x="14" y="3"/>
                </a:cubicBezTo>
                <a:cubicBezTo>
                  <a:pt x="14" y="3"/>
                  <a:pt x="14" y="3"/>
                  <a:pt x="14" y="3"/>
                </a:cubicBezTo>
                <a:cubicBezTo>
                  <a:pt x="14" y="3"/>
                  <a:pt x="14" y="3"/>
                  <a:pt x="14" y="3"/>
                </a:cubicBezTo>
                <a:close/>
                <a:moveTo>
                  <a:pt x="3" y="14"/>
                </a:moveTo>
                <a:cubicBezTo>
                  <a:pt x="3" y="15"/>
                  <a:pt x="3" y="15"/>
                  <a:pt x="3" y="15"/>
                </a:cubicBezTo>
                <a:cubicBezTo>
                  <a:pt x="3" y="14"/>
                  <a:pt x="3" y="14"/>
                  <a:pt x="2" y="14"/>
                </a:cubicBezTo>
                <a:cubicBezTo>
                  <a:pt x="3" y="14"/>
                  <a:pt x="3" y="14"/>
                  <a:pt x="3" y="14"/>
                </a:cubicBezTo>
                <a:close/>
                <a:moveTo>
                  <a:pt x="3" y="17"/>
                </a:moveTo>
                <a:cubicBezTo>
                  <a:pt x="3" y="17"/>
                  <a:pt x="3" y="17"/>
                  <a:pt x="3" y="17"/>
                </a:cubicBezTo>
                <a:cubicBezTo>
                  <a:pt x="2" y="17"/>
                  <a:pt x="2" y="17"/>
                  <a:pt x="2" y="17"/>
                </a:cubicBezTo>
                <a:cubicBezTo>
                  <a:pt x="2" y="17"/>
                  <a:pt x="2" y="17"/>
                  <a:pt x="3" y="17"/>
                </a:cubicBezTo>
                <a:close/>
                <a:moveTo>
                  <a:pt x="2" y="20"/>
                </a:moveTo>
                <a:cubicBezTo>
                  <a:pt x="3" y="21"/>
                  <a:pt x="3" y="21"/>
                  <a:pt x="3" y="21"/>
                </a:cubicBezTo>
                <a:cubicBezTo>
                  <a:pt x="3" y="21"/>
                  <a:pt x="3" y="21"/>
                  <a:pt x="3" y="21"/>
                </a:cubicBezTo>
                <a:cubicBezTo>
                  <a:pt x="2" y="21"/>
                  <a:pt x="2" y="21"/>
                  <a:pt x="2" y="20"/>
                </a:cubicBezTo>
                <a:close/>
                <a:moveTo>
                  <a:pt x="2" y="31"/>
                </a:moveTo>
                <a:cubicBezTo>
                  <a:pt x="2" y="31"/>
                  <a:pt x="2" y="32"/>
                  <a:pt x="2" y="32"/>
                </a:cubicBezTo>
                <a:cubicBezTo>
                  <a:pt x="2" y="31"/>
                  <a:pt x="2" y="31"/>
                  <a:pt x="2" y="31"/>
                </a:cubicBezTo>
                <a:cubicBezTo>
                  <a:pt x="2" y="31"/>
                  <a:pt x="3" y="31"/>
                  <a:pt x="3" y="31"/>
                </a:cubicBezTo>
                <a:cubicBezTo>
                  <a:pt x="3" y="34"/>
                  <a:pt x="3" y="34"/>
                  <a:pt x="3" y="34"/>
                </a:cubicBezTo>
                <a:cubicBezTo>
                  <a:pt x="2" y="33"/>
                  <a:pt x="2" y="33"/>
                  <a:pt x="2" y="33"/>
                </a:cubicBezTo>
                <a:cubicBezTo>
                  <a:pt x="2" y="33"/>
                  <a:pt x="2" y="32"/>
                  <a:pt x="2" y="31"/>
                </a:cubicBezTo>
                <a:close/>
                <a:moveTo>
                  <a:pt x="2" y="35"/>
                </a:moveTo>
                <a:cubicBezTo>
                  <a:pt x="3" y="35"/>
                  <a:pt x="3" y="35"/>
                  <a:pt x="3" y="35"/>
                </a:cubicBezTo>
                <a:cubicBezTo>
                  <a:pt x="3" y="35"/>
                  <a:pt x="3" y="35"/>
                  <a:pt x="3" y="35"/>
                </a:cubicBezTo>
                <a:lnTo>
                  <a:pt x="2" y="35"/>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64"/>
          <p:cNvSpPr/>
          <p:nvPr>
            <p:custDataLst>
              <p:tags r:id="rId58"/>
            </p:custDataLst>
          </p:nvPr>
        </p:nvSpPr>
        <p:spPr bwMode="auto">
          <a:xfrm>
            <a:off x="5005523" y="49833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65"/>
          <p:cNvSpPr>
            <a:spLocks noEditPoints="1"/>
          </p:cNvSpPr>
          <p:nvPr>
            <p:custDataLst>
              <p:tags r:id="rId59"/>
            </p:custDataLst>
          </p:nvPr>
        </p:nvSpPr>
        <p:spPr bwMode="auto">
          <a:xfrm>
            <a:off x="4736070" y="4675058"/>
            <a:ext cx="148738" cy="142271"/>
          </a:xfrm>
          <a:custGeom>
            <a:avLst/>
            <a:gdLst>
              <a:gd name="T0" fmla="*/ 8 w 26"/>
              <a:gd name="T1" fmla="*/ 12 h 25"/>
              <a:gd name="T2" fmla="*/ 8 w 26"/>
              <a:gd name="T3" fmla="*/ 16 h 25"/>
              <a:gd name="T4" fmla="*/ 7 w 26"/>
              <a:gd name="T5" fmla="*/ 19 h 25"/>
              <a:gd name="T6" fmla="*/ 8 w 26"/>
              <a:gd name="T7" fmla="*/ 22 h 25"/>
              <a:gd name="T8" fmla="*/ 7 w 26"/>
              <a:gd name="T9" fmla="*/ 25 h 25"/>
              <a:gd name="T10" fmla="*/ 6 w 26"/>
              <a:gd name="T11" fmla="*/ 21 h 25"/>
              <a:gd name="T12" fmla="*/ 6 w 26"/>
              <a:gd name="T13" fmla="*/ 17 h 25"/>
              <a:gd name="T14" fmla="*/ 6 w 26"/>
              <a:gd name="T15" fmla="*/ 15 h 25"/>
              <a:gd name="T16" fmla="*/ 3 w 26"/>
              <a:gd name="T17" fmla="*/ 17 h 25"/>
              <a:gd name="T18" fmla="*/ 1 w 26"/>
              <a:gd name="T19" fmla="*/ 15 h 25"/>
              <a:gd name="T20" fmla="*/ 7 w 26"/>
              <a:gd name="T21" fmla="*/ 5 h 25"/>
              <a:gd name="T22" fmla="*/ 12 w 26"/>
              <a:gd name="T23" fmla="*/ 8 h 25"/>
              <a:gd name="T24" fmla="*/ 9 w 26"/>
              <a:gd name="T25" fmla="*/ 10 h 25"/>
              <a:gd name="T26" fmla="*/ 5 w 26"/>
              <a:gd name="T27" fmla="*/ 7 h 25"/>
              <a:gd name="T28" fmla="*/ 1 w 26"/>
              <a:gd name="T29" fmla="*/ 7 h 25"/>
              <a:gd name="T30" fmla="*/ 7 w 26"/>
              <a:gd name="T31" fmla="*/ 5 h 25"/>
              <a:gd name="T32" fmla="*/ 8 w 26"/>
              <a:gd name="T33" fmla="*/ 1 h 25"/>
              <a:gd name="T34" fmla="*/ 8 w 26"/>
              <a:gd name="T35" fmla="*/ 2 h 25"/>
              <a:gd name="T36" fmla="*/ 6 w 26"/>
              <a:gd name="T37" fmla="*/ 2 h 25"/>
              <a:gd name="T38" fmla="*/ 3 w 26"/>
              <a:gd name="T39" fmla="*/ 0 h 25"/>
              <a:gd name="T40" fmla="*/ 11 w 26"/>
              <a:gd name="T41" fmla="*/ 15 h 25"/>
              <a:gd name="T42" fmla="*/ 12 w 26"/>
              <a:gd name="T43" fmla="*/ 18 h 25"/>
              <a:gd name="T44" fmla="*/ 9 w 26"/>
              <a:gd name="T45" fmla="*/ 15 h 25"/>
              <a:gd name="T46" fmla="*/ 13 w 26"/>
              <a:gd name="T47" fmla="*/ 11 h 25"/>
              <a:gd name="T48" fmla="*/ 12 w 26"/>
              <a:gd name="T49" fmla="*/ 13 h 25"/>
              <a:gd name="T50" fmla="*/ 10 w 26"/>
              <a:gd name="T51" fmla="*/ 12 h 25"/>
              <a:gd name="T52" fmla="*/ 17 w 26"/>
              <a:gd name="T53" fmla="*/ 14 h 25"/>
              <a:gd name="T54" fmla="*/ 17 w 26"/>
              <a:gd name="T55" fmla="*/ 17 h 25"/>
              <a:gd name="T56" fmla="*/ 14 w 26"/>
              <a:gd name="T57" fmla="*/ 21 h 25"/>
              <a:gd name="T58" fmla="*/ 11 w 26"/>
              <a:gd name="T59" fmla="*/ 21 h 25"/>
              <a:gd name="T60" fmla="*/ 14 w 26"/>
              <a:gd name="T61" fmla="*/ 19 h 25"/>
              <a:gd name="T62" fmla="*/ 17 w 26"/>
              <a:gd name="T63" fmla="*/ 14 h 25"/>
              <a:gd name="T64" fmla="*/ 22 w 26"/>
              <a:gd name="T65" fmla="*/ 5 h 25"/>
              <a:gd name="T66" fmla="*/ 24 w 26"/>
              <a:gd name="T67" fmla="*/ 6 h 25"/>
              <a:gd name="T68" fmla="*/ 26 w 26"/>
              <a:gd name="T69" fmla="*/ 9 h 25"/>
              <a:gd name="T70" fmla="*/ 26 w 26"/>
              <a:gd name="T71" fmla="*/ 16 h 25"/>
              <a:gd name="T72" fmla="*/ 25 w 26"/>
              <a:gd name="T73" fmla="*/ 20 h 25"/>
              <a:gd name="T74" fmla="*/ 22 w 26"/>
              <a:gd name="T75" fmla="*/ 24 h 25"/>
              <a:gd name="T76" fmla="*/ 19 w 26"/>
              <a:gd name="T77" fmla="*/ 24 h 25"/>
              <a:gd name="T78" fmla="*/ 18 w 26"/>
              <a:gd name="T79" fmla="*/ 21 h 25"/>
              <a:gd name="T80" fmla="*/ 21 w 26"/>
              <a:gd name="T81" fmla="*/ 22 h 25"/>
              <a:gd name="T82" fmla="*/ 23 w 26"/>
              <a:gd name="T83" fmla="*/ 20 h 25"/>
              <a:gd name="T84" fmla="*/ 24 w 26"/>
              <a:gd name="T85" fmla="*/ 16 h 25"/>
              <a:gd name="T86" fmla="*/ 24 w 26"/>
              <a:gd name="T87" fmla="*/ 12 h 25"/>
              <a:gd name="T88" fmla="*/ 23 w 26"/>
              <a:gd name="T89" fmla="*/ 8 h 25"/>
              <a:gd name="T90" fmla="*/ 21 w 26"/>
              <a:gd name="T91" fmla="*/ 7 h 25"/>
              <a:gd name="T92" fmla="*/ 19 w 26"/>
              <a:gd name="T93" fmla="*/ 11 h 25"/>
              <a:gd name="T94" fmla="*/ 18 w 26"/>
              <a:gd name="T95" fmla="*/ 12 h 25"/>
              <a:gd name="T96" fmla="*/ 18 w 26"/>
              <a:gd name="T97" fmla="*/ 7 h 25"/>
              <a:gd name="T98" fmla="*/ 16 w 26"/>
              <a:gd name="T99" fmla="*/ 6 h 25"/>
              <a:gd name="T100" fmla="*/ 15 w 26"/>
              <a:gd name="T101" fmla="*/ 5 h 25"/>
              <a:gd name="T102" fmla="*/ 16 w 26"/>
              <a:gd name="T103" fmla="*/ 4 h 25"/>
              <a:gd name="T104" fmla="*/ 18 w 26"/>
              <a:gd name="T105"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25">
                <a:moveTo>
                  <a:pt x="7" y="11"/>
                </a:moveTo>
                <a:cubicBezTo>
                  <a:pt x="7" y="11"/>
                  <a:pt x="8" y="11"/>
                  <a:pt x="8" y="11"/>
                </a:cubicBezTo>
                <a:cubicBezTo>
                  <a:pt x="8" y="12"/>
                  <a:pt x="8" y="12"/>
                  <a:pt x="8" y="12"/>
                </a:cubicBezTo>
                <a:cubicBezTo>
                  <a:pt x="8" y="12"/>
                  <a:pt x="8" y="13"/>
                  <a:pt x="8" y="13"/>
                </a:cubicBezTo>
                <a:cubicBezTo>
                  <a:pt x="8" y="13"/>
                  <a:pt x="8" y="13"/>
                  <a:pt x="8" y="14"/>
                </a:cubicBezTo>
                <a:cubicBezTo>
                  <a:pt x="8" y="15"/>
                  <a:pt x="8" y="16"/>
                  <a:pt x="8" y="16"/>
                </a:cubicBezTo>
                <a:cubicBezTo>
                  <a:pt x="8" y="17"/>
                  <a:pt x="8" y="17"/>
                  <a:pt x="8" y="17"/>
                </a:cubicBezTo>
                <a:cubicBezTo>
                  <a:pt x="8" y="17"/>
                  <a:pt x="8" y="17"/>
                  <a:pt x="8" y="18"/>
                </a:cubicBezTo>
                <a:cubicBezTo>
                  <a:pt x="8" y="18"/>
                  <a:pt x="8" y="19"/>
                  <a:pt x="7" y="19"/>
                </a:cubicBezTo>
                <a:cubicBezTo>
                  <a:pt x="7" y="19"/>
                  <a:pt x="7" y="20"/>
                  <a:pt x="7" y="20"/>
                </a:cubicBezTo>
                <a:cubicBezTo>
                  <a:pt x="8" y="20"/>
                  <a:pt x="8" y="21"/>
                  <a:pt x="8" y="21"/>
                </a:cubicBezTo>
                <a:cubicBezTo>
                  <a:pt x="8" y="21"/>
                  <a:pt x="8" y="21"/>
                  <a:pt x="8" y="22"/>
                </a:cubicBezTo>
                <a:cubicBezTo>
                  <a:pt x="8" y="23"/>
                  <a:pt x="8" y="23"/>
                  <a:pt x="8" y="23"/>
                </a:cubicBezTo>
                <a:cubicBezTo>
                  <a:pt x="8" y="23"/>
                  <a:pt x="8" y="24"/>
                  <a:pt x="8" y="24"/>
                </a:cubicBezTo>
                <a:cubicBezTo>
                  <a:pt x="8" y="24"/>
                  <a:pt x="7" y="25"/>
                  <a:pt x="7" y="25"/>
                </a:cubicBezTo>
                <a:cubicBezTo>
                  <a:pt x="7" y="25"/>
                  <a:pt x="6" y="25"/>
                  <a:pt x="6" y="24"/>
                </a:cubicBezTo>
                <a:cubicBezTo>
                  <a:pt x="5" y="24"/>
                  <a:pt x="5" y="23"/>
                  <a:pt x="6" y="23"/>
                </a:cubicBezTo>
                <a:cubicBezTo>
                  <a:pt x="6" y="22"/>
                  <a:pt x="6" y="22"/>
                  <a:pt x="6" y="21"/>
                </a:cubicBezTo>
                <a:cubicBezTo>
                  <a:pt x="6" y="21"/>
                  <a:pt x="6" y="21"/>
                  <a:pt x="6" y="21"/>
                </a:cubicBezTo>
                <a:cubicBezTo>
                  <a:pt x="6" y="21"/>
                  <a:pt x="6" y="20"/>
                  <a:pt x="6" y="19"/>
                </a:cubicBezTo>
                <a:cubicBezTo>
                  <a:pt x="6" y="18"/>
                  <a:pt x="6" y="18"/>
                  <a:pt x="6" y="17"/>
                </a:cubicBezTo>
                <a:cubicBezTo>
                  <a:pt x="6" y="17"/>
                  <a:pt x="6" y="17"/>
                  <a:pt x="6" y="17"/>
                </a:cubicBezTo>
                <a:cubicBezTo>
                  <a:pt x="6" y="17"/>
                  <a:pt x="6" y="16"/>
                  <a:pt x="6" y="16"/>
                </a:cubicBezTo>
                <a:cubicBezTo>
                  <a:pt x="6" y="16"/>
                  <a:pt x="6" y="15"/>
                  <a:pt x="6" y="15"/>
                </a:cubicBezTo>
                <a:cubicBezTo>
                  <a:pt x="5" y="15"/>
                  <a:pt x="5" y="15"/>
                  <a:pt x="5" y="16"/>
                </a:cubicBezTo>
                <a:cubicBezTo>
                  <a:pt x="4" y="16"/>
                  <a:pt x="4" y="16"/>
                  <a:pt x="4" y="16"/>
                </a:cubicBezTo>
                <a:cubicBezTo>
                  <a:pt x="3" y="17"/>
                  <a:pt x="3" y="17"/>
                  <a:pt x="3" y="17"/>
                </a:cubicBezTo>
                <a:cubicBezTo>
                  <a:pt x="2" y="17"/>
                  <a:pt x="1" y="17"/>
                  <a:pt x="0" y="17"/>
                </a:cubicBezTo>
                <a:cubicBezTo>
                  <a:pt x="0" y="17"/>
                  <a:pt x="0" y="16"/>
                  <a:pt x="0" y="16"/>
                </a:cubicBezTo>
                <a:cubicBezTo>
                  <a:pt x="0" y="15"/>
                  <a:pt x="1" y="15"/>
                  <a:pt x="1" y="15"/>
                </a:cubicBezTo>
                <a:cubicBezTo>
                  <a:pt x="2" y="15"/>
                  <a:pt x="3" y="15"/>
                  <a:pt x="5" y="14"/>
                </a:cubicBezTo>
                <a:cubicBezTo>
                  <a:pt x="5" y="13"/>
                  <a:pt x="6" y="12"/>
                  <a:pt x="7" y="11"/>
                </a:cubicBezTo>
                <a:close/>
                <a:moveTo>
                  <a:pt x="7" y="5"/>
                </a:moveTo>
                <a:cubicBezTo>
                  <a:pt x="8" y="5"/>
                  <a:pt x="9" y="5"/>
                  <a:pt x="11" y="5"/>
                </a:cubicBezTo>
                <a:cubicBezTo>
                  <a:pt x="11" y="6"/>
                  <a:pt x="11" y="6"/>
                  <a:pt x="11" y="6"/>
                </a:cubicBezTo>
                <a:cubicBezTo>
                  <a:pt x="12" y="7"/>
                  <a:pt x="12" y="7"/>
                  <a:pt x="12" y="8"/>
                </a:cubicBezTo>
                <a:cubicBezTo>
                  <a:pt x="12" y="9"/>
                  <a:pt x="11" y="9"/>
                  <a:pt x="11" y="10"/>
                </a:cubicBezTo>
                <a:cubicBezTo>
                  <a:pt x="10" y="10"/>
                  <a:pt x="9" y="11"/>
                  <a:pt x="9" y="11"/>
                </a:cubicBezTo>
                <a:cubicBezTo>
                  <a:pt x="8" y="10"/>
                  <a:pt x="8" y="10"/>
                  <a:pt x="9" y="10"/>
                </a:cubicBezTo>
                <a:cubicBezTo>
                  <a:pt x="9" y="9"/>
                  <a:pt x="9" y="9"/>
                  <a:pt x="9" y="9"/>
                </a:cubicBezTo>
                <a:cubicBezTo>
                  <a:pt x="10" y="8"/>
                  <a:pt x="10" y="8"/>
                  <a:pt x="9" y="7"/>
                </a:cubicBezTo>
                <a:cubicBezTo>
                  <a:pt x="8" y="6"/>
                  <a:pt x="7" y="6"/>
                  <a:pt x="5" y="7"/>
                </a:cubicBezTo>
                <a:cubicBezTo>
                  <a:pt x="5" y="7"/>
                  <a:pt x="4" y="7"/>
                  <a:pt x="3" y="8"/>
                </a:cubicBezTo>
                <a:cubicBezTo>
                  <a:pt x="2" y="8"/>
                  <a:pt x="2" y="8"/>
                  <a:pt x="1" y="8"/>
                </a:cubicBezTo>
                <a:cubicBezTo>
                  <a:pt x="1" y="8"/>
                  <a:pt x="1" y="7"/>
                  <a:pt x="1" y="7"/>
                </a:cubicBezTo>
                <a:cubicBezTo>
                  <a:pt x="1" y="6"/>
                  <a:pt x="2" y="6"/>
                  <a:pt x="3" y="6"/>
                </a:cubicBezTo>
                <a:cubicBezTo>
                  <a:pt x="3" y="6"/>
                  <a:pt x="4" y="5"/>
                  <a:pt x="5" y="5"/>
                </a:cubicBezTo>
                <a:cubicBezTo>
                  <a:pt x="6" y="5"/>
                  <a:pt x="6" y="5"/>
                  <a:pt x="7" y="5"/>
                </a:cubicBezTo>
                <a:close/>
                <a:moveTo>
                  <a:pt x="4" y="0"/>
                </a:moveTo>
                <a:cubicBezTo>
                  <a:pt x="5" y="0"/>
                  <a:pt x="6" y="0"/>
                  <a:pt x="6" y="0"/>
                </a:cubicBezTo>
                <a:cubicBezTo>
                  <a:pt x="7" y="0"/>
                  <a:pt x="7" y="1"/>
                  <a:pt x="8" y="1"/>
                </a:cubicBezTo>
                <a:cubicBezTo>
                  <a:pt x="9" y="1"/>
                  <a:pt x="9" y="1"/>
                  <a:pt x="9" y="1"/>
                </a:cubicBezTo>
                <a:cubicBezTo>
                  <a:pt x="10" y="1"/>
                  <a:pt x="11" y="2"/>
                  <a:pt x="10" y="2"/>
                </a:cubicBezTo>
                <a:cubicBezTo>
                  <a:pt x="9" y="2"/>
                  <a:pt x="8" y="2"/>
                  <a:pt x="8" y="2"/>
                </a:cubicBezTo>
                <a:cubicBezTo>
                  <a:pt x="8" y="2"/>
                  <a:pt x="7" y="2"/>
                  <a:pt x="7" y="2"/>
                </a:cubicBezTo>
                <a:cubicBezTo>
                  <a:pt x="6" y="2"/>
                  <a:pt x="6" y="2"/>
                  <a:pt x="6" y="2"/>
                </a:cubicBezTo>
                <a:cubicBezTo>
                  <a:pt x="6" y="2"/>
                  <a:pt x="6" y="2"/>
                  <a:pt x="6" y="2"/>
                </a:cubicBezTo>
                <a:cubicBezTo>
                  <a:pt x="6" y="2"/>
                  <a:pt x="5" y="2"/>
                  <a:pt x="5" y="2"/>
                </a:cubicBezTo>
                <a:cubicBezTo>
                  <a:pt x="4" y="2"/>
                  <a:pt x="3" y="2"/>
                  <a:pt x="3" y="1"/>
                </a:cubicBezTo>
                <a:cubicBezTo>
                  <a:pt x="3" y="1"/>
                  <a:pt x="3" y="0"/>
                  <a:pt x="3" y="0"/>
                </a:cubicBezTo>
                <a:cubicBezTo>
                  <a:pt x="3" y="0"/>
                  <a:pt x="4" y="0"/>
                  <a:pt x="4" y="0"/>
                </a:cubicBezTo>
                <a:close/>
                <a:moveTo>
                  <a:pt x="10" y="15"/>
                </a:moveTo>
                <a:cubicBezTo>
                  <a:pt x="10" y="14"/>
                  <a:pt x="11" y="15"/>
                  <a:pt x="11" y="15"/>
                </a:cubicBezTo>
                <a:cubicBezTo>
                  <a:pt x="12" y="15"/>
                  <a:pt x="12" y="16"/>
                  <a:pt x="12" y="16"/>
                </a:cubicBezTo>
                <a:cubicBezTo>
                  <a:pt x="12" y="16"/>
                  <a:pt x="12" y="17"/>
                  <a:pt x="12" y="17"/>
                </a:cubicBezTo>
                <a:cubicBezTo>
                  <a:pt x="13" y="17"/>
                  <a:pt x="12" y="18"/>
                  <a:pt x="12" y="18"/>
                </a:cubicBezTo>
                <a:cubicBezTo>
                  <a:pt x="11" y="18"/>
                  <a:pt x="11" y="17"/>
                  <a:pt x="11" y="17"/>
                </a:cubicBezTo>
                <a:cubicBezTo>
                  <a:pt x="10" y="17"/>
                  <a:pt x="10" y="16"/>
                  <a:pt x="10" y="16"/>
                </a:cubicBezTo>
                <a:cubicBezTo>
                  <a:pt x="9" y="16"/>
                  <a:pt x="9" y="15"/>
                  <a:pt x="9" y="15"/>
                </a:cubicBezTo>
                <a:cubicBezTo>
                  <a:pt x="9" y="15"/>
                  <a:pt x="9" y="15"/>
                  <a:pt x="10" y="15"/>
                </a:cubicBezTo>
                <a:close/>
                <a:moveTo>
                  <a:pt x="12" y="11"/>
                </a:moveTo>
                <a:cubicBezTo>
                  <a:pt x="12" y="11"/>
                  <a:pt x="13" y="11"/>
                  <a:pt x="13" y="11"/>
                </a:cubicBezTo>
                <a:cubicBezTo>
                  <a:pt x="13" y="11"/>
                  <a:pt x="13" y="11"/>
                  <a:pt x="13" y="11"/>
                </a:cubicBezTo>
                <a:cubicBezTo>
                  <a:pt x="13" y="12"/>
                  <a:pt x="13" y="12"/>
                  <a:pt x="12" y="13"/>
                </a:cubicBezTo>
                <a:cubicBezTo>
                  <a:pt x="12" y="13"/>
                  <a:pt x="12" y="13"/>
                  <a:pt x="12" y="13"/>
                </a:cubicBezTo>
                <a:cubicBezTo>
                  <a:pt x="12" y="13"/>
                  <a:pt x="12" y="13"/>
                  <a:pt x="11" y="13"/>
                </a:cubicBezTo>
                <a:cubicBezTo>
                  <a:pt x="11" y="13"/>
                  <a:pt x="11" y="13"/>
                  <a:pt x="10" y="13"/>
                </a:cubicBezTo>
                <a:cubicBezTo>
                  <a:pt x="10" y="13"/>
                  <a:pt x="10" y="13"/>
                  <a:pt x="10" y="12"/>
                </a:cubicBezTo>
                <a:cubicBezTo>
                  <a:pt x="10" y="12"/>
                  <a:pt x="10" y="12"/>
                  <a:pt x="11" y="11"/>
                </a:cubicBezTo>
                <a:cubicBezTo>
                  <a:pt x="11" y="11"/>
                  <a:pt x="12" y="11"/>
                  <a:pt x="12" y="11"/>
                </a:cubicBezTo>
                <a:close/>
                <a:moveTo>
                  <a:pt x="17" y="14"/>
                </a:moveTo>
                <a:cubicBezTo>
                  <a:pt x="17" y="14"/>
                  <a:pt x="18" y="14"/>
                  <a:pt x="18" y="14"/>
                </a:cubicBezTo>
                <a:cubicBezTo>
                  <a:pt x="18" y="14"/>
                  <a:pt x="18" y="14"/>
                  <a:pt x="18" y="15"/>
                </a:cubicBezTo>
                <a:cubicBezTo>
                  <a:pt x="18" y="15"/>
                  <a:pt x="17" y="16"/>
                  <a:pt x="17" y="17"/>
                </a:cubicBezTo>
                <a:cubicBezTo>
                  <a:pt x="17" y="17"/>
                  <a:pt x="17" y="18"/>
                  <a:pt x="16" y="18"/>
                </a:cubicBezTo>
                <a:cubicBezTo>
                  <a:pt x="15" y="20"/>
                  <a:pt x="15" y="20"/>
                  <a:pt x="15" y="20"/>
                </a:cubicBezTo>
                <a:cubicBezTo>
                  <a:pt x="15" y="20"/>
                  <a:pt x="15" y="21"/>
                  <a:pt x="14" y="21"/>
                </a:cubicBezTo>
                <a:cubicBezTo>
                  <a:pt x="14" y="21"/>
                  <a:pt x="14" y="22"/>
                  <a:pt x="13" y="22"/>
                </a:cubicBezTo>
                <a:cubicBezTo>
                  <a:pt x="12" y="23"/>
                  <a:pt x="11" y="24"/>
                  <a:pt x="11" y="23"/>
                </a:cubicBezTo>
                <a:cubicBezTo>
                  <a:pt x="10" y="23"/>
                  <a:pt x="10" y="22"/>
                  <a:pt x="11" y="21"/>
                </a:cubicBezTo>
                <a:cubicBezTo>
                  <a:pt x="11" y="21"/>
                  <a:pt x="11" y="21"/>
                  <a:pt x="12" y="21"/>
                </a:cubicBezTo>
                <a:cubicBezTo>
                  <a:pt x="12" y="21"/>
                  <a:pt x="12" y="20"/>
                  <a:pt x="12" y="20"/>
                </a:cubicBezTo>
                <a:cubicBezTo>
                  <a:pt x="13" y="19"/>
                  <a:pt x="14" y="19"/>
                  <a:pt x="14" y="19"/>
                </a:cubicBezTo>
                <a:cubicBezTo>
                  <a:pt x="15" y="18"/>
                  <a:pt x="15" y="18"/>
                  <a:pt x="15" y="17"/>
                </a:cubicBezTo>
                <a:cubicBezTo>
                  <a:pt x="16" y="17"/>
                  <a:pt x="16" y="16"/>
                  <a:pt x="17" y="15"/>
                </a:cubicBezTo>
                <a:cubicBezTo>
                  <a:pt x="17" y="15"/>
                  <a:pt x="17" y="14"/>
                  <a:pt x="17" y="14"/>
                </a:cubicBezTo>
                <a:close/>
                <a:moveTo>
                  <a:pt x="19" y="4"/>
                </a:moveTo>
                <a:cubicBezTo>
                  <a:pt x="19" y="4"/>
                  <a:pt x="20" y="4"/>
                  <a:pt x="20" y="4"/>
                </a:cubicBezTo>
                <a:cubicBezTo>
                  <a:pt x="21" y="4"/>
                  <a:pt x="22" y="4"/>
                  <a:pt x="22" y="5"/>
                </a:cubicBezTo>
                <a:cubicBezTo>
                  <a:pt x="22" y="5"/>
                  <a:pt x="23" y="5"/>
                  <a:pt x="23" y="5"/>
                </a:cubicBezTo>
                <a:cubicBezTo>
                  <a:pt x="23" y="5"/>
                  <a:pt x="23" y="5"/>
                  <a:pt x="24" y="5"/>
                </a:cubicBezTo>
                <a:cubicBezTo>
                  <a:pt x="24" y="5"/>
                  <a:pt x="24" y="6"/>
                  <a:pt x="24" y="6"/>
                </a:cubicBezTo>
                <a:cubicBezTo>
                  <a:pt x="24" y="6"/>
                  <a:pt x="25" y="6"/>
                  <a:pt x="25" y="6"/>
                </a:cubicBezTo>
                <a:cubicBezTo>
                  <a:pt x="25" y="6"/>
                  <a:pt x="25" y="7"/>
                  <a:pt x="26" y="7"/>
                </a:cubicBezTo>
                <a:cubicBezTo>
                  <a:pt x="26" y="8"/>
                  <a:pt x="26" y="8"/>
                  <a:pt x="26" y="9"/>
                </a:cubicBezTo>
                <a:cubicBezTo>
                  <a:pt x="25" y="10"/>
                  <a:pt x="25" y="11"/>
                  <a:pt x="26" y="12"/>
                </a:cubicBezTo>
                <a:cubicBezTo>
                  <a:pt x="26" y="13"/>
                  <a:pt x="26" y="13"/>
                  <a:pt x="26" y="14"/>
                </a:cubicBezTo>
                <a:cubicBezTo>
                  <a:pt x="26" y="14"/>
                  <a:pt x="26" y="15"/>
                  <a:pt x="26" y="16"/>
                </a:cubicBezTo>
                <a:cubicBezTo>
                  <a:pt x="26" y="16"/>
                  <a:pt x="26" y="17"/>
                  <a:pt x="26" y="17"/>
                </a:cubicBezTo>
                <a:cubicBezTo>
                  <a:pt x="25" y="18"/>
                  <a:pt x="25" y="18"/>
                  <a:pt x="25" y="19"/>
                </a:cubicBezTo>
                <a:cubicBezTo>
                  <a:pt x="25" y="19"/>
                  <a:pt x="25" y="20"/>
                  <a:pt x="25" y="20"/>
                </a:cubicBezTo>
                <a:cubicBezTo>
                  <a:pt x="25" y="20"/>
                  <a:pt x="25" y="20"/>
                  <a:pt x="25" y="20"/>
                </a:cubicBezTo>
                <a:cubicBezTo>
                  <a:pt x="25" y="21"/>
                  <a:pt x="24" y="22"/>
                  <a:pt x="23" y="23"/>
                </a:cubicBezTo>
                <a:cubicBezTo>
                  <a:pt x="22" y="24"/>
                  <a:pt x="22" y="24"/>
                  <a:pt x="22" y="24"/>
                </a:cubicBezTo>
                <a:cubicBezTo>
                  <a:pt x="22" y="24"/>
                  <a:pt x="22" y="24"/>
                  <a:pt x="22" y="24"/>
                </a:cubicBezTo>
                <a:cubicBezTo>
                  <a:pt x="21" y="25"/>
                  <a:pt x="21" y="25"/>
                  <a:pt x="21" y="25"/>
                </a:cubicBezTo>
                <a:cubicBezTo>
                  <a:pt x="20" y="25"/>
                  <a:pt x="20" y="25"/>
                  <a:pt x="19" y="24"/>
                </a:cubicBezTo>
                <a:cubicBezTo>
                  <a:pt x="19" y="24"/>
                  <a:pt x="18" y="24"/>
                  <a:pt x="18" y="23"/>
                </a:cubicBezTo>
                <a:cubicBezTo>
                  <a:pt x="17" y="23"/>
                  <a:pt x="17" y="22"/>
                  <a:pt x="17" y="22"/>
                </a:cubicBezTo>
                <a:cubicBezTo>
                  <a:pt x="17" y="22"/>
                  <a:pt x="17" y="21"/>
                  <a:pt x="18" y="21"/>
                </a:cubicBezTo>
                <a:cubicBezTo>
                  <a:pt x="18" y="21"/>
                  <a:pt x="18" y="21"/>
                  <a:pt x="18" y="22"/>
                </a:cubicBezTo>
                <a:cubicBezTo>
                  <a:pt x="19" y="22"/>
                  <a:pt x="19" y="22"/>
                  <a:pt x="20" y="22"/>
                </a:cubicBezTo>
                <a:cubicBezTo>
                  <a:pt x="20" y="23"/>
                  <a:pt x="21" y="23"/>
                  <a:pt x="21" y="22"/>
                </a:cubicBezTo>
                <a:cubicBezTo>
                  <a:pt x="22" y="22"/>
                  <a:pt x="22" y="22"/>
                  <a:pt x="22" y="21"/>
                </a:cubicBezTo>
                <a:cubicBezTo>
                  <a:pt x="22" y="21"/>
                  <a:pt x="22" y="21"/>
                  <a:pt x="22" y="20"/>
                </a:cubicBezTo>
                <a:cubicBezTo>
                  <a:pt x="22" y="20"/>
                  <a:pt x="22" y="20"/>
                  <a:pt x="23" y="20"/>
                </a:cubicBezTo>
                <a:cubicBezTo>
                  <a:pt x="23" y="19"/>
                  <a:pt x="23" y="19"/>
                  <a:pt x="23" y="19"/>
                </a:cubicBezTo>
                <a:cubicBezTo>
                  <a:pt x="23" y="18"/>
                  <a:pt x="23" y="18"/>
                  <a:pt x="23" y="18"/>
                </a:cubicBezTo>
                <a:cubicBezTo>
                  <a:pt x="24" y="17"/>
                  <a:pt x="24" y="17"/>
                  <a:pt x="24" y="16"/>
                </a:cubicBezTo>
                <a:cubicBezTo>
                  <a:pt x="24" y="15"/>
                  <a:pt x="24" y="15"/>
                  <a:pt x="24" y="14"/>
                </a:cubicBezTo>
                <a:cubicBezTo>
                  <a:pt x="24" y="14"/>
                  <a:pt x="24" y="14"/>
                  <a:pt x="24" y="13"/>
                </a:cubicBezTo>
                <a:cubicBezTo>
                  <a:pt x="24" y="13"/>
                  <a:pt x="24" y="13"/>
                  <a:pt x="24" y="12"/>
                </a:cubicBezTo>
                <a:cubicBezTo>
                  <a:pt x="24" y="12"/>
                  <a:pt x="24" y="11"/>
                  <a:pt x="24" y="10"/>
                </a:cubicBezTo>
                <a:cubicBezTo>
                  <a:pt x="24" y="10"/>
                  <a:pt x="24" y="9"/>
                  <a:pt x="24" y="9"/>
                </a:cubicBezTo>
                <a:cubicBezTo>
                  <a:pt x="24" y="8"/>
                  <a:pt x="23" y="8"/>
                  <a:pt x="23" y="8"/>
                </a:cubicBezTo>
                <a:cubicBezTo>
                  <a:pt x="23" y="7"/>
                  <a:pt x="23" y="7"/>
                  <a:pt x="23" y="7"/>
                </a:cubicBezTo>
                <a:cubicBezTo>
                  <a:pt x="22" y="7"/>
                  <a:pt x="22" y="7"/>
                  <a:pt x="22" y="7"/>
                </a:cubicBezTo>
                <a:cubicBezTo>
                  <a:pt x="21" y="7"/>
                  <a:pt x="21" y="7"/>
                  <a:pt x="21" y="7"/>
                </a:cubicBezTo>
                <a:cubicBezTo>
                  <a:pt x="21" y="7"/>
                  <a:pt x="20" y="7"/>
                  <a:pt x="20" y="8"/>
                </a:cubicBezTo>
                <a:cubicBezTo>
                  <a:pt x="20" y="8"/>
                  <a:pt x="20" y="8"/>
                  <a:pt x="20" y="9"/>
                </a:cubicBezTo>
                <a:cubicBezTo>
                  <a:pt x="20" y="9"/>
                  <a:pt x="20" y="10"/>
                  <a:pt x="19" y="11"/>
                </a:cubicBezTo>
                <a:cubicBezTo>
                  <a:pt x="19" y="11"/>
                  <a:pt x="19" y="11"/>
                  <a:pt x="19" y="11"/>
                </a:cubicBezTo>
                <a:cubicBezTo>
                  <a:pt x="19" y="12"/>
                  <a:pt x="18" y="12"/>
                  <a:pt x="18" y="12"/>
                </a:cubicBezTo>
                <a:cubicBezTo>
                  <a:pt x="18" y="12"/>
                  <a:pt x="18" y="12"/>
                  <a:pt x="18" y="12"/>
                </a:cubicBezTo>
                <a:cubicBezTo>
                  <a:pt x="18" y="11"/>
                  <a:pt x="18" y="10"/>
                  <a:pt x="18" y="9"/>
                </a:cubicBezTo>
                <a:cubicBezTo>
                  <a:pt x="18" y="9"/>
                  <a:pt x="18" y="8"/>
                  <a:pt x="18" y="8"/>
                </a:cubicBezTo>
                <a:cubicBezTo>
                  <a:pt x="18" y="7"/>
                  <a:pt x="18" y="7"/>
                  <a:pt x="18" y="7"/>
                </a:cubicBezTo>
                <a:cubicBezTo>
                  <a:pt x="18" y="6"/>
                  <a:pt x="17" y="6"/>
                  <a:pt x="17" y="6"/>
                </a:cubicBezTo>
                <a:cubicBezTo>
                  <a:pt x="16" y="6"/>
                  <a:pt x="16" y="6"/>
                  <a:pt x="16" y="6"/>
                </a:cubicBezTo>
                <a:cubicBezTo>
                  <a:pt x="16" y="6"/>
                  <a:pt x="16" y="6"/>
                  <a:pt x="16" y="6"/>
                </a:cubicBezTo>
                <a:cubicBezTo>
                  <a:pt x="16" y="6"/>
                  <a:pt x="16" y="6"/>
                  <a:pt x="15" y="6"/>
                </a:cubicBezTo>
                <a:cubicBezTo>
                  <a:pt x="15" y="6"/>
                  <a:pt x="15" y="6"/>
                  <a:pt x="14" y="6"/>
                </a:cubicBezTo>
                <a:cubicBezTo>
                  <a:pt x="14" y="6"/>
                  <a:pt x="14" y="5"/>
                  <a:pt x="15" y="5"/>
                </a:cubicBezTo>
                <a:cubicBezTo>
                  <a:pt x="15" y="5"/>
                  <a:pt x="15" y="5"/>
                  <a:pt x="15" y="5"/>
                </a:cubicBezTo>
                <a:cubicBezTo>
                  <a:pt x="15" y="5"/>
                  <a:pt x="15" y="5"/>
                  <a:pt x="15" y="4"/>
                </a:cubicBezTo>
                <a:cubicBezTo>
                  <a:pt x="16" y="4"/>
                  <a:pt x="16" y="4"/>
                  <a:pt x="16" y="4"/>
                </a:cubicBezTo>
                <a:cubicBezTo>
                  <a:pt x="16" y="4"/>
                  <a:pt x="17" y="4"/>
                  <a:pt x="17" y="4"/>
                </a:cubicBezTo>
                <a:cubicBezTo>
                  <a:pt x="17" y="4"/>
                  <a:pt x="17" y="4"/>
                  <a:pt x="18" y="4"/>
                </a:cubicBezTo>
                <a:cubicBezTo>
                  <a:pt x="18" y="4"/>
                  <a:pt x="18" y="4"/>
                  <a:pt x="18" y="4"/>
                </a:cubicBezTo>
                <a:cubicBezTo>
                  <a:pt x="18" y="4"/>
                  <a:pt x="18" y="4"/>
                  <a:pt x="19"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66"/>
          <p:cNvSpPr>
            <a:spLocks noEditPoints="1"/>
          </p:cNvSpPr>
          <p:nvPr>
            <p:custDataLst>
              <p:tags r:id="rId60"/>
            </p:custDataLst>
          </p:nvPr>
        </p:nvSpPr>
        <p:spPr bwMode="auto">
          <a:xfrm>
            <a:off x="4906365" y="4685835"/>
            <a:ext cx="148738" cy="131493"/>
          </a:xfrm>
          <a:custGeom>
            <a:avLst/>
            <a:gdLst>
              <a:gd name="T0" fmla="*/ 2 w 26"/>
              <a:gd name="T1" fmla="*/ 20 h 23"/>
              <a:gd name="T2" fmla="*/ 5 w 26"/>
              <a:gd name="T3" fmla="*/ 20 h 23"/>
              <a:gd name="T4" fmla="*/ 5 w 26"/>
              <a:gd name="T5" fmla="*/ 21 h 23"/>
              <a:gd name="T6" fmla="*/ 0 w 26"/>
              <a:gd name="T7" fmla="*/ 22 h 23"/>
              <a:gd name="T8" fmla="*/ 19 w 26"/>
              <a:gd name="T9" fmla="*/ 0 h 23"/>
              <a:gd name="T10" fmla="*/ 22 w 26"/>
              <a:gd name="T11" fmla="*/ 0 h 23"/>
              <a:gd name="T12" fmla="*/ 24 w 26"/>
              <a:gd name="T13" fmla="*/ 2 h 23"/>
              <a:gd name="T14" fmla="*/ 19 w 26"/>
              <a:gd name="T15" fmla="*/ 2 h 23"/>
              <a:gd name="T16" fmla="*/ 18 w 26"/>
              <a:gd name="T17" fmla="*/ 2 h 23"/>
              <a:gd name="T18" fmla="*/ 15 w 26"/>
              <a:gd name="T19" fmla="*/ 3 h 23"/>
              <a:gd name="T20" fmla="*/ 14 w 26"/>
              <a:gd name="T21" fmla="*/ 4 h 23"/>
              <a:gd name="T22" fmla="*/ 14 w 26"/>
              <a:gd name="T23" fmla="*/ 7 h 23"/>
              <a:gd name="T24" fmla="*/ 16 w 26"/>
              <a:gd name="T25" fmla="*/ 7 h 23"/>
              <a:gd name="T26" fmla="*/ 19 w 26"/>
              <a:gd name="T27" fmla="*/ 9 h 23"/>
              <a:gd name="T28" fmla="*/ 21 w 26"/>
              <a:gd name="T29" fmla="*/ 14 h 23"/>
              <a:gd name="T30" fmla="*/ 20 w 26"/>
              <a:gd name="T31" fmla="*/ 18 h 23"/>
              <a:gd name="T32" fmla="*/ 20 w 26"/>
              <a:gd name="T33" fmla="*/ 19 h 23"/>
              <a:gd name="T34" fmla="*/ 23 w 26"/>
              <a:gd name="T35" fmla="*/ 20 h 23"/>
              <a:gd name="T36" fmla="*/ 26 w 26"/>
              <a:gd name="T37" fmla="*/ 20 h 23"/>
              <a:gd name="T38" fmla="*/ 25 w 26"/>
              <a:gd name="T39" fmla="*/ 22 h 23"/>
              <a:gd name="T40" fmla="*/ 20 w 26"/>
              <a:gd name="T41" fmla="*/ 21 h 23"/>
              <a:gd name="T42" fmla="*/ 18 w 26"/>
              <a:gd name="T43" fmla="*/ 21 h 23"/>
              <a:gd name="T44" fmla="*/ 14 w 26"/>
              <a:gd name="T45" fmla="*/ 21 h 23"/>
              <a:gd name="T46" fmla="*/ 9 w 26"/>
              <a:gd name="T47" fmla="*/ 21 h 23"/>
              <a:gd name="T48" fmla="*/ 7 w 26"/>
              <a:gd name="T49" fmla="*/ 20 h 23"/>
              <a:gd name="T50" fmla="*/ 7 w 26"/>
              <a:gd name="T51" fmla="*/ 20 h 23"/>
              <a:gd name="T52" fmla="*/ 9 w 26"/>
              <a:gd name="T53" fmla="*/ 18 h 23"/>
              <a:gd name="T54" fmla="*/ 11 w 26"/>
              <a:gd name="T55" fmla="*/ 10 h 23"/>
              <a:gd name="T56" fmla="*/ 8 w 26"/>
              <a:gd name="T57" fmla="*/ 10 h 23"/>
              <a:gd name="T58" fmla="*/ 5 w 26"/>
              <a:gd name="T59" fmla="*/ 10 h 23"/>
              <a:gd name="T60" fmla="*/ 6 w 26"/>
              <a:gd name="T61" fmla="*/ 8 h 23"/>
              <a:gd name="T62" fmla="*/ 9 w 26"/>
              <a:gd name="T63" fmla="*/ 8 h 23"/>
              <a:gd name="T64" fmla="*/ 12 w 26"/>
              <a:gd name="T65" fmla="*/ 7 h 23"/>
              <a:gd name="T66" fmla="*/ 12 w 26"/>
              <a:gd name="T67" fmla="*/ 4 h 23"/>
              <a:gd name="T68" fmla="*/ 11 w 26"/>
              <a:gd name="T69" fmla="*/ 2 h 23"/>
              <a:gd name="T70" fmla="*/ 7 w 26"/>
              <a:gd name="T71" fmla="*/ 2 h 23"/>
              <a:gd name="T72" fmla="*/ 6 w 26"/>
              <a:gd name="T73" fmla="*/ 2 h 23"/>
              <a:gd name="T74" fmla="*/ 4 w 26"/>
              <a:gd name="T75" fmla="*/ 2 h 23"/>
              <a:gd name="T76" fmla="*/ 6 w 26"/>
              <a:gd name="T77" fmla="*/ 0 h 23"/>
              <a:gd name="T78" fmla="*/ 11 w 26"/>
              <a:gd name="T79" fmla="*/ 0 h 23"/>
              <a:gd name="T80" fmla="*/ 13 w 26"/>
              <a:gd name="T81" fmla="*/ 0 h 23"/>
              <a:gd name="T82" fmla="*/ 19 w 26"/>
              <a:gd name="T83" fmla="*/ 0 h 23"/>
              <a:gd name="T84" fmla="*/ 14 w 26"/>
              <a:gd name="T85" fmla="*/ 9 h 23"/>
              <a:gd name="T86" fmla="*/ 12 w 26"/>
              <a:gd name="T87" fmla="*/ 11 h 23"/>
              <a:gd name="T88" fmla="*/ 12 w 26"/>
              <a:gd name="T89" fmla="*/ 14 h 23"/>
              <a:gd name="T90" fmla="*/ 10 w 26"/>
              <a:gd name="T91" fmla="*/ 19 h 23"/>
              <a:gd name="T92" fmla="*/ 13 w 26"/>
              <a:gd name="T93" fmla="*/ 19 h 23"/>
              <a:gd name="T94" fmla="*/ 16 w 26"/>
              <a:gd name="T95" fmla="*/ 19 h 23"/>
              <a:gd name="T96" fmla="*/ 18 w 26"/>
              <a:gd name="T97" fmla="*/ 17 h 23"/>
              <a:gd name="T98" fmla="*/ 19 w 26"/>
              <a:gd name="T99" fmla="*/ 15 h 23"/>
              <a:gd name="T100" fmla="*/ 19 w 26"/>
              <a:gd name="T101" fmla="*/ 11 h 23"/>
              <a:gd name="T102" fmla="*/ 18 w 26"/>
              <a:gd name="T103" fmla="*/ 10 h 23"/>
              <a:gd name="T104" fmla="*/ 16 w 26"/>
              <a:gd name="T105"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23">
                <a:moveTo>
                  <a:pt x="1" y="20"/>
                </a:moveTo>
                <a:cubicBezTo>
                  <a:pt x="1" y="19"/>
                  <a:pt x="2" y="19"/>
                  <a:pt x="2" y="20"/>
                </a:cubicBezTo>
                <a:cubicBezTo>
                  <a:pt x="3" y="20"/>
                  <a:pt x="3" y="20"/>
                  <a:pt x="3" y="20"/>
                </a:cubicBezTo>
                <a:cubicBezTo>
                  <a:pt x="4" y="19"/>
                  <a:pt x="5" y="20"/>
                  <a:pt x="5" y="20"/>
                </a:cubicBezTo>
                <a:cubicBezTo>
                  <a:pt x="5" y="20"/>
                  <a:pt x="6" y="20"/>
                  <a:pt x="6" y="20"/>
                </a:cubicBezTo>
                <a:cubicBezTo>
                  <a:pt x="6" y="21"/>
                  <a:pt x="6" y="21"/>
                  <a:pt x="5" y="21"/>
                </a:cubicBezTo>
                <a:cubicBezTo>
                  <a:pt x="4" y="22"/>
                  <a:pt x="3" y="22"/>
                  <a:pt x="1" y="22"/>
                </a:cubicBezTo>
                <a:cubicBezTo>
                  <a:pt x="1" y="22"/>
                  <a:pt x="1" y="22"/>
                  <a:pt x="0" y="22"/>
                </a:cubicBezTo>
                <a:cubicBezTo>
                  <a:pt x="0" y="21"/>
                  <a:pt x="0" y="20"/>
                  <a:pt x="1" y="20"/>
                </a:cubicBezTo>
                <a:close/>
                <a:moveTo>
                  <a:pt x="19" y="0"/>
                </a:moveTo>
                <a:cubicBezTo>
                  <a:pt x="19" y="0"/>
                  <a:pt x="20" y="0"/>
                  <a:pt x="21" y="0"/>
                </a:cubicBezTo>
                <a:cubicBezTo>
                  <a:pt x="22" y="0"/>
                  <a:pt x="22" y="0"/>
                  <a:pt x="22" y="0"/>
                </a:cubicBezTo>
                <a:cubicBezTo>
                  <a:pt x="23" y="0"/>
                  <a:pt x="23" y="0"/>
                  <a:pt x="24" y="0"/>
                </a:cubicBezTo>
                <a:cubicBezTo>
                  <a:pt x="24" y="1"/>
                  <a:pt x="24" y="1"/>
                  <a:pt x="24" y="2"/>
                </a:cubicBezTo>
                <a:cubicBezTo>
                  <a:pt x="23" y="2"/>
                  <a:pt x="22" y="2"/>
                  <a:pt x="21" y="2"/>
                </a:cubicBezTo>
                <a:cubicBezTo>
                  <a:pt x="21" y="2"/>
                  <a:pt x="20" y="2"/>
                  <a:pt x="19" y="2"/>
                </a:cubicBezTo>
                <a:cubicBezTo>
                  <a:pt x="19" y="2"/>
                  <a:pt x="19" y="2"/>
                  <a:pt x="19" y="2"/>
                </a:cubicBezTo>
                <a:cubicBezTo>
                  <a:pt x="18" y="2"/>
                  <a:pt x="18" y="2"/>
                  <a:pt x="18" y="2"/>
                </a:cubicBezTo>
                <a:cubicBezTo>
                  <a:pt x="18" y="2"/>
                  <a:pt x="18" y="2"/>
                  <a:pt x="17" y="2"/>
                </a:cubicBezTo>
                <a:cubicBezTo>
                  <a:pt x="17" y="2"/>
                  <a:pt x="16" y="2"/>
                  <a:pt x="15" y="3"/>
                </a:cubicBezTo>
                <a:cubicBezTo>
                  <a:pt x="15" y="3"/>
                  <a:pt x="14" y="3"/>
                  <a:pt x="14" y="3"/>
                </a:cubicBezTo>
                <a:cubicBezTo>
                  <a:pt x="14" y="4"/>
                  <a:pt x="14" y="4"/>
                  <a:pt x="14" y="4"/>
                </a:cubicBezTo>
                <a:cubicBezTo>
                  <a:pt x="14" y="5"/>
                  <a:pt x="14" y="6"/>
                  <a:pt x="14" y="7"/>
                </a:cubicBezTo>
                <a:cubicBezTo>
                  <a:pt x="14" y="7"/>
                  <a:pt x="14" y="7"/>
                  <a:pt x="14" y="7"/>
                </a:cubicBezTo>
                <a:cubicBezTo>
                  <a:pt x="14" y="7"/>
                  <a:pt x="14" y="8"/>
                  <a:pt x="14" y="8"/>
                </a:cubicBezTo>
                <a:cubicBezTo>
                  <a:pt x="15" y="8"/>
                  <a:pt x="16" y="8"/>
                  <a:pt x="16" y="7"/>
                </a:cubicBezTo>
                <a:cubicBezTo>
                  <a:pt x="17" y="7"/>
                  <a:pt x="17" y="8"/>
                  <a:pt x="18" y="8"/>
                </a:cubicBezTo>
                <a:cubicBezTo>
                  <a:pt x="18" y="8"/>
                  <a:pt x="18" y="9"/>
                  <a:pt x="19" y="9"/>
                </a:cubicBezTo>
                <a:cubicBezTo>
                  <a:pt x="20" y="9"/>
                  <a:pt x="21" y="10"/>
                  <a:pt x="21" y="12"/>
                </a:cubicBezTo>
                <a:cubicBezTo>
                  <a:pt x="21" y="13"/>
                  <a:pt x="21" y="13"/>
                  <a:pt x="21" y="14"/>
                </a:cubicBezTo>
                <a:cubicBezTo>
                  <a:pt x="21" y="14"/>
                  <a:pt x="21" y="15"/>
                  <a:pt x="21" y="15"/>
                </a:cubicBezTo>
                <a:cubicBezTo>
                  <a:pt x="20" y="16"/>
                  <a:pt x="20" y="17"/>
                  <a:pt x="20" y="18"/>
                </a:cubicBezTo>
                <a:cubicBezTo>
                  <a:pt x="19" y="18"/>
                  <a:pt x="19" y="18"/>
                  <a:pt x="20" y="19"/>
                </a:cubicBezTo>
                <a:cubicBezTo>
                  <a:pt x="20" y="19"/>
                  <a:pt x="20" y="19"/>
                  <a:pt x="20" y="19"/>
                </a:cubicBezTo>
                <a:cubicBezTo>
                  <a:pt x="21" y="19"/>
                  <a:pt x="21" y="20"/>
                  <a:pt x="22" y="20"/>
                </a:cubicBezTo>
                <a:cubicBezTo>
                  <a:pt x="22" y="20"/>
                  <a:pt x="22" y="20"/>
                  <a:pt x="23" y="20"/>
                </a:cubicBezTo>
                <a:cubicBezTo>
                  <a:pt x="23" y="20"/>
                  <a:pt x="24" y="20"/>
                  <a:pt x="24" y="20"/>
                </a:cubicBezTo>
                <a:cubicBezTo>
                  <a:pt x="25" y="20"/>
                  <a:pt x="25" y="20"/>
                  <a:pt x="26" y="20"/>
                </a:cubicBezTo>
                <a:cubicBezTo>
                  <a:pt x="26" y="21"/>
                  <a:pt x="26" y="21"/>
                  <a:pt x="26" y="21"/>
                </a:cubicBezTo>
                <a:cubicBezTo>
                  <a:pt x="26" y="22"/>
                  <a:pt x="26" y="22"/>
                  <a:pt x="25" y="22"/>
                </a:cubicBezTo>
                <a:cubicBezTo>
                  <a:pt x="25" y="23"/>
                  <a:pt x="24" y="23"/>
                  <a:pt x="23" y="22"/>
                </a:cubicBezTo>
                <a:cubicBezTo>
                  <a:pt x="22" y="22"/>
                  <a:pt x="21" y="21"/>
                  <a:pt x="20" y="21"/>
                </a:cubicBezTo>
                <a:cubicBezTo>
                  <a:pt x="20" y="21"/>
                  <a:pt x="20" y="21"/>
                  <a:pt x="19" y="21"/>
                </a:cubicBezTo>
                <a:cubicBezTo>
                  <a:pt x="19" y="21"/>
                  <a:pt x="19" y="21"/>
                  <a:pt x="18" y="21"/>
                </a:cubicBezTo>
                <a:cubicBezTo>
                  <a:pt x="17" y="21"/>
                  <a:pt x="17" y="21"/>
                  <a:pt x="17" y="21"/>
                </a:cubicBezTo>
                <a:cubicBezTo>
                  <a:pt x="16" y="21"/>
                  <a:pt x="15" y="21"/>
                  <a:pt x="14" y="21"/>
                </a:cubicBezTo>
                <a:cubicBezTo>
                  <a:pt x="13" y="21"/>
                  <a:pt x="12" y="21"/>
                  <a:pt x="11" y="21"/>
                </a:cubicBezTo>
                <a:cubicBezTo>
                  <a:pt x="10" y="21"/>
                  <a:pt x="9" y="21"/>
                  <a:pt x="9" y="21"/>
                </a:cubicBezTo>
                <a:cubicBezTo>
                  <a:pt x="9" y="21"/>
                  <a:pt x="8" y="21"/>
                  <a:pt x="7" y="21"/>
                </a:cubicBezTo>
                <a:cubicBezTo>
                  <a:pt x="7" y="20"/>
                  <a:pt x="7" y="20"/>
                  <a:pt x="7" y="20"/>
                </a:cubicBezTo>
                <a:cubicBezTo>
                  <a:pt x="7" y="20"/>
                  <a:pt x="7" y="20"/>
                  <a:pt x="7" y="20"/>
                </a:cubicBezTo>
                <a:cubicBezTo>
                  <a:pt x="7" y="20"/>
                  <a:pt x="7" y="20"/>
                  <a:pt x="7" y="20"/>
                </a:cubicBezTo>
                <a:cubicBezTo>
                  <a:pt x="8" y="19"/>
                  <a:pt x="8" y="19"/>
                  <a:pt x="8" y="18"/>
                </a:cubicBezTo>
                <a:cubicBezTo>
                  <a:pt x="9" y="18"/>
                  <a:pt x="9" y="18"/>
                  <a:pt x="9" y="18"/>
                </a:cubicBezTo>
                <a:cubicBezTo>
                  <a:pt x="9" y="18"/>
                  <a:pt x="9" y="17"/>
                  <a:pt x="9" y="17"/>
                </a:cubicBezTo>
                <a:cubicBezTo>
                  <a:pt x="10" y="15"/>
                  <a:pt x="10" y="13"/>
                  <a:pt x="11" y="10"/>
                </a:cubicBezTo>
                <a:cubicBezTo>
                  <a:pt x="11" y="10"/>
                  <a:pt x="10" y="10"/>
                  <a:pt x="10" y="10"/>
                </a:cubicBezTo>
                <a:cubicBezTo>
                  <a:pt x="9" y="10"/>
                  <a:pt x="8" y="10"/>
                  <a:pt x="8" y="10"/>
                </a:cubicBezTo>
                <a:cubicBezTo>
                  <a:pt x="7" y="11"/>
                  <a:pt x="6" y="11"/>
                  <a:pt x="5" y="10"/>
                </a:cubicBezTo>
                <a:cubicBezTo>
                  <a:pt x="5" y="10"/>
                  <a:pt x="5" y="10"/>
                  <a:pt x="5" y="10"/>
                </a:cubicBezTo>
                <a:cubicBezTo>
                  <a:pt x="5" y="9"/>
                  <a:pt x="5" y="9"/>
                  <a:pt x="5" y="9"/>
                </a:cubicBezTo>
                <a:cubicBezTo>
                  <a:pt x="5" y="8"/>
                  <a:pt x="5" y="8"/>
                  <a:pt x="6" y="8"/>
                </a:cubicBezTo>
                <a:cubicBezTo>
                  <a:pt x="6" y="8"/>
                  <a:pt x="7" y="8"/>
                  <a:pt x="7" y="8"/>
                </a:cubicBezTo>
                <a:cubicBezTo>
                  <a:pt x="8" y="8"/>
                  <a:pt x="8" y="8"/>
                  <a:pt x="9" y="8"/>
                </a:cubicBezTo>
                <a:cubicBezTo>
                  <a:pt x="10" y="8"/>
                  <a:pt x="10" y="7"/>
                  <a:pt x="11" y="7"/>
                </a:cubicBezTo>
                <a:cubicBezTo>
                  <a:pt x="11" y="8"/>
                  <a:pt x="11" y="7"/>
                  <a:pt x="12" y="7"/>
                </a:cubicBezTo>
                <a:cubicBezTo>
                  <a:pt x="12" y="7"/>
                  <a:pt x="12" y="6"/>
                  <a:pt x="12" y="6"/>
                </a:cubicBezTo>
                <a:cubicBezTo>
                  <a:pt x="12" y="5"/>
                  <a:pt x="12" y="4"/>
                  <a:pt x="12" y="4"/>
                </a:cubicBezTo>
                <a:cubicBezTo>
                  <a:pt x="12" y="3"/>
                  <a:pt x="12" y="3"/>
                  <a:pt x="12" y="3"/>
                </a:cubicBezTo>
                <a:cubicBezTo>
                  <a:pt x="11" y="2"/>
                  <a:pt x="11" y="2"/>
                  <a:pt x="11" y="2"/>
                </a:cubicBezTo>
                <a:cubicBezTo>
                  <a:pt x="10" y="2"/>
                  <a:pt x="9" y="2"/>
                  <a:pt x="8" y="2"/>
                </a:cubicBezTo>
                <a:cubicBezTo>
                  <a:pt x="7" y="2"/>
                  <a:pt x="7" y="2"/>
                  <a:pt x="7" y="2"/>
                </a:cubicBezTo>
                <a:cubicBezTo>
                  <a:pt x="7" y="2"/>
                  <a:pt x="7" y="2"/>
                  <a:pt x="7" y="2"/>
                </a:cubicBezTo>
                <a:cubicBezTo>
                  <a:pt x="6" y="2"/>
                  <a:pt x="6" y="2"/>
                  <a:pt x="6" y="2"/>
                </a:cubicBezTo>
                <a:cubicBezTo>
                  <a:pt x="6" y="2"/>
                  <a:pt x="5" y="2"/>
                  <a:pt x="5" y="2"/>
                </a:cubicBezTo>
                <a:cubicBezTo>
                  <a:pt x="5" y="3"/>
                  <a:pt x="4" y="2"/>
                  <a:pt x="4" y="2"/>
                </a:cubicBezTo>
                <a:cubicBezTo>
                  <a:pt x="3" y="2"/>
                  <a:pt x="3" y="1"/>
                  <a:pt x="4" y="0"/>
                </a:cubicBezTo>
                <a:cubicBezTo>
                  <a:pt x="4" y="0"/>
                  <a:pt x="5" y="0"/>
                  <a:pt x="6" y="0"/>
                </a:cubicBezTo>
                <a:cubicBezTo>
                  <a:pt x="7" y="0"/>
                  <a:pt x="8" y="1"/>
                  <a:pt x="9" y="0"/>
                </a:cubicBezTo>
                <a:cubicBezTo>
                  <a:pt x="9" y="0"/>
                  <a:pt x="10" y="0"/>
                  <a:pt x="11" y="0"/>
                </a:cubicBezTo>
                <a:cubicBezTo>
                  <a:pt x="12" y="0"/>
                  <a:pt x="12" y="0"/>
                  <a:pt x="12" y="0"/>
                </a:cubicBezTo>
                <a:cubicBezTo>
                  <a:pt x="13" y="0"/>
                  <a:pt x="13" y="0"/>
                  <a:pt x="13" y="0"/>
                </a:cubicBezTo>
                <a:cubicBezTo>
                  <a:pt x="15" y="0"/>
                  <a:pt x="17" y="0"/>
                  <a:pt x="17" y="0"/>
                </a:cubicBezTo>
                <a:cubicBezTo>
                  <a:pt x="18" y="0"/>
                  <a:pt x="18" y="0"/>
                  <a:pt x="19" y="0"/>
                </a:cubicBezTo>
                <a:close/>
                <a:moveTo>
                  <a:pt x="16" y="9"/>
                </a:moveTo>
                <a:cubicBezTo>
                  <a:pt x="14" y="9"/>
                  <a:pt x="14" y="9"/>
                  <a:pt x="14" y="9"/>
                </a:cubicBezTo>
                <a:cubicBezTo>
                  <a:pt x="14" y="9"/>
                  <a:pt x="13" y="10"/>
                  <a:pt x="13" y="10"/>
                </a:cubicBezTo>
                <a:cubicBezTo>
                  <a:pt x="13" y="10"/>
                  <a:pt x="12" y="11"/>
                  <a:pt x="12" y="11"/>
                </a:cubicBezTo>
                <a:cubicBezTo>
                  <a:pt x="12" y="12"/>
                  <a:pt x="12" y="12"/>
                  <a:pt x="12" y="13"/>
                </a:cubicBezTo>
                <a:cubicBezTo>
                  <a:pt x="12" y="13"/>
                  <a:pt x="12" y="14"/>
                  <a:pt x="12" y="14"/>
                </a:cubicBezTo>
                <a:cubicBezTo>
                  <a:pt x="11" y="15"/>
                  <a:pt x="11" y="16"/>
                  <a:pt x="11" y="18"/>
                </a:cubicBezTo>
                <a:cubicBezTo>
                  <a:pt x="10" y="18"/>
                  <a:pt x="10" y="18"/>
                  <a:pt x="10" y="19"/>
                </a:cubicBezTo>
                <a:cubicBezTo>
                  <a:pt x="11" y="19"/>
                  <a:pt x="11" y="19"/>
                  <a:pt x="11" y="19"/>
                </a:cubicBezTo>
                <a:cubicBezTo>
                  <a:pt x="11" y="19"/>
                  <a:pt x="12" y="19"/>
                  <a:pt x="13" y="19"/>
                </a:cubicBezTo>
                <a:cubicBezTo>
                  <a:pt x="13" y="19"/>
                  <a:pt x="14" y="19"/>
                  <a:pt x="16" y="19"/>
                </a:cubicBezTo>
                <a:cubicBezTo>
                  <a:pt x="16" y="19"/>
                  <a:pt x="16" y="19"/>
                  <a:pt x="16" y="19"/>
                </a:cubicBezTo>
                <a:cubicBezTo>
                  <a:pt x="17" y="19"/>
                  <a:pt x="17" y="19"/>
                  <a:pt x="17" y="18"/>
                </a:cubicBezTo>
                <a:cubicBezTo>
                  <a:pt x="17" y="18"/>
                  <a:pt x="18" y="18"/>
                  <a:pt x="18" y="17"/>
                </a:cubicBezTo>
                <a:cubicBezTo>
                  <a:pt x="18" y="17"/>
                  <a:pt x="18" y="16"/>
                  <a:pt x="18" y="16"/>
                </a:cubicBezTo>
                <a:cubicBezTo>
                  <a:pt x="18" y="15"/>
                  <a:pt x="19" y="15"/>
                  <a:pt x="19" y="15"/>
                </a:cubicBezTo>
                <a:cubicBezTo>
                  <a:pt x="19" y="14"/>
                  <a:pt x="19" y="13"/>
                  <a:pt x="19" y="13"/>
                </a:cubicBezTo>
                <a:cubicBezTo>
                  <a:pt x="19" y="13"/>
                  <a:pt x="19" y="12"/>
                  <a:pt x="19" y="11"/>
                </a:cubicBezTo>
                <a:cubicBezTo>
                  <a:pt x="19" y="11"/>
                  <a:pt x="19" y="11"/>
                  <a:pt x="19" y="10"/>
                </a:cubicBezTo>
                <a:cubicBezTo>
                  <a:pt x="18" y="10"/>
                  <a:pt x="18" y="10"/>
                  <a:pt x="18" y="10"/>
                </a:cubicBezTo>
                <a:cubicBezTo>
                  <a:pt x="17" y="10"/>
                  <a:pt x="17" y="10"/>
                  <a:pt x="17" y="9"/>
                </a:cubicBezTo>
                <a:cubicBezTo>
                  <a:pt x="16" y="9"/>
                  <a:pt x="16" y="9"/>
                  <a:pt x="16"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67"/>
          <p:cNvSpPr>
            <a:spLocks noEditPoints="1"/>
          </p:cNvSpPr>
          <p:nvPr>
            <p:custDataLst>
              <p:tags r:id="rId61"/>
            </p:custDataLst>
          </p:nvPr>
        </p:nvSpPr>
        <p:spPr bwMode="auto">
          <a:xfrm>
            <a:off x="4736070" y="4841041"/>
            <a:ext cx="148738" cy="129338"/>
          </a:xfrm>
          <a:custGeom>
            <a:avLst/>
            <a:gdLst>
              <a:gd name="T0" fmla="*/ 2 w 26"/>
              <a:gd name="T1" fmla="*/ 20 h 23"/>
              <a:gd name="T2" fmla="*/ 5 w 26"/>
              <a:gd name="T3" fmla="*/ 20 h 23"/>
              <a:gd name="T4" fmla="*/ 5 w 26"/>
              <a:gd name="T5" fmla="*/ 22 h 23"/>
              <a:gd name="T6" fmla="*/ 0 w 26"/>
              <a:gd name="T7" fmla="*/ 22 h 23"/>
              <a:gd name="T8" fmla="*/ 18 w 26"/>
              <a:gd name="T9" fmla="*/ 1 h 23"/>
              <a:gd name="T10" fmla="*/ 22 w 26"/>
              <a:gd name="T11" fmla="*/ 0 h 23"/>
              <a:gd name="T12" fmla="*/ 24 w 26"/>
              <a:gd name="T13" fmla="*/ 2 h 23"/>
              <a:gd name="T14" fmla="*/ 19 w 26"/>
              <a:gd name="T15" fmla="*/ 2 h 23"/>
              <a:gd name="T16" fmla="*/ 18 w 26"/>
              <a:gd name="T17" fmla="*/ 2 h 23"/>
              <a:gd name="T18" fmla="*/ 14 w 26"/>
              <a:gd name="T19" fmla="*/ 3 h 23"/>
              <a:gd name="T20" fmla="*/ 14 w 26"/>
              <a:gd name="T21" fmla="*/ 5 h 23"/>
              <a:gd name="T22" fmla="*/ 13 w 26"/>
              <a:gd name="T23" fmla="*/ 8 h 23"/>
              <a:gd name="T24" fmla="*/ 16 w 26"/>
              <a:gd name="T25" fmla="*/ 8 h 23"/>
              <a:gd name="T26" fmla="*/ 19 w 26"/>
              <a:gd name="T27" fmla="*/ 9 h 23"/>
              <a:gd name="T28" fmla="*/ 21 w 26"/>
              <a:gd name="T29" fmla="*/ 14 h 23"/>
              <a:gd name="T30" fmla="*/ 19 w 26"/>
              <a:gd name="T31" fmla="*/ 18 h 23"/>
              <a:gd name="T32" fmla="*/ 20 w 26"/>
              <a:gd name="T33" fmla="*/ 20 h 23"/>
              <a:gd name="T34" fmla="*/ 22 w 26"/>
              <a:gd name="T35" fmla="*/ 20 h 23"/>
              <a:gd name="T36" fmla="*/ 25 w 26"/>
              <a:gd name="T37" fmla="*/ 21 h 23"/>
              <a:gd name="T38" fmla="*/ 25 w 26"/>
              <a:gd name="T39" fmla="*/ 23 h 23"/>
              <a:gd name="T40" fmla="*/ 20 w 26"/>
              <a:gd name="T41" fmla="*/ 22 h 23"/>
              <a:gd name="T42" fmla="*/ 18 w 26"/>
              <a:gd name="T43" fmla="*/ 21 h 23"/>
              <a:gd name="T44" fmla="*/ 13 w 26"/>
              <a:gd name="T45" fmla="*/ 21 h 23"/>
              <a:gd name="T46" fmla="*/ 9 w 26"/>
              <a:gd name="T47" fmla="*/ 21 h 23"/>
              <a:gd name="T48" fmla="*/ 7 w 26"/>
              <a:gd name="T49" fmla="*/ 20 h 23"/>
              <a:gd name="T50" fmla="*/ 7 w 26"/>
              <a:gd name="T51" fmla="*/ 20 h 23"/>
              <a:gd name="T52" fmla="*/ 8 w 26"/>
              <a:gd name="T53" fmla="*/ 18 h 23"/>
              <a:gd name="T54" fmla="*/ 11 w 26"/>
              <a:gd name="T55" fmla="*/ 10 h 23"/>
              <a:gd name="T56" fmla="*/ 7 w 26"/>
              <a:gd name="T57" fmla="*/ 10 h 23"/>
              <a:gd name="T58" fmla="*/ 5 w 26"/>
              <a:gd name="T59" fmla="*/ 10 h 23"/>
              <a:gd name="T60" fmla="*/ 6 w 26"/>
              <a:gd name="T61" fmla="*/ 8 h 23"/>
              <a:gd name="T62" fmla="*/ 9 w 26"/>
              <a:gd name="T63" fmla="*/ 8 h 23"/>
              <a:gd name="T64" fmla="*/ 11 w 26"/>
              <a:gd name="T65" fmla="*/ 7 h 23"/>
              <a:gd name="T66" fmla="*/ 12 w 26"/>
              <a:gd name="T67" fmla="*/ 4 h 23"/>
              <a:gd name="T68" fmla="*/ 11 w 26"/>
              <a:gd name="T69" fmla="*/ 2 h 23"/>
              <a:gd name="T70" fmla="*/ 7 w 26"/>
              <a:gd name="T71" fmla="*/ 2 h 23"/>
              <a:gd name="T72" fmla="*/ 6 w 26"/>
              <a:gd name="T73" fmla="*/ 3 h 23"/>
              <a:gd name="T74" fmla="*/ 4 w 26"/>
              <a:gd name="T75" fmla="*/ 3 h 23"/>
              <a:gd name="T76" fmla="*/ 6 w 26"/>
              <a:gd name="T77" fmla="*/ 0 h 23"/>
              <a:gd name="T78" fmla="*/ 11 w 26"/>
              <a:gd name="T79" fmla="*/ 1 h 23"/>
              <a:gd name="T80" fmla="*/ 13 w 26"/>
              <a:gd name="T81" fmla="*/ 0 h 23"/>
              <a:gd name="T82" fmla="*/ 18 w 26"/>
              <a:gd name="T83" fmla="*/ 1 h 23"/>
              <a:gd name="T84" fmla="*/ 14 w 26"/>
              <a:gd name="T85" fmla="*/ 10 h 23"/>
              <a:gd name="T86" fmla="*/ 12 w 26"/>
              <a:gd name="T87" fmla="*/ 11 h 23"/>
              <a:gd name="T88" fmla="*/ 11 w 26"/>
              <a:gd name="T89" fmla="*/ 14 h 23"/>
              <a:gd name="T90" fmla="*/ 10 w 26"/>
              <a:gd name="T91" fmla="*/ 19 h 23"/>
              <a:gd name="T92" fmla="*/ 12 w 26"/>
              <a:gd name="T93" fmla="*/ 19 h 23"/>
              <a:gd name="T94" fmla="*/ 16 w 26"/>
              <a:gd name="T95" fmla="*/ 19 h 23"/>
              <a:gd name="T96" fmla="*/ 17 w 26"/>
              <a:gd name="T97" fmla="*/ 18 h 23"/>
              <a:gd name="T98" fmla="*/ 18 w 26"/>
              <a:gd name="T99" fmla="*/ 15 h 23"/>
              <a:gd name="T100" fmla="*/ 19 w 26"/>
              <a:gd name="T101" fmla="*/ 12 h 23"/>
              <a:gd name="T102" fmla="*/ 17 w 26"/>
              <a:gd name="T103" fmla="*/ 10 h 23"/>
              <a:gd name="T104" fmla="*/ 15 w 26"/>
              <a:gd name="T105"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23">
                <a:moveTo>
                  <a:pt x="1" y="20"/>
                </a:moveTo>
                <a:cubicBezTo>
                  <a:pt x="1" y="20"/>
                  <a:pt x="2" y="20"/>
                  <a:pt x="2" y="20"/>
                </a:cubicBezTo>
                <a:cubicBezTo>
                  <a:pt x="3" y="20"/>
                  <a:pt x="3" y="20"/>
                  <a:pt x="3" y="20"/>
                </a:cubicBezTo>
                <a:cubicBezTo>
                  <a:pt x="4" y="20"/>
                  <a:pt x="4" y="20"/>
                  <a:pt x="5" y="20"/>
                </a:cubicBezTo>
                <a:cubicBezTo>
                  <a:pt x="5" y="20"/>
                  <a:pt x="5" y="20"/>
                  <a:pt x="6" y="20"/>
                </a:cubicBezTo>
                <a:cubicBezTo>
                  <a:pt x="6" y="21"/>
                  <a:pt x="6" y="21"/>
                  <a:pt x="5" y="22"/>
                </a:cubicBezTo>
                <a:cubicBezTo>
                  <a:pt x="4" y="22"/>
                  <a:pt x="3" y="22"/>
                  <a:pt x="1" y="22"/>
                </a:cubicBezTo>
                <a:cubicBezTo>
                  <a:pt x="1" y="22"/>
                  <a:pt x="0" y="22"/>
                  <a:pt x="0" y="22"/>
                </a:cubicBezTo>
                <a:cubicBezTo>
                  <a:pt x="0" y="21"/>
                  <a:pt x="0" y="21"/>
                  <a:pt x="1" y="20"/>
                </a:cubicBezTo>
                <a:close/>
                <a:moveTo>
                  <a:pt x="18" y="1"/>
                </a:moveTo>
                <a:cubicBezTo>
                  <a:pt x="19" y="0"/>
                  <a:pt x="20" y="0"/>
                  <a:pt x="21" y="0"/>
                </a:cubicBezTo>
                <a:cubicBezTo>
                  <a:pt x="21" y="0"/>
                  <a:pt x="22" y="0"/>
                  <a:pt x="22" y="0"/>
                </a:cubicBezTo>
                <a:cubicBezTo>
                  <a:pt x="22" y="0"/>
                  <a:pt x="23" y="0"/>
                  <a:pt x="23" y="0"/>
                </a:cubicBezTo>
                <a:cubicBezTo>
                  <a:pt x="24" y="1"/>
                  <a:pt x="24" y="1"/>
                  <a:pt x="24" y="2"/>
                </a:cubicBezTo>
                <a:cubicBezTo>
                  <a:pt x="23" y="2"/>
                  <a:pt x="22" y="3"/>
                  <a:pt x="21" y="2"/>
                </a:cubicBezTo>
                <a:cubicBezTo>
                  <a:pt x="20" y="2"/>
                  <a:pt x="20" y="2"/>
                  <a:pt x="19" y="2"/>
                </a:cubicBezTo>
                <a:cubicBezTo>
                  <a:pt x="19" y="2"/>
                  <a:pt x="19" y="2"/>
                  <a:pt x="18" y="2"/>
                </a:cubicBezTo>
                <a:cubicBezTo>
                  <a:pt x="18" y="2"/>
                  <a:pt x="18" y="2"/>
                  <a:pt x="18" y="2"/>
                </a:cubicBezTo>
                <a:cubicBezTo>
                  <a:pt x="18" y="2"/>
                  <a:pt x="17" y="2"/>
                  <a:pt x="17" y="2"/>
                </a:cubicBezTo>
                <a:cubicBezTo>
                  <a:pt x="16" y="2"/>
                  <a:pt x="15" y="2"/>
                  <a:pt x="14" y="3"/>
                </a:cubicBezTo>
                <a:cubicBezTo>
                  <a:pt x="14" y="3"/>
                  <a:pt x="14" y="3"/>
                  <a:pt x="14" y="3"/>
                </a:cubicBezTo>
                <a:cubicBezTo>
                  <a:pt x="14" y="4"/>
                  <a:pt x="14" y="4"/>
                  <a:pt x="14" y="5"/>
                </a:cubicBezTo>
                <a:cubicBezTo>
                  <a:pt x="14" y="5"/>
                  <a:pt x="14" y="6"/>
                  <a:pt x="13" y="7"/>
                </a:cubicBezTo>
                <a:cubicBezTo>
                  <a:pt x="13" y="8"/>
                  <a:pt x="13" y="8"/>
                  <a:pt x="13" y="8"/>
                </a:cubicBezTo>
                <a:cubicBezTo>
                  <a:pt x="14" y="8"/>
                  <a:pt x="14" y="8"/>
                  <a:pt x="14" y="8"/>
                </a:cubicBezTo>
                <a:cubicBezTo>
                  <a:pt x="15" y="8"/>
                  <a:pt x="15" y="8"/>
                  <a:pt x="16" y="8"/>
                </a:cubicBezTo>
                <a:cubicBezTo>
                  <a:pt x="16" y="8"/>
                  <a:pt x="17" y="8"/>
                  <a:pt x="17" y="8"/>
                </a:cubicBezTo>
                <a:cubicBezTo>
                  <a:pt x="18" y="9"/>
                  <a:pt x="18" y="9"/>
                  <a:pt x="19" y="9"/>
                </a:cubicBezTo>
                <a:cubicBezTo>
                  <a:pt x="20" y="9"/>
                  <a:pt x="21" y="10"/>
                  <a:pt x="21" y="12"/>
                </a:cubicBezTo>
                <a:cubicBezTo>
                  <a:pt x="21" y="13"/>
                  <a:pt x="21" y="14"/>
                  <a:pt x="21" y="14"/>
                </a:cubicBezTo>
                <a:cubicBezTo>
                  <a:pt x="21" y="15"/>
                  <a:pt x="21" y="15"/>
                  <a:pt x="20" y="16"/>
                </a:cubicBezTo>
                <a:cubicBezTo>
                  <a:pt x="20" y="17"/>
                  <a:pt x="20" y="18"/>
                  <a:pt x="19" y="18"/>
                </a:cubicBezTo>
                <a:cubicBezTo>
                  <a:pt x="19" y="18"/>
                  <a:pt x="19" y="19"/>
                  <a:pt x="19" y="19"/>
                </a:cubicBezTo>
                <a:cubicBezTo>
                  <a:pt x="20" y="19"/>
                  <a:pt x="20" y="19"/>
                  <a:pt x="20" y="20"/>
                </a:cubicBezTo>
                <a:cubicBezTo>
                  <a:pt x="21" y="20"/>
                  <a:pt x="21" y="20"/>
                  <a:pt x="21" y="20"/>
                </a:cubicBezTo>
                <a:cubicBezTo>
                  <a:pt x="22" y="20"/>
                  <a:pt x="22" y="20"/>
                  <a:pt x="22" y="20"/>
                </a:cubicBezTo>
                <a:cubicBezTo>
                  <a:pt x="23" y="20"/>
                  <a:pt x="24" y="20"/>
                  <a:pt x="24" y="20"/>
                </a:cubicBezTo>
                <a:cubicBezTo>
                  <a:pt x="25" y="20"/>
                  <a:pt x="25" y="20"/>
                  <a:pt x="25" y="21"/>
                </a:cubicBezTo>
                <a:cubicBezTo>
                  <a:pt x="26" y="21"/>
                  <a:pt x="26" y="21"/>
                  <a:pt x="26" y="21"/>
                </a:cubicBezTo>
                <a:cubicBezTo>
                  <a:pt x="26" y="22"/>
                  <a:pt x="26" y="22"/>
                  <a:pt x="25" y="23"/>
                </a:cubicBezTo>
                <a:cubicBezTo>
                  <a:pt x="24" y="23"/>
                  <a:pt x="23" y="23"/>
                  <a:pt x="23" y="22"/>
                </a:cubicBezTo>
                <a:cubicBezTo>
                  <a:pt x="22" y="22"/>
                  <a:pt x="21" y="22"/>
                  <a:pt x="20" y="22"/>
                </a:cubicBezTo>
                <a:cubicBezTo>
                  <a:pt x="20" y="22"/>
                  <a:pt x="19" y="22"/>
                  <a:pt x="19" y="21"/>
                </a:cubicBezTo>
                <a:cubicBezTo>
                  <a:pt x="19" y="21"/>
                  <a:pt x="18" y="21"/>
                  <a:pt x="18" y="21"/>
                </a:cubicBezTo>
                <a:cubicBezTo>
                  <a:pt x="17" y="21"/>
                  <a:pt x="17" y="21"/>
                  <a:pt x="16" y="21"/>
                </a:cubicBezTo>
                <a:cubicBezTo>
                  <a:pt x="15" y="21"/>
                  <a:pt x="14" y="21"/>
                  <a:pt x="13" y="21"/>
                </a:cubicBezTo>
                <a:cubicBezTo>
                  <a:pt x="13" y="21"/>
                  <a:pt x="12" y="21"/>
                  <a:pt x="11" y="21"/>
                </a:cubicBezTo>
                <a:cubicBezTo>
                  <a:pt x="10" y="21"/>
                  <a:pt x="9" y="21"/>
                  <a:pt x="9" y="21"/>
                </a:cubicBezTo>
                <a:cubicBezTo>
                  <a:pt x="8" y="21"/>
                  <a:pt x="8" y="21"/>
                  <a:pt x="7" y="21"/>
                </a:cubicBezTo>
                <a:cubicBezTo>
                  <a:pt x="7" y="21"/>
                  <a:pt x="7" y="21"/>
                  <a:pt x="7" y="20"/>
                </a:cubicBezTo>
                <a:cubicBezTo>
                  <a:pt x="7" y="20"/>
                  <a:pt x="7" y="20"/>
                  <a:pt x="7" y="20"/>
                </a:cubicBezTo>
                <a:cubicBezTo>
                  <a:pt x="7" y="20"/>
                  <a:pt x="7" y="20"/>
                  <a:pt x="7" y="20"/>
                </a:cubicBezTo>
                <a:cubicBezTo>
                  <a:pt x="7" y="20"/>
                  <a:pt x="8" y="19"/>
                  <a:pt x="8" y="19"/>
                </a:cubicBezTo>
                <a:cubicBezTo>
                  <a:pt x="8" y="19"/>
                  <a:pt x="8" y="19"/>
                  <a:pt x="8" y="18"/>
                </a:cubicBezTo>
                <a:cubicBezTo>
                  <a:pt x="8" y="18"/>
                  <a:pt x="8" y="18"/>
                  <a:pt x="9" y="17"/>
                </a:cubicBezTo>
                <a:cubicBezTo>
                  <a:pt x="9" y="15"/>
                  <a:pt x="10" y="13"/>
                  <a:pt x="11" y="10"/>
                </a:cubicBezTo>
                <a:cubicBezTo>
                  <a:pt x="10" y="10"/>
                  <a:pt x="10" y="10"/>
                  <a:pt x="10" y="10"/>
                </a:cubicBezTo>
                <a:cubicBezTo>
                  <a:pt x="9" y="10"/>
                  <a:pt x="8" y="10"/>
                  <a:pt x="7" y="10"/>
                </a:cubicBezTo>
                <a:cubicBezTo>
                  <a:pt x="7" y="11"/>
                  <a:pt x="6" y="11"/>
                  <a:pt x="5" y="11"/>
                </a:cubicBezTo>
                <a:cubicBezTo>
                  <a:pt x="5" y="11"/>
                  <a:pt x="5" y="10"/>
                  <a:pt x="5" y="10"/>
                </a:cubicBezTo>
                <a:cubicBezTo>
                  <a:pt x="4" y="10"/>
                  <a:pt x="4" y="9"/>
                  <a:pt x="5" y="9"/>
                </a:cubicBezTo>
                <a:cubicBezTo>
                  <a:pt x="5" y="9"/>
                  <a:pt x="5" y="8"/>
                  <a:pt x="6" y="8"/>
                </a:cubicBezTo>
                <a:cubicBezTo>
                  <a:pt x="6" y="8"/>
                  <a:pt x="7" y="8"/>
                  <a:pt x="7" y="8"/>
                </a:cubicBezTo>
                <a:cubicBezTo>
                  <a:pt x="7" y="8"/>
                  <a:pt x="8" y="8"/>
                  <a:pt x="9" y="8"/>
                </a:cubicBezTo>
                <a:cubicBezTo>
                  <a:pt x="10" y="8"/>
                  <a:pt x="10" y="8"/>
                  <a:pt x="11" y="8"/>
                </a:cubicBezTo>
                <a:cubicBezTo>
                  <a:pt x="11" y="8"/>
                  <a:pt x="11" y="8"/>
                  <a:pt x="11" y="7"/>
                </a:cubicBezTo>
                <a:cubicBezTo>
                  <a:pt x="12" y="7"/>
                  <a:pt x="12" y="7"/>
                  <a:pt x="12" y="6"/>
                </a:cubicBezTo>
                <a:cubicBezTo>
                  <a:pt x="12" y="5"/>
                  <a:pt x="12" y="5"/>
                  <a:pt x="12" y="4"/>
                </a:cubicBezTo>
                <a:cubicBezTo>
                  <a:pt x="12" y="3"/>
                  <a:pt x="12" y="3"/>
                  <a:pt x="11" y="3"/>
                </a:cubicBezTo>
                <a:cubicBezTo>
                  <a:pt x="11" y="3"/>
                  <a:pt x="11" y="2"/>
                  <a:pt x="11" y="2"/>
                </a:cubicBezTo>
                <a:cubicBezTo>
                  <a:pt x="10" y="3"/>
                  <a:pt x="9" y="3"/>
                  <a:pt x="8" y="3"/>
                </a:cubicBezTo>
                <a:cubicBezTo>
                  <a:pt x="7" y="2"/>
                  <a:pt x="7" y="2"/>
                  <a:pt x="7" y="2"/>
                </a:cubicBezTo>
                <a:cubicBezTo>
                  <a:pt x="7" y="2"/>
                  <a:pt x="7" y="2"/>
                  <a:pt x="6" y="3"/>
                </a:cubicBezTo>
                <a:cubicBezTo>
                  <a:pt x="6" y="3"/>
                  <a:pt x="6" y="3"/>
                  <a:pt x="6" y="3"/>
                </a:cubicBezTo>
                <a:cubicBezTo>
                  <a:pt x="5" y="3"/>
                  <a:pt x="5" y="3"/>
                  <a:pt x="5" y="3"/>
                </a:cubicBezTo>
                <a:cubicBezTo>
                  <a:pt x="4" y="3"/>
                  <a:pt x="4" y="3"/>
                  <a:pt x="4" y="3"/>
                </a:cubicBezTo>
                <a:cubicBezTo>
                  <a:pt x="3" y="2"/>
                  <a:pt x="3" y="1"/>
                  <a:pt x="3" y="1"/>
                </a:cubicBezTo>
                <a:cubicBezTo>
                  <a:pt x="4" y="0"/>
                  <a:pt x="5" y="0"/>
                  <a:pt x="6" y="0"/>
                </a:cubicBezTo>
                <a:cubicBezTo>
                  <a:pt x="7" y="1"/>
                  <a:pt x="8" y="1"/>
                  <a:pt x="9" y="1"/>
                </a:cubicBezTo>
                <a:cubicBezTo>
                  <a:pt x="9" y="1"/>
                  <a:pt x="10" y="0"/>
                  <a:pt x="11" y="1"/>
                </a:cubicBezTo>
                <a:cubicBezTo>
                  <a:pt x="11" y="0"/>
                  <a:pt x="12" y="0"/>
                  <a:pt x="12" y="0"/>
                </a:cubicBezTo>
                <a:cubicBezTo>
                  <a:pt x="12" y="0"/>
                  <a:pt x="13" y="0"/>
                  <a:pt x="13" y="0"/>
                </a:cubicBezTo>
                <a:cubicBezTo>
                  <a:pt x="15" y="0"/>
                  <a:pt x="16" y="0"/>
                  <a:pt x="17" y="0"/>
                </a:cubicBezTo>
                <a:cubicBezTo>
                  <a:pt x="17" y="0"/>
                  <a:pt x="18" y="1"/>
                  <a:pt x="18" y="1"/>
                </a:cubicBezTo>
                <a:close/>
                <a:moveTo>
                  <a:pt x="15" y="10"/>
                </a:moveTo>
                <a:cubicBezTo>
                  <a:pt x="14" y="10"/>
                  <a:pt x="14" y="10"/>
                  <a:pt x="14" y="10"/>
                </a:cubicBezTo>
                <a:cubicBezTo>
                  <a:pt x="13" y="10"/>
                  <a:pt x="13" y="10"/>
                  <a:pt x="13" y="10"/>
                </a:cubicBezTo>
                <a:cubicBezTo>
                  <a:pt x="12" y="10"/>
                  <a:pt x="12" y="11"/>
                  <a:pt x="12" y="11"/>
                </a:cubicBezTo>
                <a:cubicBezTo>
                  <a:pt x="12" y="12"/>
                  <a:pt x="12" y="12"/>
                  <a:pt x="12" y="13"/>
                </a:cubicBezTo>
                <a:cubicBezTo>
                  <a:pt x="11" y="14"/>
                  <a:pt x="11" y="14"/>
                  <a:pt x="11" y="14"/>
                </a:cubicBezTo>
                <a:cubicBezTo>
                  <a:pt x="11" y="15"/>
                  <a:pt x="11" y="17"/>
                  <a:pt x="10" y="18"/>
                </a:cubicBezTo>
                <a:cubicBezTo>
                  <a:pt x="10" y="18"/>
                  <a:pt x="10" y="19"/>
                  <a:pt x="10" y="19"/>
                </a:cubicBezTo>
                <a:cubicBezTo>
                  <a:pt x="10" y="19"/>
                  <a:pt x="11" y="19"/>
                  <a:pt x="11" y="19"/>
                </a:cubicBezTo>
                <a:cubicBezTo>
                  <a:pt x="11" y="19"/>
                  <a:pt x="12" y="19"/>
                  <a:pt x="12" y="19"/>
                </a:cubicBezTo>
                <a:cubicBezTo>
                  <a:pt x="13" y="19"/>
                  <a:pt x="14" y="19"/>
                  <a:pt x="16" y="19"/>
                </a:cubicBezTo>
                <a:cubicBezTo>
                  <a:pt x="16" y="19"/>
                  <a:pt x="16" y="19"/>
                  <a:pt x="16" y="19"/>
                </a:cubicBezTo>
                <a:cubicBezTo>
                  <a:pt x="16" y="19"/>
                  <a:pt x="16" y="19"/>
                  <a:pt x="17" y="19"/>
                </a:cubicBezTo>
                <a:cubicBezTo>
                  <a:pt x="17" y="18"/>
                  <a:pt x="17" y="18"/>
                  <a:pt x="17" y="18"/>
                </a:cubicBezTo>
                <a:cubicBezTo>
                  <a:pt x="18" y="17"/>
                  <a:pt x="18" y="17"/>
                  <a:pt x="18" y="16"/>
                </a:cubicBezTo>
                <a:cubicBezTo>
                  <a:pt x="18" y="16"/>
                  <a:pt x="18" y="15"/>
                  <a:pt x="18" y="15"/>
                </a:cubicBezTo>
                <a:cubicBezTo>
                  <a:pt x="19" y="14"/>
                  <a:pt x="19" y="13"/>
                  <a:pt x="19" y="13"/>
                </a:cubicBezTo>
                <a:cubicBezTo>
                  <a:pt x="19" y="13"/>
                  <a:pt x="19" y="12"/>
                  <a:pt x="19" y="12"/>
                </a:cubicBezTo>
                <a:cubicBezTo>
                  <a:pt x="19" y="11"/>
                  <a:pt x="19" y="11"/>
                  <a:pt x="19" y="11"/>
                </a:cubicBezTo>
                <a:cubicBezTo>
                  <a:pt x="18" y="10"/>
                  <a:pt x="18" y="10"/>
                  <a:pt x="17" y="10"/>
                </a:cubicBezTo>
                <a:cubicBezTo>
                  <a:pt x="17" y="10"/>
                  <a:pt x="17" y="10"/>
                  <a:pt x="16" y="10"/>
                </a:cubicBezTo>
                <a:cubicBezTo>
                  <a:pt x="16" y="10"/>
                  <a:pt x="16" y="10"/>
                  <a:pt x="15"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68"/>
          <p:cNvSpPr>
            <a:spLocks noEditPoints="1"/>
          </p:cNvSpPr>
          <p:nvPr>
            <p:custDataLst>
              <p:tags r:id="rId62"/>
            </p:custDataLst>
          </p:nvPr>
        </p:nvSpPr>
        <p:spPr bwMode="auto">
          <a:xfrm>
            <a:off x="4912832" y="4828107"/>
            <a:ext cx="125025" cy="148738"/>
          </a:xfrm>
          <a:custGeom>
            <a:avLst/>
            <a:gdLst>
              <a:gd name="T0" fmla="*/ 13 w 22"/>
              <a:gd name="T1" fmla="*/ 0 h 26"/>
              <a:gd name="T2" fmla="*/ 17 w 22"/>
              <a:gd name="T3" fmla="*/ 1 h 26"/>
              <a:gd name="T4" fmla="*/ 19 w 22"/>
              <a:gd name="T5" fmla="*/ 1 h 26"/>
              <a:gd name="T6" fmla="*/ 20 w 22"/>
              <a:gd name="T7" fmla="*/ 2 h 26"/>
              <a:gd name="T8" fmla="*/ 22 w 22"/>
              <a:gd name="T9" fmla="*/ 4 h 26"/>
              <a:gd name="T10" fmla="*/ 21 w 22"/>
              <a:gd name="T11" fmla="*/ 7 h 26"/>
              <a:gd name="T12" fmla="*/ 21 w 22"/>
              <a:gd name="T13" fmla="*/ 8 h 26"/>
              <a:gd name="T14" fmla="*/ 21 w 22"/>
              <a:gd name="T15" fmla="*/ 12 h 26"/>
              <a:gd name="T16" fmla="*/ 21 w 22"/>
              <a:gd name="T17" fmla="*/ 13 h 26"/>
              <a:gd name="T18" fmla="*/ 21 w 22"/>
              <a:gd name="T19" fmla="*/ 17 h 26"/>
              <a:gd name="T20" fmla="*/ 22 w 22"/>
              <a:gd name="T21" fmla="*/ 21 h 26"/>
              <a:gd name="T22" fmla="*/ 22 w 22"/>
              <a:gd name="T23" fmla="*/ 24 h 26"/>
              <a:gd name="T24" fmla="*/ 21 w 22"/>
              <a:gd name="T25" fmla="*/ 26 h 26"/>
              <a:gd name="T26" fmla="*/ 20 w 22"/>
              <a:gd name="T27" fmla="*/ 25 h 26"/>
              <a:gd name="T28" fmla="*/ 20 w 22"/>
              <a:gd name="T29" fmla="*/ 24 h 26"/>
              <a:gd name="T30" fmla="*/ 19 w 22"/>
              <a:gd name="T31" fmla="*/ 21 h 26"/>
              <a:gd name="T32" fmla="*/ 19 w 22"/>
              <a:gd name="T33" fmla="*/ 19 h 26"/>
              <a:gd name="T34" fmla="*/ 18 w 22"/>
              <a:gd name="T35" fmla="*/ 18 h 26"/>
              <a:gd name="T36" fmla="*/ 13 w 22"/>
              <a:gd name="T37" fmla="*/ 18 h 26"/>
              <a:gd name="T38" fmla="*/ 10 w 22"/>
              <a:gd name="T39" fmla="*/ 18 h 26"/>
              <a:gd name="T40" fmla="*/ 7 w 22"/>
              <a:gd name="T41" fmla="*/ 18 h 26"/>
              <a:gd name="T42" fmla="*/ 6 w 22"/>
              <a:gd name="T43" fmla="*/ 20 h 26"/>
              <a:gd name="T44" fmla="*/ 5 w 22"/>
              <a:gd name="T45" fmla="*/ 22 h 26"/>
              <a:gd name="T46" fmla="*/ 3 w 22"/>
              <a:gd name="T47" fmla="*/ 25 h 26"/>
              <a:gd name="T48" fmla="*/ 1 w 22"/>
              <a:gd name="T49" fmla="*/ 26 h 26"/>
              <a:gd name="T50" fmla="*/ 2 w 22"/>
              <a:gd name="T51" fmla="*/ 22 h 26"/>
              <a:gd name="T52" fmla="*/ 3 w 22"/>
              <a:gd name="T53" fmla="*/ 21 h 26"/>
              <a:gd name="T54" fmla="*/ 4 w 22"/>
              <a:gd name="T55" fmla="*/ 19 h 26"/>
              <a:gd name="T56" fmla="*/ 6 w 22"/>
              <a:gd name="T57" fmla="*/ 14 h 26"/>
              <a:gd name="T58" fmla="*/ 6 w 22"/>
              <a:gd name="T59" fmla="*/ 12 h 26"/>
              <a:gd name="T60" fmla="*/ 5 w 22"/>
              <a:gd name="T61" fmla="*/ 8 h 26"/>
              <a:gd name="T62" fmla="*/ 5 w 22"/>
              <a:gd name="T63" fmla="*/ 6 h 26"/>
              <a:gd name="T64" fmla="*/ 7 w 22"/>
              <a:gd name="T65" fmla="*/ 1 h 26"/>
              <a:gd name="T66" fmla="*/ 7 w 22"/>
              <a:gd name="T67" fmla="*/ 1 h 26"/>
              <a:gd name="T68" fmla="*/ 10 w 22"/>
              <a:gd name="T69" fmla="*/ 1 h 26"/>
              <a:gd name="T70" fmla="*/ 12 w 22"/>
              <a:gd name="T71" fmla="*/ 1 h 26"/>
              <a:gd name="T72" fmla="*/ 14 w 22"/>
              <a:gd name="T73" fmla="*/ 3 h 26"/>
              <a:gd name="T74" fmla="*/ 9 w 22"/>
              <a:gd name="T75" fmla="*/ 3 h 26"/>
              <a:gd name="T76" fmla="*/ 7 w 22"/>
              <a:gd name="T77" fmla="*/ 4 h 26"/>
              <a:gd name="T78" fmla="*/ 7 w 22"/>
              <a:gd name="T79" fmla="*/ 7 h 26"/>
              <a:gd name="T80" fmla="*/ 8 w 22"/>
              <a:gd name="T81" fmla="*/ 9 h 26"/>
              <a:gd name="T82" fmla="*/ 9 w 22"/>
              <a:gd name="T83" fmla="*/ 9 h 26"/>
              <a:gd name="T84" fmla="*/ 14 w 22"/>
              <a:gd name="T85" fmla="*/ 9 h 26"/>
              <a:gd name="T86" fmla="*/ 16 w 22"/>
              <a:gd name="T87" fmla="*/ 9 h 26"/>
              <a:gd name="T88" fmla="*/ 17 w 22"/>
              <a:gd name="T89" fmla="*/ 10 h 26"/>
              <a:gd name="T90" fmla="*/ 16 w 22"/>
              <a:gd name="T91" fmla="*/ 11 h 26"/>
              <a:gd name="T92" fmla="*/ 12 w 22"/>
              <a:gd name="T93" fmla="*/ 11 h 26"/>
              <a:gd name="T94" fmla="*/ 9 w 22"/>
              <a:gd name="T95" fmla="*/ 11 h 26"/>
              <a:gd name="T96" fmla="*/ 8 w 22"/>
              <a:gd name="T97" fmla="*/ 12 h 26"/>
              <a:gd name="T98" fmla="*/ 7 w 22"/>
              <a:gd name="T99" fmla="*/ 13 h 26"/>
              <a:gd name="T100" fmla="*/ 7 w 22"/>
              <a:gd name="T101" fmla="*/ 15 h 26"/>
              <a:gd name="T102" fmla="*/ 9 w 22"/>
              <a:gd name="T103" fmla="*/ 16 h 26"/>
              <a:gd name="T104" fmla="*/ 13 w 22"/>
              <a:gd name="T105" fmla="*/ 16 h 26"/>
              <a:gd name="T106" fmla="*/ 16 w 22"/>
              <a:gd name="T107" fmla="*/ 16 h 26"/>
              <a:gd name="T108" fmla="*/ 18 w 22"/>
              <a:gd name="T109" fmla="*/ 16 h 26"/>
              <a:gd name="T110" fmla="*/ 19 w 22"/>
              <a:gd name="T111" fmla="*/ 14 h 26"/>
              <a:gd name="T112" fmla="*/ 19 w 22"/>
              <a:gd name="T113" fmla="*/ 10 h 26"/>
              <a:gd name="T114" fmla="*/ 20 w 22"/>
              <a:gd name="T115" fmla="*/ 7 h 26"/>
              <a:gd name="T116" fmla="*/ 18 w 22"/>
              <a:gd name="T117" fmla="*/ 3 h 26"/>
              <a:gd name="T118" fmla="*/ 14 w 22"/>
              <a:gd name="T119"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 h="26">
                <a:moveTo>
                  <a:pt x="12" y="1"/>
                </a:moveTo>
                <a:cubicBezTo>
                  <a:pt x="13" y="0"/>
                  <a:pt x="13" y="0"/>
                  <a:pt x="13" y="0"/>
                </a:cubicBezTo>
                <a:cubicBezTo>
                  <a:pt x="14" y="1"/>
                  <a:pt x="14" y="1"/>
                  <a:pt x="15" y="1"/>
                </a:cubicBezTo>
                <a:cubicBezTo>
                  <a:pt x="16" y="0"/>
                  <a:pt x="16" y="1"/>
                  <a:pt x="17" y="1"/>
                </a:cubicBezTo>
                <a:cubicBezTo>
                  <a:pt x="18" y="1"/>
                  <a:pt x="18" y="1"/>
                  <a:pt x="18" y="1"/>
                </a:cubicBezTo>
                <a:cubicBezTo>
                  <a:pt x="18" y="1"/>
                  <a:pt x="19" y="1"/>
                  <a:pt x="19" y="1"/>
                </a:cubicBezTo>
                <a:cubicBezTo>
                  <a:pt x="19" y="1"/>
                  <a:pt x="20" y="1"/>
                  <a:pt x="20" y="1"/>
                </a:cubicBezTo>
                <a:cubicBezTo>
                  <a:pt x="20" y="1"/>
                  <a:pt x="20" y="1"/>
                  <a:pt x="20" y="2"/>
                </a:cubicBezTo>
                <a:cubicBezTo>
                  <a:pt x="20" y="2"/>
                  <a:pt x="21" y="2"/>
                  <a:pt x="21" y="2"/>
                </a:cubicBezTo>
                <a:cubicBezTo>
                  <a:pt x="22" y="3"/>
                  <a:pt x="22" y="3"/>
                  <a:pt x="22" y="4"/>
                </a:cubicBezTo>
                <a:cubicBezTo>
                  <a:pt x="22" y="5"/>
                  <a:pt x="22" y="5"/>
                  <a:pt x="22" y="6"/>
                </a:cubicBezTo>
                <a:cubicBezTo>
                  <a:pt x="22" y="6"/>
                  <a:pt x="21" y="6"/>
                  <a:pt x="21" y="7"/>
                </a:cubicBezTo>
                <a:cubicBezTo>
                  <a:pt x="21" y="7"/>
                  <a:pt x="21" y="7"/>
                  <a:pt x="21" y="7"/>
                </a:cubicBezTo>
                <a:cubicBezTo>
                  <a:pt x="21" y="7"/>
                  <a:pt x="21" y="7"/>
                  <a:pt x="21" y="8"/>
                </a:cubicBezTo>
                <a:cubicBezTo>
                  <a:pt x="21" y="9"/>
                  <a:pt x="21" y="10"/>
                  <a:pt x="21" y="11"/>
                </a:cubicBezTo>
                <a:cubicBezTo>
                  <a:pt x="21" y="11"/>
                  <a:pt x="21" y="11"/>
                  <a:pt x="21" y="12"/>
                </a:cubicBezTo>
                <a:cubicBezTo>
                  <a:pt x="21" y="12"/>
                  <a:pt x="21" y="12"/>
                  <a:pt x="21" y="12"/>
                </a:cubicBezTo>
                <a:cubicBezTo>
                  <a:pt x="21" y="13"/>
                  <a:pt x="21" y="13"/>
                  <a:pt x="21" y="13"/>
                </a:cubicBezTo>
                <a:cubicBezTo>
                  <a:pt x="21" y="14"/>
                  <a:pt x="21" y="15"/>
                  <a:pt x="21" y="16"/>
                </a:cubicBezTo>
                <a:cubicBezTo>
                  <a:pt x="21" y="16"/>
                  <a:pt x="21" y="17"/>
                  <a:pt x="21" y="17"/>
                </a:cubicBezTo>
                <a:cubicBezTo>
                  <a:pt x="21" y="18"/>
                  <a:pt x="21" y="18"/>
                  <a:pt x="21" y="18"/>
                </a:cubicBezTo>
                <a:cubicBezTo>
                  <a:pt x="22" y="21"/>
                  <a:pt x="22" y="21"/>
                  <a:pt x="22" y="21"/>
                </a:cubicBezTo>
                <a:cubicBezTo>
                  <a:pt x="22" y="21"/>
                  <a:pt x="22" y="21"/>
                  <a:pt x="22" y="22"/>
                </a:cubicBezTo>
                <a:cubicBezTo>
                  <a:pt x="22" y="23"/>
                  <a:pt x="22" y="23"/>
                  <a:pt x="22" y="24"/>
                </a:cubicBezTo>
                <a:cubicBezTo>
                  <a:pt x="22" y="25"/>
                  <a:pt x="22" y="25"/>
                  <a:pt x="22" y="26"/>
                </a:cubicBezTo>
                <a:cubicBezTo>
                  <a:pt x="22" y="26"/>
                  <a:pt x="22" y="26"/>
                  <a:pt x="21" y="26"/>
                </a:cubicBezTo>
                <a:cubicBezTo>
                  <a:pt x="21" y="26"/>
                  <a:pt x="21" y="26"/>
                  <a:pt x="20" y="26"/>
                </a:cubicBezTo>
                <a:cubicBezTo>
                  <a:pt x="20" y="26"/>
                  <a:pt x="20" y="25"/>
                  <a:pt x="20" y="25"/>
                </a:cubicBezTo>
                <a:cubicBezTo>
                  <a:pt x="20" y="25"/>
                  <a:pt x="20" y="24"/>
                  <a:pt x="20" y="24"/>
                </a:cubicBezTo>
                <a:cubicBezTo>
                  <a:pt x="20" y="24"/>
                  <a:pt x="20" y="24"/>
                  <a:pt x="20" y="24"/>
                </a:cubicBezTo>
                <a:cubicBezTo>
                  <a:pt x="20" y="23"/>
                  <a:pt x="20" y="23"/>
                  <a:pt x="20" y="22"/>
                </a:cubicBezTo>
                <a:cubicBezTo>
                  <a:pt x="19" y="22"/>
                  <a:pt x="19" y="22"/>
                  <a:pt x="19" y="21"/>
                </a:cubicBezTo>
                <a:cubicBezTo>
                  <a:pt x="19" y="21"/>
                  <a:pt x="20" y="20"/>
                  <a:pt x="19" y="20"/>
                </a:cubicBezTo>
                <a:cubicBezTo>
                  <a:pt x="19" y="19"/>
                  <a:pt x="19" y="19"/>
                  <a:pt x="19" y="19"/>
                </a:cubicBezTo>
                <a:cubicBezTo>
                  <a:pt x="19" y="19"/>
                  <a:pt x="19" y="19"/>
                  <a:pt x="19" y="18"/>
                </a:cubicBezTo>
                <a:cubicBezTo>
                  <a:pt x="19" y="18"/>
                  <a:pt x="19" y="18"/>
                  <a:pt x="18" y="18"/>
                </a:cubicBezTo>
                <a:cubicBezTo>
                  <a:pt x="17" y="17"/>
                  <a:pt x="15" y="17"/>
                  <a:pt x="15" y="18"/>
                </a:cubicBezTo>
                <a:cubicBezTo>
                  <a:pt x="14" y="18"/>
                  <a:pt x="14" y="18"/>
                  <a:pt x="13" y="18"/>
                </a:cubicBezTo>
                <a:cubicBezTo>
                  <a:pt x="13" y="18"/>
                  <a:pt x="13" y="18"/>
                  <a:pt x="12" y="18"/>
                </a:cubicBezTo>
                <a:cubicBezTo>
                  <a:pt x="11" y="18"/>
                  <a:pt x="11" y="18"/>
                  <a:pt x="10" y="18"/>
                </a:cubicBezTo>
                <a:cubicBezTo>
                  <a:pt x="9" y="18"/>
                  <a:pt x="8" y="18"/>
                  <a:pt x="7" y="18"/>
                </a:cubicBezTo>
                <a:cubicBezTo>
                  <a:pt x="7" y="18"/>
                  <a:pt x="7" y="18"/>
                  <a:pt x="7" y="18"/>
                </a:cubicBezTo>
                <a:cubicBezTo>
                  <a:pt x="7" y="19"/>
                  <a:pt x="7" y="19"/>
                  <a:pt x="6" y="19"/>
                </a:cubicBezTo>
                <a:cubicBezTo>
                  <a:pt x="6" y="20"/>
                  <a:pt x="6" y="20"/>
                  <a:pt x="6" y="20"/>
                </a:cubicBezTo>
                <a:cubicBezTo>
                  <a:pt x="6" y="20"/>
                  <a:pt x="6" y="20"/>
                  <a:pt x="5" y="21"/>
                </a:cubicBezTo>
                <a:cubicBezTo>
                  <a:pt x="5" y="21"/>
                  <a:pt x="5" y="21"/>
                  <a:pt x="5" y="22"/>
                </a:cubicBezTo>
                <a:cubicBezTo>
                  <a:pt x="5" y="22"/>
                  <a:pt x="5" y="23"/>
                  <a:pt x="5" y="23"/>
                </a:cubicBezTo>
                <a:cubicBezTo>
                  <a:pt x="4" y="24"/>
                  <a:pt x="4" y="24"/>
                  <a:pt x="3" y="25"/>
                </a:cubicBezTo>
                <a:cubicBezTo>
                  <a:pt x="3" y="26"/>
                  <a:pt x="3" y="26"/>
                  <a:pt x="2" y="26"/>
                </a:cubicBezTo>
                <a:cubicBezTo>
                  <a:pt x="2" y="26"/>
                  <a:pt x="2" y="26"/>
                  <a:pt x="1" y="26"/>
                </a:cubicBezTo>
                <a:cubicBezTo>
                  <a:pt x="1" y="25"/>
                  <a:pt x="0" y="25"/>
                  <a:pt x="1" y="24"/>
                </a:cubicBezTo>
                <a:cubicBezTo>
                  <a:pt x="1" y="24"/>
                  <a:pt x="2" y="23"/>
                  <a:pt x="2" y="22"/>
                </a:cubicBezTo>
                <a:cubicBezTo>
                  <a:pt x="2" y="22"/>
                  <a:pt x="3" y="22"/>
                  <a:pt x="3" y="22"/>
                </a:cubicBezTo>
                <a:cubicBezTo>
                  <a:pt x="3" y="21"/>
                  <a:pt x="3" y="21"/>
                  <a:pt x="3" y="21"/>
                </a:cubicBezTo>
                <a:cubicBezTo>
                  <a:pt x="3" y="21"/>
                  <a:pt x="3" y="20"/>
                  <a:pt x="4" y="19"/>
                </a:cubicBezTo>
                <a:cubicBezTo>
                  <a:pt x="4" y="19"/>
                  <a:pt x="4" y="19"/>
                  <a:pt x="4" y="19"/>
                </a:cubicBezTo>
                <a:cubicBezTo>
                  <a:pt x="4" y="17"/>
                  <a:pt x="5" y="16"/>
                  <a:pt x="5" y="15"/>
                </a:cubicBezTo>
                <a:cubicBezTo>
                  <a:pt x="5" y="15"/>
                  <a:pt x="6" y="14"/>
                  <a:pt x="6" y="14"/>
                </a:cubicBezTo>
                <a:cubicBezTo>
                  <a:pt x="5" y="13"/>
                  <a:pt x="5" y="13"/>
                  <a:pt x="5" y="13"/>
                </a:cubicBezTo>
                <a:cubicBezTo>
                  <a:pt x="6" y="12"/>
                  <a:pt x="6" y="12"/>
                  <a:pt x="6" y="12"/>
                </a:cubicBezTo>
                <a:cubicBezTo>
                  <a:pt x="6" y="11"/>
                  <a:pt x="6" y="11"/>
                  <a:pt x="6" y="11"/>
                </a:cubicBezTo>
                <a:cubicBezTo>
                  <a:pt x="6" y="10"/>
                  <a:pt x="6" y="9"/>
                  <a:pt x="5" y="8"/>
                </a:cubicBezTo>
                <a:cubicBezTo>
                  <a:pt x="5" y="7"/>
                  <a:pt x="5" y="7"/>
                  <a:pt x="5" y="7"/>
                </a:cubicBezTo>
                <a:cubicBezTo>
                  <a:pt x="5" y="6"/>
                  <a:pt x="5" y="6"/>
                  <a:pt x="5" y="6"/>
                </a:cubicBezTo>
                <a:cubicBezTo>
                  <a:pt x="4" y="4"/>
                  <a:pt x="4" y="3"/>
                  <a:pt x="5" y="2"/>
                </a:cubicBezTo>
                <a:cubicBezTo>
                  <a:pt x="6" y="1"/>
                  <a:pt x="6" y="1"/>
                  <a:pt x="7" y="1"/>
                </a:cubicBezTo>
                <a:cubicBezTo>
                  <a:pt x="7" y="1"/>
                  <a:pt x="7" y="1"/>
                  <a:pt x="7" y="1"/>
                </a:cubicBezTo>
                <a:cubicBezTo>
                  <a:pt x="7" y="1"/>
                  <a:pt x="7" y="1"/>
                  <a:pt x="7" y="1"/>
                </a:cubicBezTo>
                <a:cubicBezTo>
                  <a:pt x="7" y="1"/>
                  <a:pt x="8" y="1"/>
                  <a:pt x="8" y="1"/>
                </a:cubicBezTo>
                <a:cubicBezTo>
                  <a:pt x="9" y="1"/>
                  <a:pt x="9" y="1"/>
                  <a:pt x="10" y="1"/>
                </a:cubicBezTo>
                <a:cubicBezTo>
                  <a:pt x="10" y="1"/>
                  <a:pt x="10" y="1"/>
                  <a:pt x="11" y="1"/>
                </a:cubicBezTo>
                <a:cubicBezTo>
                  <a:pt x="11" y="1"/>
                  <a:pt x="11" y="1"/>
                  <a:pt x="12" y="1"/>
                </a:cubicBezTo>
                <a:cubicBezTo>
                  <a:pt x="12" y="1"/>
                  <a:pt x="12" y="1"/>
                  <a:pt x="12" y="1"/>
                </a:cubicBezTo>
                <a:close/>
                <a:moveTo>
                  <a:pt x="14" y="3"/>
                </a:moveTo>
                <a:cubicBezTo>
                  <a:pt x="13" y="2"/>
                  <a:pt x="11" y="2"/>
                  <a:pt x="10" y="3"/>
                </a:cubicBezTo>
                <a:cubicBezTo>
                  <a:pt x="10" y="3"/>
                  <a:pt x="10" y="3"/>
                  <a:pt x="9" y="3"/>
                </a:cubicBezTo>
                <a:cubicBezTo>
                  <a:pt x="9" y="3"/>
                  <a:pt x="8" y="3"/>
                  <a:pt x="8" y="3"/>
                </a:cubicBezTo>
                <a:cubicBezTo>
                  <a:pt x="7" y="3"/>
                  <a:pt x="7" y="4"/>
                  <a:pt x="7" y="4"/>
                </a:cubicBezTo>
                <a:cubicBezTo>
                  <a:pt x="7" y="5"/>
                  <a:pt x="6" y="5"/>
                  <a:pt x="6" y="5"/>
                </a:cubicBezTo>
                <a:cubicBezTo>
                  <a:pt x="7" y="6"/>
                  <a:pt x="7" y="6"/>
                  <a:pt x="7" y="7"/>
                </a:cubicBezTo>
                <a:cubicBezTo>
                  <a:pt x="7" y="7"/>
                  <a:pt x="7" y="7"/>
                  <a:pt x="7" y="8"/>
                </a:cubicBezTo>
                <a:cubicBezTo>
                  <a:pt x="7" y="8"/>
                  <a:pt x="7" y="8"/>
                  <a:pt x="8" y="9"/>
                </a:cubicBezTo>
                <a:cubicBezTo>
                  <a:pt x="8" y="9"/>
                  <a:pt x="8" y="9"/>
                  <a:pt x="8" y="9"/>
                </a:cubicBezTo>
                <a:cubicBezTo>
                  <a:pt x="9" y="9"/>
                  <a:pt x="9" y="9"/>
                  <a:pt x="9" y="9"/>
                </a:cubicBezTo>
                <a:cubicBezTo>
                  <a:pt x="10" y="9"/>
                  <a:pt x="10" y="9"/>
                  <a:pt x="11" y="9"/>
                </a:cubicBezTo>
                <a:cubicBezTo>
                  <a:pt x="12" y="9"/>
                  <a:pt x="13" y="9"/>
                  <a:pt x="14" y="9"/>
                </a:cubicBezTo>
                <a:cubicBezTo>
                  <a:pt x="14" y="9"/>
                  <a:pt x="14" y="9"/>
                  <a:pt x="15" y="9"/>
                </a:cubicBezTo>
                <a:cubicBezTo>
                  <a:pt x="15" y="9"/>
                  <a:pt x="16" y="9"/>
                  <a:pt x="16" y="9"/>
                </a:cubicBezTo>
                <a:cubicBezTo>
                  <a:pt x="17" y="9"/>
                  <a:pt x="17" y="9"/>
                  <a:pt x="17" y="9"/>
                </a:cubicBezTo>
                <a:cubicBezTo>
                  <a:pt x="17" y="10"/>
                  <a:pt x="17" y="10"/>
                  <a:pt x="17" y="10"/>
                </a:cubicBezTo>
                <a:cubicBezTo>
                  <a:pt x="17" y="11"/>
                  <a:pt x="17" y="11"/>
                  <a:pt x="16" y="11"/>
                </a:cubicBezTo>
                <a:cubicBezTo>
                  <a:pt x="16" y="11"/>
                  <a:pt x="16" y="11"/>
                  <a:pt x="16" y="11"/>
                </a:cubicBezTo>
                <a:cubicBezTo>
                  <a:pt x="15" y="10"/>
                  <a:pt x="14" y="11"/>
                  <a:pt x="13" y="11"/>
                </a:cubicBezTo>
                <a:cubicBezTo>
                  <a:pt x="13" y="11"/>
                  <a:pt x="13" y="11"/>
                  <a:pt x="12" y="11"/>
                </a:cubicBezTo>
                <a:cubicBezTo>
                  <a:pt x="12" y="11"/>
                  <a:pt x="11" y="11"/>
                  <a:pt x="10" y="11"/>
                </a:cubicBezTo>
                <a:cubicBezTo>
                  <a:pt x="9" y="11"/>
                  <a:pt x="9" y="11"/>
                  <a:pt x="9" y="11"/>
                </a:cubicBezTo>
                <a:cubicBezTo>
                  <a:pt x="9" y="11"/>
                  <a:pt x="8" y="11"/>
                  <a:pt x="8" y="12"/>
                </a:cubicBezTo>
                <a:cubicBezTo>
                  <a:pt x="8" y="12"/>
                  <a:pt x="8" y="12"/>
                  <a:pt x="8" y="12"/>
                </a:cubicBezTo>
                <a:cubicBezTo>
                  <a:pt x="7" y="12"/>
                  <a:pt x="7" y="12"/>
                  <a:pt x="7" y="12"/>
                </a:cubicBezTo>
                <a:cubicBezTo>
                  <a:pt x="7" y="13"/>
                  <a:pt x="7" y="13"/>
                  <a:pt x="7" y="13"/>
                </a:cubicBezTo>
                <a:cubicBezTo>
                  <a:pt x="7" y="13"/>
                  <a:pt x="7" y="14"/>
                  <a:pt x="7" y="15"/>
                </a:cubicBezTo>
                <a:cubicBezTo>
                  <a:pt x="7" y="15"/>
                  <a:pt x="7" y="15"/>
                  <a:pt x="7" y="15"/>
                </a:cubicBezTo>
                <a:cubicBezTo>
                  <a:pt x="8" y="16"/>
                  <a:pt x="8" y="16"/>
                  <a:pt x="8" y="16"/>
                </a:cubicBezTo>
                <a:cubicBezTo>
                  <a:pt x="9" y="16"/>
                  <a:pt x="9" y="16"/>
                  <a:pt x="9" y="16"/>
                </a:cubicBezTo>
                <a:cubicBezTo>
                  <a:pt x="10" y="16"/>
                  <a:pt x="10" y="16"/>
                  <a:pt x="11" y="16"/>
                </a:cubicBezTo>
                <a:cubicBezTo>
                  <a:pt x="11" y="16"/>
                  <a:pt x="12" y="16"/>
                  <a:pt x="13" y="16"/>
                </a:cubicBezTo>
                <a:cubicBezTo>
                  <a:pt x="13" y="16"/>
                  <a:pt x="13" y="16"/>
                  <a:pt x="14" y="16"/>
                </a:cubicBezTo>
                <a:cubicBezTo>
                  <a:pt x="14" y="16"/>
                  <a:pt x="15" y="16"/>
                  <a:pt x="16" y="16"/>
                </a:cubicBezTo>
                <a:cubicBezTo>
                  <a:pt x="16" y="16"/>
                  <a:pt x="16" y="16"/>
                  <a:pt x="16" y="16"/>
                </a:cubicBezTo>
                <a:cubicBezTo>
                  <a:pt x="17" y="16"/>
                  <a:pt x="17" y="16"/>
                  <a:pt x="18" y="16"/>
                </a:cubicBezTo>
                <a:cubicBezTo>
                  <a:pt x="18" y="16"/>
                  <a:pt x="18" y="16"/>
                  <a:pt x="18" y="16"/>
                </a:cubicBezTo>
                <a:cubicBezTo>
                  <a:pt x="18" y="15"/>
                  <a:pt x="19" y="15"/>
                  <a:pt x="19" y="14"/>
                </a:cubicBezTo>
                <a:cubicBezTo>
                  <a:pt x="19" y="14"/>
                  <a:pt x="19" y="14"/>
                  <a:pt x="19" y="13"/>
                </a:cubicBezTo>
                <a:cubicBezTo>
                  <a:pt x="19" y="13"/>
                  <a:pt x="19" y="12"/>
                  <a:pt x="19" y="10"/>
                </a:cubicBezTo>
                <a:cubicBezTo>
                  <a:pt x="19" y="10"/>
                  <a:pt x="19" y="9"/>
                  <a:pt x="19" y="9"/>
                </a:cubicBezTo>
                <a:cubicBezTo>
                  <a:pt x="19" y="8"/>
                  <a:pt x="19" y="8"/>
                  <a:pt x="20" y="7"/>
                </a:cubicBezTo>
                <a:cubicBezTo>
                  <a:pt x="20" y="6"/>
                  <a:pt x="20" y="6"/>
                  <a:pt x="20" y="6"/>
                </a:cubicBezTo>
                <a:cubicBezTo>
                  <a:pt x="19" y="5"/>
                  <a:pt x="19" y="4"/>
                  <a:pt x="18" y="3"/>
                </a:cubicBezTo>
                <a:cubicBezTo>
                  <a:pt x="17" y="3"/>
                  <a:pt x="16" y="2"/>
                  <a:pt x="15" y="3"/>
                </a:cubicBezTo>
                <a:cubicBezTo>
                  <a:pt x="15" y="3"/>
                  <a:pt x="14" y="3"/>
                  <a:pt x="14"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254" name="Rectangle 69"/>
          <p:cNvSpPr>
            <a:spLocks noChangeArrowheads="1"/>
          </p:cNvSpPr>
          <p:nvPr>
            <p:custDataLst>
              <p:tags r:id="rId63"/>
            </p:custDataLst>
          </p:nvPr>
        </p:nvSpPr>
        <p:spPr bwMode="auto">
          <a:xfrm>
            <a:off x="5078815" y="4955287"/>
            <a:ext cx="2156" cy="4311"/>
          </a:xfrm>
          <a:prstGeom prst="rect">
            <a:avLst/>
          </a:prstGeom>
          <a:solidFill>
            <a:srgbClr val="C716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5" name="Freeform 70"/>
          <p:cNvSpPr/>
          <p:nvPr>
            <p:custDataLst>
              <p:tags r:id="rId64"/>
            </p:custDataLst>
          </p:nvPr>
        </p:nvSpPr>
        <p:spPr bwMode="auto">
          <a:xfrm>
            <a:off x="5078815" y="495528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71"/>
          <p:cNvSpPr/>
          <p:nvPr>
            <p:custDataLst>
              <p:tags r:id="rId65"/>
            </p:custDataLst>
          </p:nvPr>
        </p:nvSpPr>
        <p:spPr bwMode="auto">
          <a:xfrm>
            <a:off x="5078815" y="4931577"/>
            <a:ext cx="0" cy="1724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72"/>
          <p:cNvSpPr/>
          <p:nvPr>
            <p:custDataLst>
              <p:tags r:id="rId66"/>
            </p:custDataLst>
          </p:nvPr>
        </p:nvSpPr>
        <p:spPr bwMode="auto">
          <a:xfrm>
            <a:off x="5072349" y="4938043"/>
            <a:ext cx="6467" cy="4311"/>
          </a:xfrm>
          <a:custGeom>
            <a:avLst/>
            <a:gdLst>
              <a:gd name="T0" fmla="*/ 3 w 3"/>
              <a:gd name="T1" fmla="*/ 2 h 2"/>
              <a:gd name="T2" fmla="*/ 3 w 3"/>
              <a:gd name="T3" fmla="*/ 2 h 2"/>
              <a:gd name="T4" fmla="*/ 0 w 3"/>
              <a:gd name="T5" fmla="*/ 0 h 2"/>
              <a:gd name="T6" fmla="*/ 3 w 3"/>
              <a:gd name="T7" fmla="*/ 2 h 2"/>
            </a:gdLst>
            <a:ahLst/>
            <a:cxnLst>
              <a:cxn ang="0">
                <a:pos x="T0" y="T1"/>
              </a:cxn>
              <a:cxn ang="0">
                <a:pos x="T2" y="T3"/>
              </a:cxn>
              <a:cxn ang="0">
                <a:pos x="T4" y="T5"/>
              </a:cxn>
              <a:cxn ang="0">
                <a:pos x="T6" y="T7"/>
              </a:cxn>
            </a:cxnLst>
            <a:rect l="0" t="0" r="r" b="b"/>
            <a:pathLst>
              <a:path w="3" h="2">
                <a:moveTo>
                  <a:pt x="3" y="2"/>
                </a:moveTo>
                <a:lnTo>
                  <a:pt x="3" y="2"/>
                </a:lnTo>
                <a:lnTo>
                  <a:pt x="0" y="0"/>
                </a:lnTo>
                <a:lnTo>
                  <a:pt x="3" y="2"/>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73"/>
          <p:cNvSpPr/>
          <p:nvPr>
            <p:custDataLst>
              <p:tags r:id="rId67"/>
            </p:custDataLst>
          </p:nvPr>
        </p:nvSpPr>
        <p:spPr bwMode="auto">
          <a:xfrm>
            <a:off x="5072349" y="4938043"/>
            <a:ext cx="0" cy="4311"/>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74"/>
          <p:cNvSpPr/>
          <p:nvPr>
            <p:custDataLst>
              <p:tags r:id="rId68"/>
            </p:custDataLst>
          </p:nvPr>
        </p:nvSpPr>
        <p:spPr bwMode="auto">
          <a:xfrm>
            <a:off x="5072349" y="4914332"/>
            <a:ext cx="6467" cy="17245"/>
          </a:xfrm>
          <a:custGeom>
            <a:avLst/>
            <a:gdLst>
              <a:gd name="T0" fmla="*/ 1 w 1"/>
              <a:gd name="T1" fmla="*/ 0 h 3"/>
              <a:gd name="T2" fmla="*/ 1 w 1"/>
              <a:gd name="T3" fmla="*/ 1 h 3"/>
              <a:gd name="T4" fmla="*/ 0 w 1"/>
              <a:gd name="T5" fmla="*/ 1 h 3"/>
              <a:gd name="T6" fmla="*/ 1 w 1"/>
              <a:gd name="T7" fmla="*/ 3 h 3"/>
              <a:gd name="T8" fmla="*/ 1 w 1"/>
              <a:gd name="T9" fmla="*/ 1 h 3"/>
              <a:gd name="T10" fmla="*/ 1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1" y="0"/>
                </a:moveTo>
                <a:cubicBezTo>
                  <a:pt x="1" y="1"/>
                  <a:pt x="1" y="1"/>
                  <a:pt x="1" y="1"/>
                </a:cubicBezTo>
                <a:cubicBezTo>
                  <a:pt x="1" y="2"/>
                  <a:pt x="1" y="1"/>
                  <a:pt x="0" y="1"/>
                </a:cubicBezTo>
                <a:cubicBezTo>
                  <a:pt x="0" y="2"/>
                  <a:pt x="1" y="2"/>
                  <a:pt x="1" y="3"/>
                </a:cubicBezTo>
                <a:cubicBezTo>
                  <a:pt x="1" y="3"/>
                  <a:pt x="1" y="1"/>
                  <a:pt x="1" y="1"/>
                </a:cubicBezTo>
                <a:cubicBezTo>
                  <a:pt x="1" y="0"/>
                  <a:pt x="1" y="1"/>
                  <a:pt x="1"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75"/>
          <p:cNvSpPr/>
          <p:nvPr>
            <p:custDataLst>
              <p:tags r:id="rId69"/>
            </p:custDataLst>
          </p:nvPr>
        </p:nvSpPr>
        <p:spPr bwMode="auto">
          <a:xfrm>
            <a:off x="5037858" y="46405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76"/>
          <p:cNvSpPr/>
          <p:nvPr>
            <p:custDataLst>
              <p:tags r:id="rId70"/>
            </p:custDataLst>
          </p:nvPr>
        </p:nvSpPr>
        <p:spPr bwMode="auto">
          <a:xfrm>
            <a:off x="4953788" y="46405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77"/>
          <p:cNvSpPr/>
          <p:nvPr>
            <p:custDataLst>
              <p:tags r:id="rId71"/>
            </p:custDataLst>
          </p:nvPr>
        </p:nvSpPr>
        <p:spPr bwMode="auto">
          <a:xfrm>
            <a:off x="5068037" y="4668591"/>
            <a:ext cx="4311"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78"/>
          <p:cNvSpPr/>
          <p:nvPr>
            <p:custDataLst>
              <p:tags r:id="rId72"/>
            </p:custDataLst>
          </p:nvPr>
        </p:nvSpPr>
        <p:spPr bwMode="auto">
          <a:xfrm>
            <a:off x="4695113" y="478930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79"/>
          <p:cNvSpPr/>
          <p:nvPr>
            <p:custDataLst>
              <p:tags r:id="rId73"/>
            </p:custDataLst>
          </p:nvPr>
        </p:nvSpPr>
        <p:spPr bwMode="auto">
          <a:xfrm>
            <a:off x="4861097" y="46470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80"/>
          <p:cNvSpPr/>
          <p:nvPr>
            <p:custDataLst>
              <p:tags r:id="rId74"/>
            </p:custDataLst>
          </p:nvPr>
        </p:nvSpPr>
        <p:spPr bwMode="auto">
          <a:xfrm>
            <a:off x="5072349" y="4692302"/>
            <a:ext cx="0" cy="431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1"/>
                  <a:pt x="0" y="1"/>
                  <a:pt x="0" y="1"/>
                </a:cubicBezTo>
                <a:cubicBezTo>
                  <a:pt x="0" y="1"/>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81"/>
          <p:cNvSpPr/>
          <p:nvPr>
            <p:custDataLst>
              <p:tags r:id="rId75"/>
            </p:custDataLst>
          </p:nvPr>
        </p:nvSpPr>
        <p:spPr bwMode="auto">
          <a:xfrm>
            <a:off x="4981811" y="46470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82"/>
          <p:cNvSpPr/>
          <p:nvPr>
            <p:custDataLst>
              <p:tags r:id="rId76"/>
            </p:custDataLst>
          </p:nvPr>
        </p:nvSpPr>
        <p:spPr bwMode="auto">
          <a:xfrm>
            <a:off x="5078815" y="4834574"/>
            <a:ext cx="0" cy="646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83"/>
          <p:cNvSpPr/>
          <p:nvPr>
            <p:custDataLst>
              <p:tags r:id="rId77"/>
            </p:custDataLst>
          </p:nvPr>
        </p:nvSpPr>
        <p:spPr bwMode="auto">
          <a:xfrm>
            <a:off x="5078815" y="48108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84"/>
          <p:cNvSpPr/>
          <p:nvPr>
            <p:custDataLst>
              <p:tags r:id="rId78"/>
            </p:custDataLst>
          </p:nvPr>
        </p:nvSpPr>
        <p:spPr bwMode="auto">
          <a:xfrm>
            <a:off x="5078815" y="47893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85"/>
          <p:cNvSpPr/>
          <p:nvPr>
            <p:custDataLst>
              <p:tags r:id="rId79"/>
            </p:custDataLst>
          </p:nvPr>
        </p:nvSpPr>
        <p:spPr bwMode="auto">
          <a:xfrm>
            <a:off x="5078815" y="4823795"/>
            <a:ext cx="6467" cy="10779"/>
          </a:xfrm>
          <a:custGeom>
            <a:avLst/>
            <a:gdLst>
              <a:gd name="T0" fmla="*/ 0 w 1"/>
              <a:gd name="T1" fmla="*/ 2 h 2"/>
              <a:gd name="T2" fmla="*/ 0 w 1"/>
              <a:gd name="T3" fmla="*/ 1 h 2"/>
              <a:gd name="T4" fmla="*/ 0 w 1"/>
              <a:gd name="T5" fmla="*/ 1 h 2"/>
              <a:gd name="T6" fmla="*/ 0 w 1"/>
              <a:gd name="T7" fmla="*/ 0 h 2"/>
              <a:gd name="T8" fmla="*/ 0 w 1"/>
              <a:gd name="T9" fmla="*/ 0 h 2"/>
              <a:gd name="T10" fmla="*/ 0 w 1"/>
              <a:gd name="T11" fmla="*/ 1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cubicBezTo>
                  <a:pt x="0" y="2"/>
                  <a:pt x="1" y="2"/>
                  <a:pt x="0" y="1"/>
                </a:cubicBezTo>
                <a:cubicBezTo>
                  <a:pt x="0" y="1"/>
                  <a:pt x="0" y="1"/>
                  <a:pt x="0" y="1"/>
                </a:cubicBezTo>
                <a:cubicBezTo>
                  <a:pt x="0" y="1"/>
                  <a:pt x="0" y="0"/>
                  <a:pt x="0" y="0"/>
                </a:cubicBezTo>
                <a:cubicBezTo>
                  <a:pt x="0" y="0"/>
                  <a:pt x="0" y="0"/>
                  <a:pt x="0" y="0"/>
                </a:cubicBezTo>
                <a:cubicBezTo>
                  <a:pt x="0" y="0"/>
                  <a:pt x="0" y="1"/>
                  <a:pt x="0" y="1"/>
                </a:cubicBezTo>
                <a:cubicBezTo>
                  <a:pt x="0" y="1"/>
                  <a:pt x="0" y="2"/>
                  <a:pt x="0" y="2"/>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Rectangle 86"/>
          <p:cNvSpPr>
            <a:spLocks noChangeArrowheads="1"/>
          </p:cNvSpPr>
          <p:nvPr>
            <p:custDataLst>
              <p:tags r:id="rId80"/>
            </p:custDataLst>
          </p:nvPr>
        </p:nvSpPr>
        <p:spPr bwMode="auto">
          <a:xfrm>
            <a:off x="5037858" y="4640567"/>
            <a:ext cx="2156" cy="2156"/>
          </a:xfrm>
          <a:prstGeom prst="rect">
            <a:avLst/>
          </a:prstGeom>
          <a:solidFill>
            <a:srgbClr val="C716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2" name="Freeform 87"/>
          <p:cNvSpPr/>
          <p:nvPr>
            <p:custDataLst>
              <p:tags r:id="rId81"/>
            </p:custDataLst>
          </p:nvPr>
        </p:nvSpPr>
        <p:spPr bwMode="auto">
          <a:xfrm>
            <a:off x="5055103" y="46470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88"/>
          <p:cNvSpPr/>
          <p:nvPr>
            <p:custDataLst>
              <p:tags r:id="rId82"/>
            </p:custDataLst>
          </p:nvPr>
        </p:nvSpPr>
        <p:spPr bwMode="auto">
          <a:xfrm>
            <a:off x="5068037" y="47375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Freeform 89"/>
          <p:cNvSpPr/>
          <p:nvPr>
            <p:custDataLst>
              <p:tags r:id="rId83"/>
            </p:custDataLst>
          </p:nvPr>
        </p:nvSpPr>
        <p:spPr bwMode="auto">
          <a:xfrm>
            <a:off x="5055103" y="46470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Freeform 90"/>
          <p:cNvSpPr/>
          <p:nvPr>
            <p:custDataLst>
              <p:tags r:id="rId84"/>
            </p:custDataLst>
          </p:nvPr>
        </p:nvSpPr>
        <p:spPr bwMode="auto">
          <a:xfrm>
            <a:off x="5072349" y="470954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91"/>
          <p:cNvSpPr/>
          <p:nvPr>
            <p:custDataLst>
              <p:tags r:id="rId85"/>
            </p:custDataLst>
          </p:nvPr>
        </p:nvSpPr>
        <p:spPr bwMode="auto">
          <a:xfrm>
            <a:off x="4891275" y="5017801"/>
            <a:ext cx="10779" cy="0"/>
          </a:xfrm>
          <a:custGeom>
            <a:avLst/>
            <a:gdLst>
              <a:gd name="T0" fmla="*/ 1 w 2"/>
              <a:gd name="T1" fmla="*/ 0 w 2"/>
              <a:gd name="T2" fmla="*/ 1 w 2"/>
              <a:gd name="T3" fmla="*/ 2 w 2"/>
              <a:gd name="T4" fmla="*/ 1 w 2"/>
              <a:gd name="T5" fmla="*/ 1 w 2"/>
            </a:gdLst>
            <a:ahLst/>
            <a:cxnLst>
              <a:cxn ang="0">
                <a:pos x="T0" y="0"/>
              </a:cxn>
              <a:cxn ang="0">
                <a:pos x="T1" y="0"/>
              </a:cxn>
              <a:cxn ang="0">
                <a:pos x="T2" y="0"/>
              </a:cxn>
              <a:cxn ang="0">
                <a:pos x="T3" y="0"/>
              </a:cxn>
              <a:cxn ang="0">
                <a:pos x="T4" y="0"/>
              </a:cxn>
              <a:cxn ang="0">
                <a:pos x="T5" y="0"/>
              </a:cxn>
            </a:cxnLst>
            <a:rect l="0" t="0" r="r" b="b"/>
            <a:pathLst>
              <a:path w="2">
                <a:moveTo>
                  <a:pt x="1" y="0"/>
                </a:moveTo>
                <a:cubicBezTo>
                  <a:pt x="1" y="0"/>
                  <a:pt x="1" y="0"/>
                  <a:pt x="0" y="0"/>
                </a:cubicBezTo>
                <a:cubicBezTo>
                  <a:pt x="0" y="0"/>
                  <a:pt x="2" y="0"/>
                  <a:pt x="1" y="0"/>
                </a:cubicBezTo>
                <a:cubicBezTo>
                  <a:pt x="1" y="0"/>
                  <a:pt x="1" y="0"/>
                  <a:pt x="2" y="0"/>
                </a:cubicBezTo>
                <a:cubicBezTo>
                  <a:pt x="1" y="0"/>
                  <a:pt x="1" y="0"/>
                  <a:pt x="1" y="0"/>
                </a:cubicBezTo>
                <a:cubicBezTo>
                  <a:pt x="1" y="0"/>
                  <a:pt x="2" y="0"/>
                  <a:pt x="1"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92"/>
          <p:cNvSpPr/>
          <p:nvPr>
            <p:custDataLst>
              <p:tags r:id="rId86"/>
            </p:custDataLst>
          </p:nvPr>
        </p:nvSpPr>
        <p:spPr bwMode="auto">
          <a:xfrm>
            <a:off x="4690802" y="4810862"/>
            <a:ext cx="4311" cy="6467"/>
          </a:xfrm>
          <a:custGeom>
            <a:avLst/>
            <a:gdLst>
              <a:gd name="T0" fmla="*/ 0 w 1"/>
              <a:gd name="T1" fmla="*/ 0 h 1"/>
              <a:gd name="T2" fmla="*/ 0 w 1"/>
              <a:gd name="T3" fmla="*/ 0 h 1"/>
              <a:gd name="T4" fmla="*/ 0 w 1"/>
              <a:gd name="T5" fmla="*/ 0 h 1"/>
              <a:gd name="T6" fmla="*/ 1 w 1"/>
              <a:gd name="T7" fmla="*/ 1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0"/>
                </a:cubicBezTo>
                <a:cubicBezTo>
                  <a:pt x="0" y="0"/>
                  <a:pt x="0" y="0"/>
                  <a:pt x="0" y="0"/>
                </a:cubicBezTo>
                <a:cubicBezTo>
                  <a:pt x="0" y="1"/>
                  <a:pt x="1" y="0"/>
                  <a:pt x="1" y="1"/>
                </a:cubicBezTo>
                <a:cubicBezTo>
                  <a:pt x="1" y="1"/>
                  <a:pt x="1" y="0"/>
                  <a:pt x="1" y="0"/>
                </a:cubicBezTo>
                <a:cubicBezTo>
                  <a:pt x="1" y="1"/>
                  <a:pt x="1"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Oval 93"/>
          <p:cNvSpPr>
            <a:spLocks noChangeArrowheads="1"/>
          </p:cNvSpPr>
          <p:nvPr>
            <p:custDataLst>
              <p:tags r:id="rId87"/>
            </p:custDataLst>
          </p:nvPr>
        </p:nvSpPr>
        <p:spPr bwMode="auto">
          <a:xfrm>
            <a:off x="4695113" y="4810862"/>
            <a:ext cx="2156" cy="2156"/>
          </a:xfrm>
          <a:prstGeom prst="ellipse">
            <a:avLst/>
          </a:pr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94"/>
          <p:cNvSpPr/>
          <p:nvPr>
            <p:custDataLst>
              <p:tags r:id="rId88"/>
            </p:custDataLst>
          </p:nvPr>
        </p:nvSpPr>
        <p:spPr bwMode="auto">
          <a:xfrm>
            <a:off x="4833072" y="5017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95"/>
          <p:cNvSpPr/>
          <p:nvPr>
            <p:custDataLst>
              <p:tags r:id="rId89"/>
            </p:custDataLst>
          </p:nvPr>
        </p:nvSpPr>
        <p:spPr bwMode="auto">
          <a:xfrm>
            <a:off x="4867564" y="4623322"/>
            <a:ext cx="646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96"/>
          <p:cNvSpPr/>
          <p:nvPr>
            <p:custDataLst>
              <p:tags r:id="rId90"/>
            </p:custDataLst>
          </p:nvPr>
        </p:nvSpPr>
        <p:spPr bwMode="auto">
          <a:xfrm>
            <a:off x="4695113" y="4761282"/>
            <a:ext cx="0" cy="4311"/>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0"/>
                  <a:pt x="0" y="0"/>
                  <a:pt x="0" y="0"/>
                </a:cubicBezTo>
                <a:lnTo>
                  <a:pt x="0" y="1"/>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97"/>
          <p:cNvSpPr/>
          <p:nvPr>
            <p:custDataLst>
              <p:tags r:id="rId91"/>
            </p:custDataLst>
          </p:nvPr>
        </p:nvSpPr>
        <p:spPr bwMode="auto">
          <a:xfrm>
            <a:off x="4708047" y="4914332"/>
            <a:ext cx="4311" cy="10779"/>
          </a:xfrm>
          <a:custGeom>
            <a:avLst/>
            <a:gdLst>
              <a:gd name="T0" fmla="*/ 1 w 1"/>
              <a:gd name="T1" fmla="*/ 1 h 2"/>
              <a:gd name="T2" fmla="*/ 0 w 1"/>
              <a:gd name="T3" fmla="*/ 1 h 2"/>
              <a:gd name="T4" fmla="*/ 1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0" y="0"/>
                  <a:pt x="1" y="1"/>
                  <a:pt x="0" y="1"/>
                </a:cubicBezTo>
                <a:cubicBezTo>
                  <a:pt x="1" y="2"/>
                  <a:pt x="1" y="2"/>
                  <a:pt x="1" y="2"/>
                </a:cubicBezTo>
                <a:cubicBezTo>
                  <a:pt x="1" y="1"/>
                  <a:pt x="1" y="1"/>
                  <a:pt x="1"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98"/>
          <p:cNvSpPr/>
          <p:nvPr>
            <p:custDataLst>
              <p:tags r:id="rId92"/>
            </p:custDataLst>
          </p:nvPr>
        </p:nvSpPr>
        <p:spPr bwMode="auto">
          <a:xfrm>
            <a:off x="4902053" y="5017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99"/>
          <p:cNvSpPr/>
          <p:nvPr>
            <p:custDataLst>
              <p:tags r:id="rId93"/>
            </p:custDataLst>
          </p:nvPr>
        </p:nvSpPr>
        <p:spPr bwMode="auto">
          <a:xfrm>
            <a:off x="4729603" y="498762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100"/>
          <p:cNvSpPr/>
          <p:nvPr>
            <p:custDataLst>
              <p:tags r:id="rId94"/>
            </p:custDataLst>
          </p:nvPr>
        </p:nvSpPr>
        <p:spPr bwMode="auto">
          <a:xfrm>
            <a:off x="4695113" y="4782838"/>
            <a:ext cx="0" cy="10779"/>
          </a:xfrm>
          <a:custGeom>
            <a:avLst/>
            <a:gdLst>
              <a:gd name="T0" fmla="*/ 2 h 2"/>
              <a:gd name="T1" fmla="*/ 0 h 2"/>
              <a:gd name="T2" fmla="*/ 1 h 2"/>
              <a:gd name="T3" fmla="*/ 2 h 2"/>
            </a:gdLst>
            <a:ahLst/>
            <a:cxnLst>
              <a:cxn ang="0">
                <a:pos x="0" y="T0"/>
              </a:cxn>
              <a:cxn ang="0">
                <a:pos x="0" y="T1"/>
              </a:cxn>
              <a:cxn ang="0">
                <a:pos x="0" y="T2"/>
              </a:cxn>
              <a:cxn ang="0">
                <a:pos x="0" y="T3"/>
              </a:cxn>
            </a:cxnLst>
            <a:rect l="0" t="0" r="r" b="b"/>
            <a:pathLst>
              <a:path h="2">
                <a:moveTo>
                  <a:pt x="0" y="2"/>
                </a:moveTo>
                <a:cubicBezTo>
                  <a:pt x="0" y="0"/>
                  <a:pt x="0" y="0"/>
                  <a:pt x="0" y="0"/>
                </a:cubicBezTo>
                <a:cubicBezTo>
                  <a:pt x="0" y="1"/>
                  <a:pt x="0" y="1"/>
                  <a:pt x="0" y="1"/>
                </a:cubicBezTo>
                <a:cubicBezTo>
                  <a:pt x="0" y="1"/>
                  <a:pt x="0" y="2"/>
                  <a:pt x="0" y="2"/>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101"/>
          <p:cNvSpPr>
            <a:spLocks noEditPoints="1"/>
          </p:cNvSpPr>
          <p:nvPr>
            <p:custDataLst>
              <p:tags r:id="rId95"/>
            </p:custDataLst>
          </p:nvPr>
        </p:nvSpPr>
        <p:spPr bwMode="auto">
          <a:xfrm>
            <a:off x="4684337" y="4623322"/>
            <a:ext cx="400945" cy="394479"/>
          </a:xfrm>
          <a:custGeom>
            <a:avLst/>
            <a:gdLst>
              <a:gd name="T0" fmla="*/ 5 w 70"/>
              <a:gd name="T1" fmla="*/ 10 h 69"/>
              <a:gd name="T2" fmla="*/ 13 w 70"/>
              <a:gd name="T3" fmla="*/ 4 h 69"/>
              <a:gd name="T4" fmla="*/ 36 w 70"/>
              <a:gd name="T5" fmla="*/ 4 h 69"/>
              <a:gd name="T6" fmla="*/ 48 w 70"/>
              <a:gd name="T7" fmla="*/ 3 h 69"/>
              <a:gd name="T8" fmla="*/ 55 w 70"/>
              <a:gd name="T9" fmla="*/ 2 h 69"/>
              <a:gd name="T10" fmla="*/ 55 w 70"/>
              <a:gd name="T11" fmla="*/ 3 h 69"/>
              <a:gd name="T12" fmla="*/ 59 w 70"/>
              <a:gd name="T13" fmla="*/ 2 h 69"/>
              <a:gd name="T14" fmla="*/ 65 w 70"/>
              <a:gd name="T15" fmla="*/ 4 h 69"/>
              <a:gd name="T16" fmla="*/ 67 w 70"/>
              <a:gd name="T17" fmla="*/ 11 h 69"/>
              <a:gd name="T18" fmla="*/ 68 w 70"/>
              <a:gd name="T19" fmla="*/ 15 h 69"/>
              <a:gd name="T20" fmla="*/ 68 w 70"/>
              <a:gd name="T21" fmla="*/ 19 h 69"/>
              <a:gd name="T22" fmla="*/ 67 w 70"/>
              <a:gd name="T23" fmla="*/ 28 h 69"/>
              <a:gd name="T24" fmla="*/ 68 w 70"/>
              <a:gd name="T25" fmla="*/ 34 h 69"/>
              <a:gd name="T26" fmla="*/ 68 w 70"/>
              <a:gd name="T27" fmla="*/ 38 h 69"/>
              <a:gd name="T28" fmla="*/ 68 w 70"/>
              <a:gd name="T29" fmla="*/ 44 h 69"/>
              <a:gd name="T30" fmla="*/ 68 w 70"/>
              <a:gd name="T31" fmla="*/ 49 h 69"/>
              <a:gd name="T32" fmla="*/ 69 w 70"/>
              <a:gd name="T33" fmla="*/ 47 h 69"/>
              <a:gd name="T34" fmla="*/ 69 w 70"/>
              <a:gd name="T35" fmla="*/ 42 h 69"/>
              <a:gd name="T36" fmla="*/ 69 w 70"/>
              <a:gd name="T37" fmla="*/ 39 h 69"/>
              <a:gd name="T38" fmla="*/ 69 w 70"/>
              <a:gd name="T39" fmla="*/ 30 h 69"/>
              <a:gd name="T40" fmla="*/ 69 w 70"/>
              <a:gd name="T41" fmla="*/ 25 h 69"/>
              <a:gd name="T42" fmla="*/ 69 w 70"/>
              <a:gd name="T43" fmla="*/ 20 h 69"/>
              <a:gd name="T44" fmla="*/ 69 w 70"/>
              <a:gd name="T45" fmla="*/ 13 h 69"/>
              <a:gd name="T46" fmla="*/ 69 w 70"/>
              <a:gd name="T47" fmla="*/ 8 h 69"/>
              <a:gd name="T48" fmla="*/ 67 w 70"/>
              <a:gd name="T49" fmla="*/ 4 h 69"/>
              <a:gd name="T50" fmla="*/ 54 w 70"/>
              <a:gd name="T51" fmla="*/ 0 h 69"/>
              <a:gd name="T52" fmla="*/ 31 w 70"/>
              <a:gd name="T53" fmla="*/ 0 h 69"/>
              <a:gd name="T54" fmla="*/ 14 w 70"/>
              <a:gd name="T55" fmla="*/ 0 h 69"/>
              <a:gd name="T56" fmla="*/ 6 w 70"/>
              <a:gd name="T57" fmla="*/ 1 h 69"/>
              <a:gd name="T58" fmla="*/ 3 w 70"/>
              <a:gd name="T59" fmla="*/ 3 h 69"/>
              <a:gd name="T60" fmla="*/ 1 w 70"/>
              <a:gd name="T61" fmla="*/ 7 h 69"/>
              <a:gd name="T62" fmla="*/ 1 w 70"/>
              <a:gd name="T63" fmla="*/ 19 h 69"/>
              <a:gd name="T64" fmla="*/ 2 w 70"/>
              <a:gd name="T65" fmla="*/ 25 h 69"/>
              <a:gd name="T66" fmla="*/ 1 w 70"/>
              <a:gd name="T67" fmla="*/ 27 h 69"/>
              <a:gd name="T68" fmla="*/ 2 w 70"/>
              <a:gd name="T69" fmla="*/ 28 h 69"/>
              <a:gd name="T70" fmla="*/ 2 w 70"/>
              <a:gd name="T71" fmla="*/ 33 h 69"/>
              <a:gd name="T72" fmla="*/ 2 w 70"/>
              <a:gd name="T73" fmla="*/ 34 h 69"/>
              <a:gd name="T74" fmla="*/ 1 w 70"/>
              <a:gd name="T75" fmla="*/ 37 h 69"/>
              <a:gd name="T76" fmla="*/ 1 w 70"/>
              <a:gd name="T77" fmla="*/ 47 h 69"/>
              <a:gd name="T78" fmla="*/ 1 w 70"/>
              <a:gd name="T79" fmla="*/ 53 h 69"/>
              <a:gd name="T80" fmla="*/ 1 w 70"/>
              <a:gd name="T81" fmla="*/ 59 h 69"/>
              <a:gd name="T82" fmla="*/ 16 w 70"/>
              <a:gd name="T83" fmla="*/ 68 h 69"/>
              <a:gd name="T84" fmla="*/ 32 w 70"/>
              <a:gd name="T85" fmla="*/ 69 h 69"/>
              <a:gd name="T86" fmla="*/ 43 w 70"/>
              <a:gd name="T87" fmla="*/ 68 h 69"/>
              <a:gd name="T88" fmla="*/ 51 w 70"/>
              <a:gd name="T89" fmla="*/ 68 h 69"/>
              <a:gd name="T90" fmla="*/ 61 w 70"/>
              <a:gd name="T91" fmla="*/ 68 h 69"/>
              <a:gd name="T92" fmla="*/ 67 w 70"/>
              <a:gd name="T93" fmla="*/ 64 h 69"/>
              <a:gd name="T94" fmla="*/ 67 w 70"/>
              <a:gd name="T95" fmla="*/ 62 h 69"/>
              <a:gd name="T96" fmla="*/ 51 w 70"/>
              <a:gd name="T97" fmla="*/ 65 h 69"/>
              <a:gd name="T98" fmla="*/ 38 w 70"/>
              <a:gd name="T99" fmla="*/ 65 h 69"/>
              <a:gd name="T100" fmla="*/ 20 w 70"/>
              <a:gd name="T101" fmla="*/ 66 h 69"/>
              <a:gd name="T102" fmla="*/ 15 w 70"/>
              <a:gd name="T103" fmla="*/ 65 h 69"/>
              <a:gd name="T104" fmla="*/ 10 w 70"/>
              <a:gd name="T105" fmla="*/ 65 h 69"/>
              <a:gd name="T106" fmla="*/ 5 w 70"/>
              <a:gd name="T107" fmla="*/ 61 h 69"/>
              <a:gd name="T108" fmla="*/ 4 w 70"/>
              <a:gd name="T109" fmla="*/ 56 h 69"/>
              <a:gd name="T110" fmla="*/ 5 w 70"/>
              <a:gd name="T111" fmla="*/ 48 h 69"/>
              <a:gd name="T112" fmla="*/ 67 w 70"/>
              <a:gd name="T113" fmla="*/ 8 h 69"/>
              <a:gd name="T114" fmla="*/ 69 w 70"/>
              <a:gd name="T115" fmla="*/ 25 h 69"/>
              <a:gd name="T116" fmla="*/ 6 w 70"/>
              <a:gd name="T117" fmla="*/ 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 h="69">
                <a:moveTo>
                  <a:pt x="5" y="43"/>
                </a:moveTo>
                <a:cubicBezTo>
                  <a:pt x="5" y="43"/>
                  <a:pt x="5" y="43"/>
                  <a:pt x="5" y="43"/>
                </a:cubicBezTo>
                <a:cubicBezTo>
                  <a:pt x="5" y="41"/>
                  <a:pt x="5" y="38"/>
                  <a:pt x="5" y="37"/>
                </a:cubicBezTo>
                <a:cubicBezTo>
                  <a:pt x="5" y="34"/>
                  <a:pt x="4" y="35"/>
                  <a:pt x="5" y="33"/>
                </a:cubicBezTo>
                <a:cubicBezTo>
                  <a:pt x="5" y="33"/>
                  <a:pt x="5" y="33"/>
                  <a:pt x="5" y="33"/>
                </a:cubicBezTo>
                <a:cubicBezTo>
                  <a:pt x="5" y="26"/>
                  <a:pt x="5" y="18"/>
                  <a:pt x="5" y="11"/>
                </a:cubicBezTo>
                <a:cubicBezTo>
                  <a:pt x="5" y="11"/>
                  <a:pt x="5" y="11"/>
                  <a:pt x="5" y="11"/>
                </a:cubicBezTo>
                <a:cubicBezTo>
                  <a:pt x="5" y="10"/>
                  <a:pt x="5" y="10"/>
                  <a:pt x="5" y="10"/>
                </a:cubicBezTo>
                <a:cubicBezTo>
                  <a:pt x="5" y="10"/>
                  <a:pt x="5" y="10"/>
                  <a:pt x="5" y="10"/>
                </a:cubicBezTo>
                <a:cubicBezTo>
                  <a:pt x="5" y="9"/>
                  <a:pt x="5" y="9"/>
                  <a:pt x="5" y="9"/>
                </a:cubicBezTo>
                <a:cubicBezTo>
                  <a:pt x="5" y="8"/>
                  <a:pt x="5" y="8"/>
                  <a:pt x="5" y="8"/>
                </a:cubicBezTo>
                <a:cubicBezTo>
                  <a:pt x="5" y="8"/>
                  <a:pt x="5" y="8"/>
                  <a:pt x="5" y="8"/>
                </a:cubicBezTo>
                <a:cubicBezTo>
                  <a:pt x="5" y="7"/>
                  <a:pt x="6" y="6"/>
                  <a:pt x="7" y="5"/>
                </a:cubicBezTo>
                <a:cubicBezTo>
                  <a:pt x="7" y="5"/>
                  <a:pt x="8" y="4"/>
                  <a:pt x="9" y="4"/>
                </a:cubicBezTo>
                <a:cubicBezTo>
                  <a:pt x="10" y="4"/>
                  <a:pt x="10" y="4"/>
                  <a:pt x="11" y="4"/>
                </a:cubicBezTo>
                <a:cubicBezTo>
                  <a:pt x="13" y="4"/>
                  <a:pt x="13" y="4"/>
                  <a:pt x="13" y="4"/>
                </a:cubicBezTo>
                <a:cubicBezTo>
                  <a:pt x="18" y="4"/>
                  <a:pt x="24" y="4"/>
                  <a:pt x="29" y="4"/>
                </a:cubicBezTo>
                <a:cubicBezTo>
                  <a:pt x="30" y="4"/>
                  <a:pt x="30" y="3"/>
                  <a:pt x="31" y="3"/>
                </a:cubicBezTo>
                <a:cubicBezTo>
                  <a:pt x="31" y="3"/>
                  <a:pt x="32" y="3"/>
                  <a:pt x="32" y="3"/>
                </a:cubicBezTo>
                <a:cubicBezTo>
                  <a:pt x="31" y="3"/>
                  <a:pt x="31" y="4"/>
                  <a:pt x="31" y="4"/>
                </a:cubicBezTo>
                <a:cubicBezTo>
                  <a:pt x="32" y="4"/>
                  <a:pt x="34" y="4"/>
                  <a:pt x="35" y="4"/>
                </a:cubicBezTo>
                <a:cubicBezTo>
                  <a:pt x="34" y="3"/>
                  <a:pt x="34" y="3"/>
                  <a:pt x="34" y="3"/>
                </a:cubicBezTo>
                <a:cubicBezTo>
                  <a:pt x="35" y="3"/>
                  <a:pt x="35" y="3"/>
                  <a:pt x="36" y="3"/>
                </a:cubicBezTo>
                <a:cubicBezTo>
                  <a:pt x="36" y="3"/>
                  <a:pt x="36" y="4"/>
                  <a:pt x="36" y="4"/>
                </a:cubicBezTo>
                <a:cubicBezTo>
                  <a:pt x="38" y="3"/>
                  <a:pt x="38" y="4"/>
                  <a:pt x="40" y="4"/>
                </a:cubicBezTo>
                <a:cubicBezTo>
                  <a:pt x="40" y="3"/>
                  <a:pt x="42" y="3"/>
                  <a:pt x="44" y="3"/>
                </a:cubicBezTo>
                <a:cubicBezTo>
                  <a:pt x="45" y="3"/>
                  <a:pt x="45" y="3"/>
                  <a:pt x="45" y="3"/>
                </a:cubicBezTo>
                <a:cubicBezTo>
                  <a:pt x="44" y="3"/>
                  <a:pt x="45" y="3"/>
                  <a:pt x="43" y="3"/>
                </a:cubicBezTo>
                <a:cubicBezTo>
                  <a:pt x="45" y="3"/>
                  <a:pt x="46" y="3"/>
                  <a:pt x="47" y="3"/>
                </a:cubicBezTo>
                <a:cubicBezTo>
                  <a:pt x="47" y="3"/>
                  <a:pt x="47" y="3"/>
                  <a:pt x="47" y="3"/>
                </a:cubicBezTo>
                <a:cubicBezTo>
                  <a:pt x="48" y="3"/>
                  <a:pt x="48" y="3"/>
                  <a:pt x="49" y="3"/>
                </a:cubicBezTo>
                <a:cubicBezTo>
                  <a:pt x="48" y="3"/>
                  <a:pt x="48" y="3"/>
                  <a:pt x="48" y="3"/>
                </a:cubicBezTo>
                <a:cubicBezTo>
                  <a:pt x="48" y="3"/>
                  <a:pt x="49" y="3"/>
                  <a:pt x="49" y="3"/>
                </a:cubicBezTo>
                <a:cubicBezTo>
                  <a:pt x="49" y="3"/>
                  <a:pt x="51" y="3"/>
                  <a:pt x="50" y="4"/>
                </a:cubicBezTo>
                <a:cubicBezTo>
                  <a:pt x="51" y="3"/>
                  <a:pt x="52" y="3"/>
                  <a:pt x="53" y="3"/>
                </a:cubicBezTo>
                <a:cubicBezTo>
                  <a:pt x="52" y="3"/>
                  <a:pt x="53" y="3"/>
                  <a:pt x="53" y="3"/>
                </a:cubicBezTo>
                <a:cubicBezTo>
                  <a:pt x="52" y="3"/>
                  <a:pt x="52" y="3"/>
                  <a:pt x="52" y="3"/>
                </a:cubicBezTo>
                <a:cubicBezTo>
                  <a:pt x="54" y="3"/>
                  <a:pt x="51" y="3"/>
                  <a:pt x="51" y="3"/>
                </a:cubicBezTo>
                <a:cubicBezTo>
                  <a:pt x="50" y="3"/>
                  <a:pt x="53" y="3"/>
                  <a:pt x="51" y="3"/>
                </a:cubicBezTo>
                <a:cubicBezTo>
                  <a:pt x="53" y="3"/>
                  <a:pt x="53" y="3"/>
                  <a:pt x="55" y="2"/>
                </a:cubicBezTo>
                <a:cubicBezTo>
                  <a:pt x="54" y="3"/>
                  <a:pt x="55" y="2"/>
                  <a:pt x="55" y="2"/>
                </a:cubicBezTo>
                <a:cubicBezTo>
                  <a:pt x="56" y="2"/>
                  <a:pt x="55" y="2"/>
                  <a:pt x="55" y="2"/>
                </a:cubicBezTo>
                <a:cubicBezTo>
                  <a:pt x="56" y="2"/>
                  <a:pt x="56" y="3"/>
                  <a:pt x="57" y="2"/>
                </a:cubicBezTo>
                <a:cubicBezTo>
                  <a:pt x="58" y="2"/>
                  <a:pt x="57" y="3"/>
                  <a:pt x="57" y="3"/>
                </a:cubicBezTo>
                <a:cubicBezTo>
                  <a:pt x="57" y="3"/>
                  <a:pt x="54" y="3"/>
                  <a:pt x="54" y="3"/>
                </a:cubicBezTo>
                <a:cubicBezTo>
                  <a:pt x="54" y="3"/>
                  <a:pt x="53" y="4"/>
                  <a:pt x="52" y="4"/>
                </a:cubicBezTo>
                <a:cubicBezTo>
                  <a:pt x="53" y="4"/>
                  <a:pt x="54" y="4"/>
                  <a:pt x="55" y="4"/>
                </a:cubicBezTo>
                <a:cubicBezTo>
                  <a:pt x="55" y="3"/>
                  <a:pt x="55" y="3"/>
                  <a:pt x="55" y="3"/>
                </a:cubicBezTo>
                <a:cubicBezTo>
                  <a:pt x="56" y="3"/>
                  <a:pt x="56" y="3"/>
                  <a:pt x="57" y="3"/>
                </a:cubicBezTo>
                <a:cubicBezTo>
                  <a:pt x="56" y="3"/>
                  <a:pt x="57" y="3"/>
                  <a:pt x="57" y="3"/>
                </a:cubicBezTo>
                <a:cubicBezTo>
                  <a:pt x="57" y="3"/>
                  <a:pt x="57" y="3"/>
                  <a:pt x="57" y="3"/>
                </a:cubicBezTo>
                <a:cubicBezTo>
                  <a:pt x="58" y="3"/>
                  <a:pt x="58" y="3"/>
                  <a:pt x="60" y="3"/>
                </a:cubicBezTo>
                <a:cubicBezTo>
                  <a:pt x="58" y="3"/>
                  <a:pt x="58" y="3"/>
                  <a:pt x="57" y="2"/>
                </a:cubicBezTo>
                <a:cubicBezTo>
                  <a:pt x="58" y="2"/>
                  <a:pt x="58" y="2"/>
                  <a:pt x="59" y="2"/>
                </a:cubicBezTo>
                <a:cubicBezTo>
                  <a:pt x="58" y="2"/>
                  <a:pt x="58" y="2"/>
                  <a:pt x="59" y="2"/>
                </a:cubicBezTo>
                <a:cubicBezTo>
                  <a:pt x="59" y="2"/>
                  <a:pt x="59" y="2"/>
                  <a:pt x="59" y="2"/>
                </a:cubicBezTo>
                <a:cubicBezTo>
                  <a:pt x="61" y="2"/>
                  <a:pt x="59" y="3"/>
                  <a:pt x="60" y="3"/>
                </a:cubicBezTo>
                <a:cubicBezTo>
                  <a:pt x="61" y="3"/>
                  <a:pt x="61" y="3"/>
                  <a:pt x="62" y="3"/>
                </a:cubicBezTo>
                <a:cubicBezTo>
                  <a:pt x="61" y="3"/>
                  <a:pt x="61" y="3"/>
                  <a:pt x="61" y="3"/>
                </a:cubicBezTo>
                <a:cubicBezTo>
                  <a:pt x="62" y="3"/>
                  <a:pt x="62" y="3"/>
                  <a:pt x="62" y="3"/>
                </a:cubicBezTo>
                <a:cubicBezTo>
                  <a:pt x="62" y="3"/>
                  <a:pt x="62" y="3"/>
                  <a:pt x="62" y="3"/>
                </a:cubicBezTo>
                <a:cubicBezTo>
                  <a:pt x="62" y="3"/>
                  <a:pt x="63" y="3"/>
                  <a:pt x="63" y="3"/>
                </a:cubicBezTo>
                <a:cubicBezTo>
                  <a:pt x="63" y="3"/>
                  <a:pt x="64" y="3"/>
                  <a:pt x="64" y="3"/>
                </a:cubicBezTo>
                <a:cubicBezTo>
                  <a:pt x="64" y="3"/>
                  <a:pt x="65" y="4"/>
                  <a:pt x="65" y="4"/>
                </a:cubicBezTo>
                <a:cubicBezTo>
                  <a:pt x="65" y="4"/>
                  <a:pt x="65" y="4"/>
                  <a:pt x="65" y="4"/>
                </a:cubicBezTo>
                <a:cubicBezTo>
                  <a:pt x="66" y="5"/>
                  <a:pt x="66" y="6"/>
                  <a:pt x="66" y="5"/>
                </a:cubicBezTo>
                <a:cubicBezTo>
                  <a:pt x="66" y="5"/>
                  <a:pt x="66" y="7"/>
                  <a:pt x="66" y="7"/>
                </a:cubicBezTo>
                <a:cubicBezTo>
                  <a:pt x="66" y="7"/>
                  <a:pt x="66" y="7"/>
                  <a:pt x="66" y="7"/>
                </a:cubicBezTo>
                <a:cubicBezTo>
                  <a:pt x="66" y="7"/>
                  <a:pt x="66" y="7"/>
                  <a:pt x="67" y="7"/>
                </a:cubicBezTo>
                <a:cubicBezTo>
                  <a:pt x="67" y="8"/>
                  <a:pt x="67" y="8"/>
                  <a:pt x="67" y="8"/>
                </a:cubicBezTo>
                <a:cubicBezTo>
                  <a:pt x="67" y="8"/>
                  <a:pt x="67" y="9"/>
                  <a:pt x="67" y="9"/>
                </a:cubicBezTo>
                <a:cubicBezTo>
                  <a:pt x="67" y="10"/>
                  <a:pt x="67" y="11"/>
                  <a:pt x="67" y="11"/>
                </a:cubicBezTo>
                <a:cubicBezTo>
                  <a:pt x="67" y="11"/>
                  <a:pt x="67" y="11"/>
                  <a:pt x="67" y="11"/>
                </a:cubicBezTo>
                <a:cubicBezTo>
                  <a:pt x="68" y="11"/>
                  <a:pt x="68" y="11"/>
                  <a:pt x="68" y="11"/>
                </a:cubicBezTo>
                <a:cubicBezTo>
                  <a:pt x="68" y="12"/>
                  <a:pt x="68" y="12"/>
                  <a:pt x="68" y="12"/>
                </a:cubicBezTo>
                <a:cubicBezTo>
                  <a:pt x="68" y="12"/>
                  <a:pt x="68" y="12"/>
                  <a:pt x="68" y="13"/>
                </a:cubicBezTo>
                <a:cubicBezTo>
                  <a:pt x="68" y="13"/>
                  <a:pt x="68" y="13"/>
                  <a:pt x="68" y="13"/>
                </a:cubicBezTo>
                <a:cubicBezTo>
                  <a:pt x="68" y="13"/>
                  <a:pt x="68" y="13"/>
                  <a:pt x="68" y="13"/>
                </a:cubicBezTo>
                <a:cubicBezTo>
                  <a:pt x="68" y="13"/>
                  <a:pt x="68" y="13"/>
                  <a:pt x="68" y="13"/>
                </a:cubicBezTo>
                <a:cubicBezTo>
                  <a:pt x="67" y="14"/>
                  <a:pt x="68" y="14"/>
                  <a:pt x="68" y="15"/>
                </a:cubicBezTo>
                <a:cubicBezTo>
                  <a:pt x="68" y="15"/>
                  <a:pt x="68" y="15"/>
                  <a:pt x="68" y="15"/>
                </a:cubicBezTo>
                <a:cubicBezTo>
                  <a:pt x="68" y="15"/>
                  <a:pt x="67" y="16"/>
                  <a:pt x="67" y="16"/>
                </a:cubicBezTo>
                <a:cubicBezTo>
                  <a:pt x="67" y="16"/>
                  <a:pt x="67" y="16"/>
                  <a:pt x="67" y="17"/>
                </a:cubicBezTo>
                <a:cubicBezTo>
                  <a:pt x="67" y="17"/>
                  <a:pt x="67" y="17"/>
                  <a:pt x="67" y="17"/>
                </a:cubicBezTo>
                <a:cubicBezTo>
                  <a:pt x="67" y="17"/>
                  <a:pt x="67" y="17"/>
                  <a:pt x="67" y="17"/>
                </a:cubicBezTo>
                <a:cubicBezTo>
                  <a:pt x="68" y="17"/>
                  <a:pt x="68" y="17"/>
                  <a:pt x="68" y="17"/>
                </a:cubicBezTo>
                <a:cubicBezTo>
                  <a:pt x="68" y="18"/>
                  <a:pt x="68" y="18"/>
                  <a:pt x="68" y="18"/>
                </a:cubicBezTo>
                <a:cubicBezTo>
                  <a:pt x="67" y="19"/>
                  <a:pt x="68" y="19"/>
                  <a:pt x="68" y="19"/>
                </a:cubicBezTo>
                <a:cubicBezTo>
                  <a:pt x="67" y="19"/>
                  <a:pt x="67" y="19"/>
                  <a:pt x="67" y="19"/>
                </a:cubicBezTo>
                <a:cubicBezTo>
                  <a:pt x="67" y="20"/>
                  <a:pt x="67" y="20"/>
                  <a:pt x="67" y="20"/>
                </a:cubicBezTo>
                <a:cubicBezTo>
                  <a:pt x="67" y="21"/>
                  <a:pt x="68" y="22"/>
                  <a:pt x="67" y="24"/>
                </a:cubicBezTo>
                <a:cubicBezTo>
                  <a:pt x="67" y="24"/>
                  <a:pt x="67" y="24"/>
                  <a:pt x="68" y="24"/>
                </a:cubicBezTo>
                <a:cubicBezTo>
                  <a:pt x="68" y="24"/>
                  <a:pt x="68" y="25"/>
                  <a:pt x="68" y="25"/>
                </a:cubicBezTo>
                <a:cubicBezTo>
                  <a:pt x="68" y="26"/>
                  <a:pt x="67" y="28"/>
                  <a:pt x="67" y="28"/>
                </a:cubicBezTo>
                <a:cubicBezTo>
                  <a:pt x="67" y="29"/>
                  <a:pt x="67" y="28"/>
                  <a:pt x="67" y="28"/>
                </a:cubicBezTo>
                <a:cubicBezTo>
                  <a:pt x="67" y="28"/>
                  <a:pt x="67" y="28"/>
                  <a:pt x="67" y="28"/>
                </a:cubicBezTo>
                <a:cubicBezTo>
                  <a:pt x="67" y="28"/>
                  <a:pt x="68" y="28"/>
                  <a:pt x="68" y="27"/>
                </a:cubicBezTo>
                <a:cubicBezTo>
                  <a:pt x="68" y="27"/>
                  <a:pt x="68" y="28"/>
                  <a:pt x="68" y="29"/>
                </a:cubicBezTo>
                <a:cubicBezTo>
                  <a:pt x="68" y="29"/>
                  <a:pt x="68" y="29"/>
                  <a:pt x="68" y="29"/>
                </a:cubicBezTo>
                <a:cubicBezTo>
                  <a:pt x="68" y="30"/>
                  <a:pt x="68" y="30"/>
                  <a:pt x="69" y="30"/>
                </a:cubicBezTo>
                <a:cubicBezTo>
                  <a:pt x="69" y="31"/>
                  <a:pt x="68" y="31"/>
                  <a:pt x="68" y="31"/>
                </a:cubicBezTo>
                <a:cubicBezTo>
                  <a:pt x="68" y="32"/>
                  <a:pt x="68" y="32"/>
                  <a:pt x="68" y="32"/>
                </a:cubicBezTo>
                <a:cubicBezTo>
                  <a:pt x="68" y="32"/>
                  <a:pt x="68" y="32"/>
                  <a:pt x="68" y="32"/>
                </a:cubicBezTo>
                <a:cubicBezTo>
                  <a:pt x="68" y="33"/>
                  <a:pt x="68" y="33"/>
                  <a:pt x="68" y="34"/>
                </a:cubicBezTo>
                <a:cubicBezTo>
                  <a:pt x="68" y="33"/>
                  <a:pt x="68" y="35"/>
                  <a:pt x="67" y="35"/>
                </a:cubicBezTo>
                <a:cubicBezTo>
                  <a:pt x="67" y="35"/>
                  <a:pt x="68" y="35"/>
                  <a:pt x="67" y="35"/>
                </a:cubicBezTo>
                <a:cubicBezTo>
                  <a:pt x="68" y="36"/>
                  <a:pt x="68" y="35"/>
                  <a:pt x="68" y="35"/>
                </a:cubicBezTo>
                <a:cubicBezTo>
                  <a:pt x="68" y="34"/>
                  <a:pt x="68" y="36"/>
                  <a:pt x="68" y="37"/>
                </a:cubicBezTo>
                <a:cubicBezTo>
                  <a:pt x="68" y="37"/>
                  <a:pt x="68" y="36"/>
                  <a:pt x="68" y="37"/>
                </a:cubicBezTo>
                <a:cubicBezTo>
                  <a:pt x="68" y="37"/>
                  <a:pt x="68" y="38"/>
                  <a:pt x="68" y="38"/>
                </a:cubicBezTo>
                <a:cubicBezTo>
                  <a:pt x="68" y="38"/>
                  <a:pt x="68" y="39"/>
                  <a:pt x="68" y="39"/>
                </a:cubicBezTo>
                <a:cubicBezTo>
                  <a:pt x="68" y="39"/>
                  <a:pt x="68" y="38"/>
                  <a:pt x="68" y="38"/>
                </a:cubicBezTo>
                <a:cubicBezTo>
                  <a:pt x="68" y="39"/>
                  <a:pt x="68" y="39"/>
                  <a:pt x="68" y="40"/>
                </a:cubicBezTo>
                <a:cubicBezTo>
                  <a:pt x="68" y="39"/>
                  <a:pt x="68" y="39"/>
                  <a:pt x="68" y="39"/>
                </a:cubicBezTo>
                <a:cubicBezTo>
                  <a:pt x="69" y="40"/>
                  <a:pt x="68" y="41"/>
                  <a:pt x="68" y="42"/>
                </a:cubicBezTo>
                <a:cubicBezTo>
                  <a:pt x="68" y="41"/>
                  <a:pt x="68" y="41"/>
                  <a:pt x="68" y="41"/>
                </a:cubicBezTo>
                <a:cubicBezTo>
                  <a:pt x="68" y="41"/>
                  <a:pt x="68" y="42"/>
                  <a:pt x="68" y="43"/>
                </a:cubicBezTo>
                <a:cubicBezTo>
                  <a:pt x="68" y="44"/>
                  <a:pt x="68" y="44"/>
                  <a:pt x="68" y="44"/>
                </a:cubicBezTo>
                <a:cubicBezTo>
                  <a:pt x="68" y="44"/>
                  <a:pt x="68" y="45"/>
                  <a:pt x="68" y="45"/>
                </a:cubicBezTo>
                <a:cubicBezTo>
                  <a:pt x="68" y="46"/>
                  <a:pt x="68" y="44"/>
                  <a:pt x="68" y="44"/>
                </a:cubicBezTo>
                <a:cubicBezTo>
                  <a:pt x="68" y="45"/>
                  <a:pt x="68" y="45"/>
                  <a:pt x="68" y="46"/>
                </a:cubicBezTo>
                <a:cubicBezTo>
                  <a:pt x="68" y="46"/>
                  <a:pt x="68" y="46"/>
                  <a:pt x="68" y="46"/>
                </a:cubicBezTo>
                <a:cubicBezTo>
                  <a:pt x="68" y="46"/>
                  <a:pt x="68" y="47"/>
                  <a:pt x="68" y="47"/>
                </a:cubicBezTo>
                <a:cubicBezTo>
                  <a:pt x="68" y="47"/>
                  <a:pt x="68" y="47"/>
                  <a:pt x="68" y="47"/>
                </a:cubicBezTo>
                <a:cubicBezTo>
                  <a:pt x="68" y="47"/>
                  <a:pt x="68" y="49"/>
                  <a:pt x="68" y="48"/>
                </a:cubicBezTo>
                <a:cubicBezTo>
                  <a:pt x="68" y="48"/>
                  <a:pt x="68" y="48"/>
                  <a:pt x="68" y="48"/>
                </a:cubicBezTo>
                <a:cubicBezTo>
                  <a:pt x="69" y="49"/>
                  <a:pt x="69" y="49"/>
                  <a:pt x="69" y="50"/>
                </a:cubicBezTo>
                <a:cubicBezTo>
                  <a:pt x="69" y="51"/>
                  <a:pt x="68" y="50"/>
                  <a:pt x="68" y="49"/>
                </a:cubicBezTo>
                <a:cubicBezTo>
                  <a:pt x="68" y="50"/>
                  <a:pt x="69" y="50"/>
                  <a:pt x="69" y="51"/>
                </a:cubicBezTo>
                <a:cubicBezTo>
                  <a:pt x="69" y="51"/>
                  <a:pt x="69" y="51"/>
                  <a:pt x="69" y="51"/>
                </a:cubicBezTo>
                <a:cubicBezTo>
                  <a:pt x="69" y="50"/>
                  <a:pt x="69" y="49"/>
                  <a:pt x="69" y="49"/>
                </a:cubicBezTo>
                <a:cubicBezTo>
                  <a:pt x="69" y="50"/>
                  <a:pt x="69" y="50"/>
                  <a:pt x="69" y="50"/>
                </a:cubicBezTo>
                <a:cubicBezTo>
                  <a:pt x="69" y="50"/>
                  <a:pt x="69" y="49"/>
                  <a:pt x="69" y="49"/>
                </a:cubicBezTo>
                <a:cubicBezTo>
                  <a:pt x="69" y="48"/>
                  <a:pt x="69" y="49"/>
                  <a:pt x="69" y="49"/>
                </a:cubicBezTo>
                <a:cubicBezTo>
                  <a:pt x="69" y="47"/>
                  <a:pt x="69" y="48"/>
                  <a:pt x="69" y="47"/>
                </a:cubicBezTo>
                <a:cubicBezTo>
                  <a:pt x="69" y="47"/>
                  <a:pt x="69" y="47"/>
                  <a:pt x="69" y="47"/>
                </a:cubicBezTo>
                <a:cubicBezTo>
                  <a:pt x="69" y="46"/>
                  <a:pt x="69" y="45"/>
                  <a:pt x="68" y="45"/>
                </a:cubicBezTo>
                <a:cubicBezTo>
                  <a:pt x="69" y="45"/>
                  <a:pt x="68" y="44"/>
                  <a:pt x="68" y="43"/>
                </a:cubicBezTo>
                <a:cubicBezTo>
                  <a:pt x="69" y="43"/>
                  <a:pt x="68" y="45"/>
                  <a:pt x="69" y="46"/>
                </a:cubicBezTo>
                <a:cubicBezTo>
                  <a:pt x="69" y="45"/>
                  <a:pt x="69" y="46"/>
                  <a:pt x="69" y="47"/>
                </a:cubicBezTo>
                <a:cubicBezTo>
                  <a:pt x="69" y="45"/>
                  <a:pt x="69" y="45"/>
                  <a:pt x="69" y="45"/>
                </a:cubicBezTo>
                <a:cubicBezTo>
                  <a:pt x="69" y="45"/>
                  <a:pt x="69" y="44"/>
                  <a:pt x="69" y="44"/>
                </a:cubicBezTo>
                <a:cubicBezTo>
                  <a:pt x="69" y="44"/>
                  <a:pt x="69" y="44"/>
                  <a:pt x="69" y="44"/>
                </a:cubicBezTo>
                <a:cubicBezTo>
                  <a:pt x="69" y="43"/>
                  <a:pt x="69" y="43"/>
                  <a:pt x="69" y="42"/>
                </a:cubicBezTo>
                <a:cubicBezTo>
                  <a:pt x="69" y="42"/>
                  <a:pt x="69" y="42"/>
                  <a:pt x="69" y="43"/>
                </a:cubicBezTo>
                <a:cubicBezTo>
                  <a:pt x="69" y="42"/>
                  <a:pt x="69" y="42"/>
                  <a:pt x="69" y="42"/>
                </a:cubicBezTo>
                <a:cubicBezTo>
                  <a:pt x="69" y="41"/>
                  <a:pt x="69" y="42"/>
                  <a:pt x="69" y="41"/>
                </a:cubicBezTo>
                <a:cubicBezTo>
                  <a:pt x="69" y="41"/>
                  <a:pt x="69" y="40"/>
                  <a:pt x="69" y="39"/>
                </a:cubicBezTo>
                <a:cubicBezTo>
                  <a:pt x="69" y="40"/>
                  <a:pt x="69" y="37"/>
                  <a:pt x="68" y="38"/>
                </a:cubicBezTo>
                <a:cubicBezTo>
                  <a:pt x="68" y="37"/>
                  <a:pt x="68" y="37"/>
                  <a:pt x="68" y="37"/>
                </a:cubicBezTo>
                <a:cubicBezTo>
                  <a:pt x="68" y="36"/>
                  <a:pt x="69" y="38"/>
                  <a:pt x="69" y="37"/>
                </a:cubicBezTo>
                <a:cubicBezTo>
                  <a:pt x="69" y="39"/>
                  <a:pt x="69" y="39"/>
                  <a:pt x="69" y="39"/>
                </a:cubicBezTo>
                <a:cubicBezTo>
                  <a:pt x="69" y="38"/>
                  <a:pt x="69" y="36"/>
                  <a:pt x="69" y="35"/>
                </a:cubicBezTo>
                <a:cubicBezTo>
                  <a:pt x="69" y="34"/>
                  <a:pt x="69" y="35"/>
                  <a:pt x="69" y="33"/>
                </a:cubicBezTo>
                <a:cubicBezTo>
                  <a:pt x="69" y="34"/>
                  <a:pt x="69" y="34"/>
                  <a:pt x="69" y="34"/>
                </a:cubicBezTo>
                <a:cubicBezTo>
                  <a:pt x="69" y="33"/>
                  <a:pt x="69" y="33"/>
                  <a:pt x="69" y="33"/>
                </a:cubicBezTo>
                <a:cubicBezTo>
                  <a:pt x="69" y="32"/>
                  <a:pt x="69" y="32"/>
                  <a:pt x="69" y="32"/>
                </a:cubicBezTo>
                <a:cubicBezTo>
                  <a:pt x="69" y="32"/>
                  <a:pt x="69" y="32"/>
                  <a:pt x="69" y="32"/>
                </a:cubicBezTo>
                <a:cubicBezTo>
                  <a:pt x="70" y="32"/>
                  <a:pt x="70" y="31"/>
                  <a:pt x="69" y="31"/>
                </a:cubicBezTo>
                <a:cubicBezTo>
                  <a:pt x="69" y="31"/>
                  <a:pt x="69" y="31"/>
                  <a:pt x="69" y="30"/>
                </a:cubicBezTo>
                <a:cubicBezTo>
                  <a:pt x="70" y="30"/>
                  <a:pt x="70" y="30"/>
                  <a:pt x="70" y="30"/>
                </a:cubicBezTo>
                <a:cubicBezTo>
                  <a:pt x="70" y="30"/>
                  <a:pt x="69" y="30"/>
                  <a:pt x="69" y="30"/>
                </a:cubicBezTo>
                <a:cubicBezTo>
                  <a:pt x="69" y="30"/>
                  <a:pt x="69" y="30"/>
                  <a:pt x="69" y="29"/>
                </a:cubicBezTo>
                <a:cubicBezTo>
                  <a:pt x="69" y="30"/>
                  <a:pt x="69" y="30"/>
                  <a:pt x="69" y="30"/>
                </a:cubicBezTo>
                <a:cubicBezTo>
                  <a:pt x="69" y="29"/>
                  <a:pt x="69" y="28"/>
                  <a:pt x="69" y="26"/>
                </a:cubicBezTo>
                <a:cubicBezTo>
                  <a:pt x="69" y="26"/>
                  <a:pt x="70" y="27"/>
                  <a:pt x="70" y="27"/>
                </a:cubicBezTo>
                <a:cubicBezTo>
                  <a:pt x="70" y="26"/>
                  <a:pt x="69" y="25"/>
                  <a:pt x="69" y="25"/>
                </a:cubicBezTo>
                <a:cubicBezTo>
                  <a:pt x="69" y="25"/>
                  <a:pt x="69" y="25"/>
                  <a:pt x="69" y="25"/>
                </a:cubicBezTo>
                <a:cubicBezTo>
                  <a:pt x="69" y="25"/>
                  <a:pt x="69" y="25"/>
                  <a:pt x="70" y="25"/>
                </a:cubicBezTo>
                <a:cubicBezTo>
                  <a:pt x="70" y="24"/>
                  <a:pt x="70" y="24"/>
                  <a:pt x="70" y="24"/>
                </a:cubicBezTo>
                <a:cubicBezTo>
                  <a:pt x="69" y="24"/>
                  <a:pt x="69" y="23"/>
                  <a:pt x="69" y="22"/>
                </a:cubicBezTo>
                <a:cubicBezTo>
                  <a:pt x="69" y="23"/>
                  <a:pt x="69" y="23"/>
                  <a:pt x="69" y="23"/>
                </a:cubicBezTo>
                <a:cubicBezTo>
                  <a:pt x="69" y="23"/>
                  <a:pt x="69" y="22"/>
                  <a:pt x="69" y="22"/>
                </a:cubicBezTo>
                <a:cubicBezTo>
                  <a:pt x="69" y="23"/>
                  <a:pt x="69" y="21"/>
                  <a:pt x="69" y="22"/>
                </a:cubicBezTo>
                <a:cubicBezTo>
                  <a:pt x="70" y="21"/>
                  <a:pt x="69" y="22"/>
                  <a:pt x="69" y="21"/>
                </a:cubicBezTo>
                <a:cubicBezTo>
                  <a:pt x="69" y="20"/>
                  <a:pt x="69" y="20"/>
                  <a:pt x="69" y="20"/>
                </a:cubicBezTo>
                <a:cubicBezTo>
                  <a:pt x="70" y="20"/>
                  <a:pt x="70" y="21"/>
                  <a:pt x="70" y="21"/>
                </a:cubicBezTo>
                <a:cubicBezTo>
                  <a:pt x="70" y="21"/>
                  <a:pt x="70" y="21"/>
                  <a:pt x="70" y="21"/>
                </a:cubicBezTo>
                <a:cubicBezTo>
                  <a:pt x="70" y="21"/>
                  <a:pt x="70" y="23"/>
                  <a:pt x="70" y="24"/>
                </a:cubicBezTo>
                <a:cubicBezTo>
                  <a:pt x="70" y="22"/>
                  <a:pt x="70" y="22"/>
                  <a:pt x="70" y="22"/>
                </a:cubicBezTo>
                <a:cubicBezTo>
                  <a:pt x="70" y="19"/>
                  <a:pt x="70" y="15"/>
                  <a:pt x="70" y="13"/>
                </a:cubicBezTo>
                <a:cubicBezTo>
                  <a:pt x="70" y="13"/>
                  <a:pt x="70" y="13"/>
                  <a:pt x="70" y="13"/>
                </a:cubicBezTo>
                <a:cubicBezTo>
                  <a:pt x="70" y="13"/>
                  <a:pt x="70" y="13"/>
                  <a:pt x="69" y="13"/>
                </a:cubicBezTo>
                <a:cubicBezTo>
                  <a:pt x="69" y="13"/>
                  <a:pt x="69" y="13"/>
                  <a:pt x="69" y="13"/>
                </a:cubicBezTo>
                <a:cubicBezTo>
                  <a:pt x="69" y="12"/>
                  <a:pt x="69" y="12"/>
                  <a:pt x="69" y="12"/>
                </a:cubicBezTo>
                <a:cubicBezTo>
                  <a:pt x="70" y="12"/>
                  <a:pt x="70" y="11"/>
                  <a:pt x="70" y="10"/>
                </a:cubicBezTo>
                <a:cubicBezTo>
                  <a:pt x="70" y="10"/>
                  <a:pt x="70" y="10"/>
                  <a:pt x="69" y="10"/>
                </a:cubicBezTo>
                <a:cubicBezTo>
                  <a:pt x="69" y="10"/>
                  <a:pt x="69" y="10"/>
                  <a:pt x="69" y="9"/>
                </a:cubicBezTo>
                <a:cubicBezTo>
                  <a:pt x="69" y="9"/>
                  <a:pt x="69" y="10"/>
                  <a:pt x="69" y="9"/>
                </a:cubicBezTo>
                <a:cubicBezTo>
                  <a:pt x="69" y="9"/>
                  <a:pt x="69" y="9"/>
                  <a:pt x="69" y="9"/>
                </a:cubicBezTo>
                <a:cubicBezTo>
                  <a:pt x="69" y="8"/>
                  <a:pt x="69" y="7"/>
                  <a:pt x="69" y="7"/>
                </a:cubicBezTo>
                <a:cubicBezTo>
                  <a:pt x="69" y="8"/>
                  <a:pt x="69" y="8"/>
                  <a:pt x="69" y="8"/>
                </a:cubicBezTo>
                <a:cubicBezTo>
                  <a:pt x="69" y="8"/>
                  <a:pt x="69" y="8"/>
                  <a:pt x="69" y="8"/>
                </a:cubicBezTo>
                <a:cubicBezTo>
                  <a:pt x="69" y="7"/>
                  <a:pt x="69" y="7"/>
                  <a:pt x="70" y="8"/>
                </a:cubicBezTo>
                <a:cubicBezTo>
                  <a:pt x="69" y="7"/>
                  <a:pt x="69" y="7"/>
                  <a:pt x="69" y="7"/>
                </a:cubicBezTo>
                <a:cubicBezTo>
                  <a:pt x="69" y="6"/>
                  <a:pt x="70" y="7"/>
                  <a:pt x="70" y="7"/>
                </a:cubicBezTo>
                <a:cubicBezTo>
                  <a:pt x="70" y="6"/>
                  <a:pt x="69" y="6"/>
                  <a:pt x="69" y="6"/>
                </a:cubicBezTo>
                <a:cubicBezTo>
                  <a:pt x="69" y="5"/>
                  <a:pt x="69" y="5"/>
                  <a:pt x="69" y="5"/>
                </a:cubicBezTo>
                <a:cubicBezTo>
                  <a:pt x="68" y="5"/>
                  <a:pt x="68" y="5"/>
                  <a:pt x="68" y="4"/>
                </a:cubicBezTo>
                <a:cubicBezTo>
                  <a:pt x="68" y="4"/>
                  <a:pt x="67" y="4"/>
                  <a:pt x="67" y="4"/>
                </a:cubicBezTo>
                <a:cubicBezTo>
                  <a:pt x="67" y="4"/>
                  <a:pt x="68" y="3"/>
                  <a:pt x="68" y="3"/>
                </a:cubicBezTo>
                <a:cubicBezTo>
                  <a:pt x="67" y="3"/>
                  <a:pt x="67" y="3"/>
                  <a:pt x="66" y="2"/>
                </a:cubicBezTo>
                <a:cubicBezTo>
                  <a:pt x="66" y="2"/>
                  <a:pt x="65" y="2"/>
                  <a:pt x="64" y="2"/>
                </a:cubicBezTo>
                <a:cubicBezTo>
                  <a:pt x="65" y="2"/>
                  <a:pt x="65" y="2"/>
                  <a:pt x="65" y="2"/>
                </a:cubicBezTo>
                <a:cubicBezTo>
                  <a:pt x="64" y="1"/>
                  <a:pt x="62" y="0"/>
                  <a:pt x="60" y="0"/>
                </a:cubicBezTo>
                <a:cubicBezTo>
                  <a:pt x="59" y="0"/>
                  <a:pt x="57" y="0"/>
                  <a:pt x="56" y="0"/>
                </a:cubicBezTo>
                <a:cubicBezTo>
                  <a:pt x="55" y="0"/>
                  <a:pt x="55" y="0"/>
                  <a:pt x="55" y="0"/>
                </a:cubicBezTo>
                <a:cubicBezTo>
                  <a:pt x="54" y="0"/>
                  <a:pt x="54" y="0"/>
                  <a:pt x="54" y="0"/>
                </a:cubicBezTo>
                <a:cubicBezTo>
                  <a:pt x="51" y="0"/>
                  <a:pt x="48" y="0"/>
                  <a:pt x="45" y="0"/>
                </a:cubicBezTo>
                <a:cubicBezTo>
                  <a:pt x="44" y="0"/>
                  <a:pt x="44" y="0"/>
                  <a:pt x="44" y="0"/>
                </a:cubicBezTo>
                <a:cubicBezTo>
                  <a:pt x="42" y="0"/>
                  <a:pt x="41" y="0"/>
                  <a:pt x="39" y="0"/>
                </a:cubicBezTo>
                <a:cubicBezTo>
                  <a:pt x="40" y="0"/>
                  <a:pt x="40" y="0"/>
                  <a:pt x="39" y="0"/>
                </a:cubicBezTo>
                <a:cubicBezTo>
                  <a:pt x="39" y="0"/>
                  <a:pt x="39" y="0"/>
                  <a:pt x="38" y="0"/>
                </a:cubicBezTo>
                <a:cubicBezTo>
                  <a:pt x="39" y="0"/>
                  <a:pt x="39" y="0"/>
                  <a:pt x="39" y="0"/>
                </a:cubicBezTo>
                <a:cubicBezTo>
                  <a:pt x="38" y="0"/>
                  <a:pt x="38" y="0"/>
                  <a:pt x="37" y="0"/>
                </a:cubicBezTo>
                <a:cubicBezTo>
                  <a:pt x="35" y="0"/>
                  <a:pt x="33" y="0"/>
                  <a:pt x="31" y="0"/>
                </a:cubicBezTo>
                <a:cubicBezTo>
                  <a:pt x="30" y="0"/>
                  <a:pt x="32" y="0"/>
                  <a:pt x="31" y="0"/>
                </a:cubicBezTo>
                <a:cubicBezTo>
                  <a:pt x="32" y="0"/>
                  <a:pt x="32" y="0"/>
                  <a:pt x="32" y="0"/>
                </a:cubicBezTo>
                <a:cubicBezTo>
                  <a:pt x="32" y="0"/>
                  <a:pt x="31" y="0"/>
                  <a:pt x="31" y="0"/>
                </a:cubicBezTo>
                <a:cubicBezTo>
                  <a:pt x="30" y="0"/>
                  <a:pt x="29" y="0"/>
                  <a:pt x="28" y="0"/>
                </a:cubicBezTo>
                <a:cubicBezTo>
                  <a:pt x="29" y="0"/>
                  <a:pt x="29" y="0"/>
                  <a:pt x="29" y="0"/>
                </a:cubicBezTo>
                <a:cubicBezTo>
                  <a:pt x="28" y="0"/>
                  <a:pt x="26" y="0"/>
                  <a:pt x="26" y="0"/>
                </a:cubicBezTo>
                <a:cubicBezTo>
                  <a:pt x="22" y="0"/>
                  <a:pt x="18" y="0"/>
                  <a:pt x="13" y="0"/>
                </a:cubicBezTo>
                <a:cubicBezTo>
                  <a:pt x="13" y="0"/>
                  <a:pt x="14" y="0"/>
                  <a:pt x="14" y="0"/>
                </a:cubicBezTo>
                <a:cubicBezTo>
                  <a:pt x="13" y="0"/>
                  <a:pt x="13" y="0"/>
                  <a:pt x="12" y="0"/>
                </a:cubicBezTo>
                <a:cubicBezTo>
                  <a:pt x="12" y="0"/>
                  <a:pt x="12" y="0"/>
                  <a:pt x="12" y="0"/>
                </a:cubicBezTo>
                <a:cubicBezTo>
                  <a:pt x="12" y="0"/>
                  <a:pt x="11" y="0"/>
                  <a:pt x="10" y="0"/>
                </a:cubicBezTo>
                <a:cubicBezTo>
                  <a:pt x="9" y="0"/>
                  <a:pt x="9" y="0"/>
                  <a:pt x="8" y="1"/>
                </a:cubicBezTo>
                <a:cubicBezTo>
                  <a:pt x="8" y="0"/>
                  <a:pt x="7" y="1"/>
                  <a:pt x="8" y="0"/>
                </a:cubicBezTo>
                <a:cubicBezTo>
                  <a:pt x="8" y="0"/>
                  <a:pt x="7" y="0"/>
                  <a:pt x="7" y="0"/>
                </a:cubicBezTo>
                <a:cubicBezTo>
                  <a:pt x="6" y="0"/>
                  <a:pt x="6" y="0"/>
                  <a:pt x="6" y="0"/>
                </a:cubicBezTo>
                <a:cubicBezTo>
                  <a:pt x="6" y="0"/>
                  <a:pt x="6" y="1"/>
                  <a:pt x="6" y="1"/>
                </a:cubicBezTo>
                <a:cubicBezTo>
                  <a:pt x="7" y="1"/>
                  <a:pt x="7" y="1"/>
                  <a:pt x="7" y="1"/>
                </a:cubicBezTo>
                <a:cubicBezTo>
                  <a:pt x="7" y="1"/>
                  <a:pt x="6" y="1"/>
                  <a:pt x="6" y="1"/>
                </a:cubicBezTo>
                <a:cubicBezTo>
                  <a:pt x="5" y="2"/>
                  <a:pt x="5" y="2"/>
                  <a:pt x="4" y="2"/>
                </a:cubicBezTo>
                <a:cubicBezTo>
                  <a:pt x="4" y="2"/>
                  <a:pt x="5" y="1"/>
                  <a:pt x="5" y="1"/>
                </a:cubicBezTo>
                <a:cubicBezTo>
                  <a:pt x="5" y="1"/>
                  <a:pt x="4" y="2"/>
                  <a:pt x="4" y="1"/>
                </a:cubicBezTo>
                <a:cubicBezTo>
                  <a:pt x="3" y="2"/>
                  <a:pt x="4" y="1"/>
                  <a:pt x="4" y="2"/>
                </a:cubicBezTo>
                <a:cubicBezTo>
                  <a:pt x="4" y="2"/>
                  <a:pt x="4" y="2"/>
                  <a:pt x="3" y="2"/>
                </a:cubicBezTo>
                <a:cubicBezTo>
                  <a:pt x="3" y="3"/>
                  <a:pt x="3" y="3"/>
                  <a:pt x="3" y="3"/>
                </a:cubicBezTo>
                <a:cubicBezTo>
                  <a:pt x="3" y="3"/>
                  <a:pt x="4" y="2"/>
                  <a:pt x="4" y="2"/>
                </a:cubicBezTo>
                <a:cubicBezTo>
                  <a:pt x="3" y="3"/>
                  <a:pt x="3" y="3"/>
                  <a:pt x="3" y="3"/>
                </a:cubicBezTo>
                <a:cubicBezTo>
                  <a:pt x="3" y="4"/>
                  <a:pt x="3" y="4"/>
                  <a:pt x="2" y="4"/>
                </a:cubicBezTo>
                <a:cubicBezTo>
                  <a:pt x="2" y="6"/>
                  <a:pt x="2" y="6"/>
                  <a:pt x="2" y="6"/>
                </a:cubicBezTo>
                <a:cubicBezTo>
                  <a:pt x="2" y="6"/>
                  <a:pt x="2" y="7"/>
                  <a:pt x="1" y="7"/>
                </a:cubicBezTo>
                <a:cubicBezTo>
                  <a:pt x="1" y="7"/>
                  <a:pt x="1" y="7"/>
                  <a:pt x="1" y="7"/>
                </a:cubicBezTo>
                <a:cubicBezTo>
                  <a:pt x="1" y="8"/>
                  <a:pt x="1" y="8"/>
                  <a:pt x="1" y="8"/>
                </a:cubicBezTo>
                <a:cubicBezTo>
                  <a:pt x="0" y="8"/>
                  <a:pt x="1" y="8"/>
                  <a:pt x="1" y="7"/>
                </a:cubicBezTo>
                <a:cubicBezTo>
                  <a:pt x="1" y="7"/>
                  <a:pt x="0" y="8"/>
                  <a:pt x="0" y="8"/>
                </a:cubicBezTo>
                <a:cubicBezTo>
                  <a:pt x="1" y="8"/>
                  <a:pt x="1" y="9"/>
                  <a:pt x="1" y="8"/>
                </a:cubicBezTo>
                <a:cubicBezTo>
                  <a:pt x="1" y="9"/>
                  <a:pt x="1" y="9"/>
                  <a:pt x="1" y="10"/>
                </a:cubicBezTo>
                <a:cubicBezTo>
                  <a:pt x="1" y="10"/>
                  <a:pt x="1" y="11"/>
                  <a:pt x="1" y="12"/>
                </a:cubicBezTo>
                <a:cubicBezTo>
                  <a:pt x="1" y="12"/>
                  <a:pt x="1" y="11"/>
                  <a:pt x="1" y="11"/>
                </a:cubicBezTo>
                <a:cubicBezTo>
                  <a:pt x="1" y="13"/>
                  <a:pt x="2" y="13"/>
                  <a:pt x="2" y="15"/>
                </a:cubicBezTo>
                <a:cubicBezTo>
                  <a:pt x="1" y="16"/>
                  <a:pt x="2" y="16"/>
                  <a:pt x="2" y="17"/>
                </a:cubicBezTo>
                <a:cubicBezTo>
                  <a:pt x="1" y="17"/>
                  <a:pt x="1" y="19"/>
                  <a:pt x="1" y="19"/>
                </a:cubicBezTo>
                <a:cubicBezTo>
                  <a:pt x="1" y="18"/>
                  <a:pt x="1" y="18"/>
                  <a:pt x="1" y="18"/>
                </a:cubicBezTo>
                <a:cubicBezTo>
                  <a:pt x="1" y="19"/>
                  <a:pt x="1" y="19"/>
                  <a:pt x="1" y="19"/>
                </a:cubicBezTo>
                <a:cubicBezTo>
                  <a:pt x="1" y="19"/>
                  <a:pt x="1" y="21"/>
                  <a:pt x="1" y="22"/>
                </a:cubicBezTo>
                <a:cubicBezTo>
                  <a:pt x="2" y="22"/>
                  <a:pt x="2" y="22"/>
                  <a:pt x="2" y="22"/>
                </a:cubicBezTo>
                <a:cubicBezTo>
                  <a:pt x="2" y="23"/>
                  <a:pt x="2" y="24"/>
                  <a:pt x="2" y="25"/>
                </a:cubicBezTo>
                <a:cubicBezTo>
                  <a:pt x="2" y="26"/>
                  <a:pt x="2" y="25"/>
                  <a:pt x="2" y="26"/>
                </a:cubicBezTo>
                <a:cubicBezTo>
                  <a:pt x="2" y="27"/>
                  <a:pt x="2" y="27"/>
                  <a:pt x="2" y="27"/>
                </a:cubicBezTo>
                <a:cubicBezTo>
                  <a:pt x="2" y="26"/>
                  <a:pt x="2" y="26"/>
                  <a:pt x="2" y="25"/>
                </a:cubicBezTo>
                <a:cubicBezTo>
                  <a:pt x="1" y="24"/>
                  <a:pt x="1" y="22"/>
                  <a:pt x="1" y="21"/>
                </a:cubicBezTo>
                <a:cubicBezTo>
                  <a:pt x="0" y="20"/>
                  <a:pt x="1" y="22"/>
                  <a:pt x="1" y="23"/>
                </a:cubicBezTo>
                <a:cubicBezTo>
                  <a:pt x="1" y="23"/>
                  <a:pt x="1" y="23"/>
                  <a:pt x="1" y="23"/>
                </a:cubicBezTo>
                <a:cubicBezTo>
                  <a:pt x="1" y="23"/>
                  <a:pt x="1" y="23"/>
                  <a:pt x="1" y="23"/>
                </a:cubicBezTo>
                <a:cubicBezTo>
                  <a:pt x="1" y="22"/>
                  <a:pt x="1" y="21"/>
                  <a:pt x="0" y="21"/>
                </a:cubicBezTo>
                <a:cubicBezTo>
                  <a:pt x="0" y="22"/>
                  <a:pt x="1" y="22"/>
                  <a:pt x="1" y="23"/>
                </a:cubicBezTo>
                <a:cubicBezTo>
                  <a:pt x="1" y="24"/>
                  <a:pt x="0" y="25"/>
                  <a:pt x="0" y="25"/>
                </a:cubicBezTo>
                <a:cubicBezTo>
                  <a:pt x="1" y="26"/>
                  <a:pt x="1" y="26"/>
                  <a:pt x="1" y="27"/>
                </a:cubicBezTo>
                <a:cubicBezTo>
                  <a:pt x="1" y="27"/>
                  <a:pt x="1" y="27"/>
                  <a:pt x="1" y="27"/>
                </a:cubicBezTo>
                <a:cubicBezTo>
                  <a:pt x="1" y="28"/>
                  <a:pt x="1" y="27"/>
                  <a:pt x="1" y="29"/>
                </a:cubicBezTo>
                <a:cubicBezTo>
                  <a:pt x="1" y="28"/>
                  <a:pt x="1" y="29"/>
                  <a:pt x="1" y="28"/>
                </a:cubicBezTo>
                <a:cubicBezTo>
                  <a:pt x="2" y="29"/>
                  <a:pt x="2" y="30"/>
                  <a:pt x="2" y="31"/>
                </a:cubicBezTo>
                <a:cubicBezTo>
                  <a:pt x="2" y="31"/>
                  <a:pt x="2" y="31"/>
                  <a:pt x="2" y="31"/>
                </a:cubicBezTo>
                <a:cubicBezTo>
                  <a:pt x="2" y="30"/>
                  <a:pt x="2" y="29"/>
                  <a:pt x="2" y="29"/>
                </a:cubicBezTo>
                <a:cubicBezTo>
                  <a:pt x="2" y="28"/>
                  <a:pt x="2" y="28"/>
                  <a:pt x="2" y="28"/>
                </a:cubicBezTo>
                <a:cubicBezTo>
                  <a:pt x="2" y="27"/>
                  <a:pt x="2" y="27"/>
                  <a:pt x="2" y="28"/>
                </a:cubicBezTo>
                <a:cubicBezTo>
                  <a:pt x="2" y="27"/>
                  <a:pt x="2" y="27"/>
                  <a:pt x="2" y="27"/>
                </a:cubicBezTo>
                <a:cubicBezTo>
                  <a:pt x="3" y="27"/>
                  <a:pt x="2" y="28"/>
                  <a:pt x="2" y="28"/>
                </a:cubicBezTo>
                <a:cubicBezTo>
                  <a:pt x="2" y="28"/>
                  <a:pt x="2" y="28"/>
                  <a:pt x="2" y="28"/>
                </a:cubicBezTo>
                <a:cubicBezTo>
                  <a:pt x="3" y="27"/>
                  <a:pt x="3" y="29"/>
                  <a:pt x="3" y="30"/>
                </a:cubicBezTo>
                <a:cubicBezTo>
                  <a:pt x="2" y="31"/>
                  <a:pt x="2" y="32"/>
                  <a:pt x="2" y="32"/>
                </a:cubicBezTo>
                <a:cubicBezTo>
                  <a:pt x="2" y="30"/>
                  <a:pt x="2" y="30"/>
                  <a:pt x="2" y="30"/>
                </a:cubicBezTo>
                <a:cubicBezTo>
                  <a:pt x="2" y="31"/>
                  <a:pt x="2" y="32"/>
                  <a:pt x="2" y="33"/>
                </a:cubicBezTo>
                <a:cubicBezTo>
                  <a:pt x="2" y="33"/>
                  <a:pt x="2" y="33"/>
                  <a:pt x="2" y="33"/>
                </a:cubicBezTo>
                <a:cubicBezTo>
                  <a:pt x="2" y="33"/>
                  <a:pt x="2" y="33"/>
                  <a:pt x="2" y="33"/>
                </a:cubicBezTo>
                <a:cubicBezTo>
                  <a:pt x="2" y="33"/>
                  <a:pt x="2" y="33"/>
                  <a:pt x="2" y="33"/>
                </a:cubicBezTo>
                <a:cubicBezTo>
                  <a:pt x="2" y="34"/>
                  <a:pt x="2" y="35"/>
                  <a:pt x="2" y="35"/>
                </a:cubicBezTo>
                <a:cubicBezTo>
                  <a:pt x="2" y="35"/>
                  <a:pt x="2" y="35"/>
                  <a:pt x="2" y="35"/>
                </a:cubicBezTo>
                <a:cubicBezTo>
                  <a:pt x="2" y="35"/>
                  <a:pt x="2" y="35"/>
                  <a:pt x="2" y="35"/>
                </a:cubicBezTo>
                <a:cubicBezTo>
                  <a:pt x="2" y="34"/>
                  <a:pt x="2" y="34"/>
                  <a:pt x="2" y="34"/>
                </a:cubicBezTo>
                <a:cubicBezTo>
                  <a:pt x="3" y="35"/>
                  <a:pt x="2" y="36"/>
                  <a:pt x="2" y="36"/>
                </a:cubicBezTo>
                <a:cubicBezTo>
                  <a:pt x="2" y="36"/>
                  <a:pt x="2" y="35"/>
                  <a:pt x="2" y="34"/>
                </a:cubicBezTo>
                <a:cubicBezTo>
                  <a:pt x="2" y="34"/>
                  <a:pt x="2" y="35"/>
                  <a:pt x="2" y="37"/>
                </a:cubicBezTo>
                <a:cubicBezTo>
                  <a:pt x="1" y="36"/>
                  <a:pt x="2" y="35"/>
                  <a:pt x="1" y="35"/>
                </a:cubicBezTo>
                <a:cubicBezTo>
                  <a:pt x="1" y="36"/>
                  <a:pt x="1" y="36"/>
                  <a:pt x="1" y="37"/>
                </a:cubicBezTo>
                <a:cubicBezTo>
                  <a:pt x="1" y="37"/>
                  <a:pt x="1" y="36"/>
                  <a:pt x="1" y="36"/>
                </a:cubicBezTo>
                <a:cubicBezTo>
                  <a:pt x="1" y="37"/>
                  <a:pt x="1" y="37"/>
                  <a:pt x="1" y="37"/>
                </a:cubicBezTo>
                <a:cubicBezTo>
                  <a:pt x="1" y="35"/>
                  <a:pt x="0" y="37"/>
                  <a:pt x="0" y="36"/>
                </a:cubicBezTo>
                <a:cubicBezTo>
                  <a:pt x="0" y="36"/>
                  <a:pt x="1" y="37"/>
                  <a:pt x="0" y="38"/>
                </a:cubicBezTo>
                <a:cubicBezTo>
                  <a:pt x="1" y="37"/>
                  <a:pt x="1" y="37"/>
                  <a:pt x="1" y="37"/>
                </a:cubicBezTo>
                <a:cubicBezTo>
                  <a:pt x="1" y="38"/>
                  <a:pt x="1" y="38"/>
                  <a:pt x="1" y="38"/>
                </a:cubicBezTo>
                <a:cubicBezTo>
                  <a:pt x="1" y="39"/>
                  <a:pt x="0" y="37"/>
                  <a:pt x="0" y="38"/>
                </a:cubicBezTo>
                <a:cubicBezTo>
                  <a:pt x="0" y="39"/>
                  <a:pt x="0" y="39"/>
                  <a:pt x="0" y="39"/>
                </a:cubicBezTo>
                <a:cubicBezTo>
                  <a:pt x="1" y="39"/>
                  <a:pt x="1" y="39"/>
                  <a:pt x="1" y="39"/>
                </a:cubicBezTo>
                <a:cubicBezTo>
                  <a:pt x="1" y="39"/>
                  <a:pt x="1" y="40"/>
                  <a:pt x="1" y="40"/>
                </a:cubicBezTo>
                <a:cubicBezTo>
                  <a:pt x="1" y="41"/>
                  <a:pt x="1" y="41"/>
                  <a:pt x="1" y="42"/>
                </a:cubicBezTo>
                <a:cubicBezTo>
                  <a:pt x="2" y="43"/>
                  <a:pt x="2" y="45"/>
                  <a:pt x="2" y="46"/>
                </a:cubicBezTo>
                <a:cubicBezTo>
                  <a:pt x="2" y="45"/>
                  <a:pt x="1" y="46"/>
                  <a:pt x="1" y="47"/>
                </a:cubicBezTo>
                <a:cubicBezTo>
                  <a:pt x="1" y="46"/>
                  <a:pt x="1" y="46"/>
                  <a:pt x="1" y="46"/>
                </a:cubicBezTo>
                <a:cubicBezTo>
                  <a:pt x="1" y="46"/>
                  <a:pt x="1" y="47"/>
                  <a:pt x="1" y="46"/>
                </a:cubicBezTo>
                <a:cubicBezTo>
                  <a:pt x="1" y="47"/>
                  <a:pt x="1" y="47"/>
                  <a:pt x="1" y="48"/>
                </a:cubicBezTo>
                <a:cubicBezTo>
                  <a:pt x="1" y="49"/>
                  <a:pt x="1" y="48"/>
                  <a:pt x="1" y="48"/>
                </a:cubicBezTo>
                <a:cubicBezTo>
                  <a:pt x="1" y="49"/>
                  <a:pt x="1" y="48"/>
                  <a:pt x="1" y="49"/>
                </a:cubicBezTo>
                <a:cubicBezTo>
                  <a:pt x="1" y="49"/>
                  <a:pt x="1" y="49"/>
                  <a:pt x="1" y="49"/>
                </a:cubicBezTo>
                <a:cubicBezTo>
                  <a:pt x="1" y="50"/>
                  <a:pt x="1" y="51"/>
                  <a:pt x="1" y="51"/>
                </a:cubicBezTo>
                <a:cubicBezTo>
                  <a:pt x="1" y="51"/>
                  <a:pt x="1" y="53"/>
                  <a:pt x="1" y="53"/>
                </a:cubicBezTo>
                <a:cubicBezTo>
                  <a:pt x="1" y="54"/>
                  <a:pt x="1" y="52"/>
                  <a:pt x="1" y="53"/>
                </a:cubicBezTo>
                <a:cubicBezTo>
                  <a:pt x="1" y="53"/>
                  <a:pt x="1" y="54"/>
                  <a:pt x="1" y="55"/>
                </a:cubicBezTo>
                <a:cubicBezTo>
                  <a:pt x="1" y="54"/>
                  <a:pt x="1" y="54"/>
                  <a:pt x="1" y="54"/>
                </a:cubicBezTo>
                <a:cubicBezTo>
                  <a:pt x="1" y="54"/>
                  <a:pt x="1" y="54"/>
                  <a:pt x="1" y="54"/>
                </a:cubicBezTo>
                <a:cubicBezTo>
                  <a:pt x="1" y="56"/>
                  <a:pt x="1" y="55"/>
                  <a:pt x="1" y="57"/>
                </a:cubicBezTo>
                <a:cubicBezTo>
                  <a:pt x="1" y="56"/>
                  <a:pt x="1" y="57"/>
                  <a:pt x="1" y="56"/>
                </a:cubicBezTo>
                <a:cubicBezTo>
                  <a:pt x="1" y="57"/>
                  <a:pt x="1" y="58"/>
                  <a:pt x="1" y="57"/>
                </a:cubicBezTo>
                <a:cubicBezTo>
                  <a:pt x="1" y="58"/>
                  <a:pt x="1" y="58"/>
                  <a:pt x="1" y="59"/>
                </a:cubicBezTo>
                <a:cubicBezTo>
                  <a:pt x="1" y="60"/>
                  <a:pt x="1" y="60"/>
                  <a:pt x="2" y="61"/>
                </a:cubicBezTo>
                <a:cubicBezTo>
                  <a:pt x="2" y="61"/>
                  <a:pt x="2" y="62"/>
                  <a:pt x="2" y="62"/>
                </a:cubicBezTo>
                <a:cubicBezTo>
                  <a:pt x="2" y="63"/>
                  <a:pt x="2" y="63"/>
                  <a:pt x="2" y="63"/>
                </a:cubicBezTo>
                <a:cubicBezTo>
                  <a:pt x="4" y="65"/>
                  <a:pt x="5" y="67"/>
                  <a:pt x="8" y="68"/>
                </a:cubicBezTo>
                <a:cubicBezTo>
                  <a:pt x="8" y="68"/>
                  <a:pt x="8" y="68"/>
                  <a:pt x="8" y="68"/>
                </a:cubicBezTo>
                <a:cubicBezTo>
                  <a:pt x="10" y="68"/>
                  <a:pt x="7" y="67"/>
                  <a:pt x="9" y="68"/>
                </a:cubicBezTo>
                <a:cubicBezTo>
                  <a:pt x="9" y="68"/>
                  <a:pt x="10" y="68"/>
                  <a:pt x="11" y="68"/>
                </a:cubicBezTo>
                <a:cubicBezTo>
                  <a:pt x="13" y="68"/>
                  <a:pt x="14" y="68"/>
                  <a:pt x="16" y="68"/>
                </a:cubicBezTo>
                <a:cubicBezTo>
                  <a:pt x="16" y="68"/>
                  <a:pt x="16" y="68"/>
                  <a:pt x="16" y="68"/>
                </a:cubicBezTo>
                <a:cubicBezTo>
                  <a:pt x="17" y="69"/>
                  <a:pt x="19" y="68"/>
                  <a:pt x="20" y="69"/>
                </a:cubicBezTo>
                <a:cubicBezTo>
                  <a:pt x="20" y="69"/>
                  <a:pt x="20" y="69"/>
                  <a:pt x="20" y="69"/>
                </a:cubicBezTo>
                <a:cubicBezTo>
                  <a:pt x="22" y="69"/>
                  <a:pt x="24" y="68"/>
                  <a:pt x="26" y="68"/>
                </a:cubicBezTo>
                <a:cubicBezTo>
                  <a:pt x="26" y="68"/>
                  <a:pt x="26" y="69"/>
                  <a:pt x="26" y="69"/>
                </a:cubicBezTo>
                <a:cubicBezTo>
                  <a:pt x="27" y="69"/>
                  <a:pt x="29" y="69"/>
                  <a:pt x="30" y="68"/>
                </a:cubicBezTo>
                <a:cubicBezTo>
                  <a:pt x="31" y="69"/>
                  <a:pt x="31" y="68"/>
                  <a:pt x="32" y="69"/>
                </a:cubicBezTo>
                <a:cubicBezTo>
                  <a:pt x="33" y="69"/>
                  <a:pt x="32" y="69"/>
                  <a:pt x="32" y="69"/>
                </a:cubicBezTo>
                <a:cubicBezTo>
                  <a:pt x="33" y="69"/>
                  <a:pt x="34" y="69"/>
                  <a:pt x="34" y="69"/>
                </a:cubicBezTo>
                <a:cubicBezTo>
                  <a:pt x="36" y="69"/>
                  <a:pt x="37" y="68"/>
                  <a:pt x="39" y="68"/>
                </a:cubicBezTo>
                <a:cubicBezTo>
                  <a:pt x="39" y="69"/>
                  <a:pt x="38" y="68"/>
                  <a:pt x="38" y="69"/>
                </a:cubicBezTo>
                <a:cubicBezTo>
                  <a:pt x="38" y="69"/>
                  <a:pt x="38" y="69"/>
                  <a:pt x="39" y="69"/>
                </a:cubicBezTo>
                <a:cubicBezTo>
                  <a:pt x="39" y="69"/>
                  <a:pt x="39" y="69"/>
                  <a:pt x="39" y="69"/>
                </a:cubicBezTo>
                <a:cubicBezTo>
                  <a:pt x="39" y="69"/>
                  <a:pt x="41" y="69"/>
                  <a:pt x="41" y="69"/>
                </a:cubicBezTo>
                <a:cubicBezTo>
                  <a:pt x="41" y="68"/>
                  <a:pt x="40" y="68"/>
                  <a:pt x="40" y="68"/>
                </a:cubicBezTo>
                <a:cubicBezTo>
                  <a:pt x="41" y="68"/>
                  <a:pt x="42" y="68"/>
                  <a:pt x="43" y="68"/>
                </a:cubicBezTo>
                <a:cubicBezTo>
                  <a:pt x="43" y="68"/>
                  <a:pt x="42" y="68"/>
                  <a:pt x="42" y="68"/>
                </a:cubicBezTo>
                <a:cubicBezTo>
                  <a:pt x="44" y="68"/>
                  <a:pt x="44" y="68"/>
                  <a:pt x="45" y="67"/>
                </a:cubicBezTo>
                <a:cubicBezTo>
                  <a:pt x="47" y="68"/>
                  <a:pt x="44" y="68"/>
                  <a:pt x="44" y="68"/>
                </a:cubicBezTo>
                <a:cubicBezTo>
                  <a:pt x="45" y="68"/>
                  <a:pt x="45" y="69"/>
                  <a:pt x="45" y="69"/>
                </a:cubicBezTo>
                <a:cubicBezTo>
                  <a:pt x="46" y="69"/>
                  <a:pt x="47" y="68"/>
                  <a:pt x="48" y="68"/>
                </a:cubicBezTo>
                <a:cubicBezTo>
                  <a:pt x="48" y="69"/>
                  <a:pt x="48" y="69"/>
                  <a:pt x="48" y="69"/>
                </a:cubicBezTo>
                <a:cubicBezTo>
                  <a:pt x="49" y="68"/>
                  <a:pt x="51" y="68"/>
                  <a:pt x="52" y="68"/>
                </a:cubicBezTo>
                <a:cubicBezTo>
                  <a:pt x="51" y="68"/>
                  <a:pt x="51" y="68"/>
                  <a:pt x="51" y="68"/>
                </a:cubicBezTo>
                <a:cubicBezTo>
                  <a:pt x="52" y="68"/>
                  <a:pt x="52" y="68"/>
                  <a:pt x="53" y="68"/>
                </a:cubicBezTo>
                <a:cubicBezTo>
                  <a:pt x="53" y="68"/>
                  <a:pt x="54" y="68"/>
                  <a:pt x="53" y="68"/>
                </a:cubicBezTo>
                <a:cubicBezTo>
                  <a:pt x="54" y="68"/>
                  <a:pt x="57" y="68"/>
                  <a:pt x="57" y="67"/>
                </a:cubicBezTo>
                <a:cubicBezTo>
                  <a:pt x="58" y="68"/>
                  <a:pt x="58" y="68"/>
                  <a:pt x="57" y="68"/>
                </a:cubicBezTo>
                <a:cubicBezTo>
                  <a:pt x="57" y="68"/>
                  <a:pt x="56" y="68"/>
                  <a:pt x="56" y="68"/>
                </a:cubicBezTo>
                <a:cubicBezTo>
                  <a:pt x="56" y="68"/>
                  <a:pt x="57" y="68"/>
                  <a:pt x="57" y="68"/>
                </a:cubicBezTo>
                <a:cubicBezTo>
                  <a:pt x="58" y="68"/>
                  <a:pt x="60" y="68"/>
                  <a:pt x="60" y="67"/>
                </a:cubicBezTo>
                <a:cubicBezTo>
                  <a:pt x="61" y="68"/>
                  <a:pt x="61" y="68"/>
                  <a:pt x="61" y="68"/>
                </a:cubicBezTo>
                <a:cubicBezTo>
                  <a:pt x="62" y="68"/>
                  <a:pt x="62" y="68"/>
                  <a:pt x="62" y="67"/>
                </a:cubicBezTo>
                <a:cubicBezTo>
                  <a:pt x="61" y="67"/>
                  <a:pt x="61" y="67"/>
                  <a:pt x="63" y="67"/>
                </a:cubicBezTo>
                <a:cubicBezTo>
                  <a:pt x="64" y="67"/>
                  <a:pt x="61" y="68"/>
                  <a:pt x="63" y="67"/>
                </a:cubicBezTo>
                <a:cubicBezTo>
                  <a:pt x="63" y="67"/>
                  <a:pt x="63" y="67"/>
                  <a:pt x="63" y="67"/>
                </a:cubicBezTo>
                <a:cubicBezTo>
                  <a:pt x="64" y="68"/>
                  <a:pt x="64" y="66"/>
                  <a:pt x="65" y="66"/>
                </a:cubicBezTo>
                <a:cubicBezTo>
                  <a:pt x="65" y="66"/>
                  <a:pt x="64" y="67"/>
                  <a:pt x="65" y="66"/>
                </a:cubicBezTo>
                <a:cubicBezTo>
                  <a:pt x="66" y="65"/>
                  <a:pt x="66" y="65"/>
                  <a:pt x="67" y="64"/>
                </a:cubicBezTo>
                <a:cubicBezTo>
                  <a:pt x="67" y="64"/>
                  <a:pt x="67" y="64"/>
                  <a:pt x="67" y="64"/>
                </a:cubicBezTo>
                <a:cubicBezTo>
                  <a:pt x="68" y="63"/>
                  <a:pt x="69" y="62"/>
                  <a:pt x="69" y="61"/>
                </a:cubicBezTo>
                <a:cubicBezTo>
                  <a:pt x="69" y="61"/>
                  <a:pt x="69" y="61"/>
                  <a:pt x="69" y="61"/>
                </a:cubicBezTo>
                <a:cubicBezTo>
                  <a:pt x="69" y="60"/>
                  <a:pt x="69" y="60"/>
                  <a:pt x="69" y="60"/>
                </a:cubicBezTo>
                <a:cubicBezTo>
                  <a:pt x="69" y="60"/>
                  <a:pt x="69" y="60"/>
                  <a:pt x="69" y="59"/>
                </a:cubicBezTo>
                <a:cubicBezTo>
                  <a:pt x="69" y="59"/>
                  <a:pt x="69" y="59"/>
                  <a:pt x="69" y="59"/>
                </a:cubicBezTo>
                <a:cubicBezTo>
                  <a:pt x="69" y="59"/>
                  <a:pt x="69" y="60"/>
                  <a:pt x="68" y="61"/>
                </a:cubicBezTo>
                <a:cubicBezTo>
                  <a:pt x="69" y="60"/>
                  <a:pt x="68" y="62"/>
                  <a:pt x="67" y="62"/>
                </a:cubicBezTo>
                <a:cubicBezTo>
                  <a:pt x="67" y="62"/>
                  <a:pt x="67" y="62"/>
                  <a:pt x="67" y="62"/>
                </a:cubicBezTo>
                <a:cubicBezTo>
                  <a:pt x="66" y="64"/>
                  <a:pt x="64" y="65"/>
                  <a:pt x="62" y="65"/>
                </a:cubicBezTo>
                <a:cubicBezTo>
                  <a:pt x="61" y="66"/>
                  <a:pt x="59" y="65"/>
                  <a:pt x="58" y="66"/>
                </a:cubicBezTo>
                <a:cubicBezTo>
                  <a:pt x="57" y="66"/>
                  <a:pt x="57" y="66"/>
                  <a:pt x="56" y="66"/>
                </a:cubicBezTo>
                <a:cubicBezTo>
                  <a:pt x="57" y="66"/>
                  <a:pt x="56" y="66"/>
                  <a:pt x="55" y="65"/>
                </a:cubicBezTo>
                <a:cubicBezTo>
                  <a:pt x="55" y="66"/>
                  <a:pt x="55" y="66"/>
                  <a:pt x="54" y="66"/>
                </a:cubicBezTo>
                <a:cubicBezTo>
                  <a:pt x="54" y="66"/>
                  <a:pt x="52" y="65"/>
                  <a:pt x="51" y="65"/>
                </a:cubicBezTo>
                <a:cubicBezTo>
                  <a:pt x="51" y="65"/>
                  <a:pt x="52" y="65"/>
                  <a:pt x="52" y="65"/>
                </a:cubicBezTo>
                <a:cubicBezTo>
                  <a:pt x="51" y="65"/>
                  <a:pt x="51" y="65"/>
                  <a:pt x="51" y="65"/>
                </a:cubicBezTo>
                <a:cubicBezTo>
                  <a:pt x="51" y="65"/>
                  <a:pt x="51" y="65"/>
                  <a:pt x="51" y="65"/>
                </a:cubicBezTo>
                <a:cubicBezTo>
                  <a:pt x="49" y="65"/>
                  <a:pt x="49" y="65"/>
                  <a:pt x="47" y="65"/>
                </a:cubicBezTo>
                <a:cubicBezTo>
                  <a:pt x="47" y="65"/>
                  <a:pt x="46" y="65"/>
                  <a:pt x="45" y="65"/>
                </a:cubicBezTo>
                <a:cubicBezTo>
                  <a:pt x="45" y="65"/>
                  <a:pt x="44" y="65"/>
                  <a:pt x="44" y="65"/>
                </a:cubicBezTo>
                <a:cubicBezTo>
                  <a:pt x="43" y="65"/>
                  <a:pt x="43" y="65"/>
                  <a:pt x="43" y="65"/>
                </a:cubicBezTo>
                <a:cubicBezTo>
                  <a:pt x="42" y="66"/>
                  <a:pt x="42" y="65"/>
                  <a:pt x="41" y="65"/>
                </a:cubicBezTo>
                <a:cubicBezTo>
                  <a:pt x="41" y="65"/>
                  <a:pt x="41" y="65"/>
                  <a:pt x="41" y="65"/>
                </a:cubicBezTo>
                <a:cubicBezTo>
                  <a:pt x="41" y="66"/>
                  <a:pt x="39" y="65"/>
                  <a:pt x="38" y="65"/>
                </a:cubicBezTo>
                <a:cubicBezTo>
                  <a:pt x="31" y="66"/>
                  <a:pt x="27" y="65"/>
                  <a:pt x="20" y="65"/>
                </a:cubicBezTo>
                <a:cubicBezTo>
                  <a:pt x="20" y="65"/>
                  <a:pt x="21" y="65"/>
                  <a:pt x="20" y="65"/>
                </a:cubicBezTo>
                <a:cubicBezTo>
                  <a:pt x="20" y="65"/>
                  <a:pt x="19" y="65"/>
                  <a:pt x="19" y="65"/>
                </a:cubicBezTo>
                <a:cubicBezTo>
                  <a:pt x="19" y="65"/>
                  <a:pt x="19" y="65"/>
                  <a:pt x="19" y="65"/>
                </a:cubicBezTo>
                <a:cubicBezTo>
                  <a:pt x="20" y="65"/>
                  <a:pt x="20" y="65"/>
                  <a:pt x="20" y="65"/>
                </a:cubicBezTo>
                <a:cubicBezTo>
                  <a:pt x="20" y="65"/>
                  <a:pt x="20" y="65"/>
                  <a:pt x="20" y="65"/>
                </a:cubicBezTo>
                <a:cubicBezTo>
                  <a:pt x="21" y="65"/>
                  <a:pt x="21" y="65"/>
                  <a:pt x="21" y="65"/>
                </a:cubicBezTo>
                <a:cubicBezTo>
                  <a:pt x="21" y="65"/>
                  <a:pt x="21" y="66"/>
                  <a:pt x="20" y="66"/>
                </a:cubicBezTo>
                <a:cubicBezTo>
                  <a:pt x="20" y="66"/>
                  <a:pt x="20" y="66"/>
                  <a:pt x="20" y="66"/>
                </a:cubicBezTo>
                <a:cubicBezTo>
                  <a:pt x="19" y="65"/>
                  <a:pt x="19" y="66"/>
                  <a:pt x="19" y="66"/>
                </a:cubicBezTo>
                <a:cubicBezTo>
                  <a:pt x="18" y="65"/>
                  <a:pt x="18" y="66"/>
                  <a:pt x="18" y="65"/>
                </a:cubicBezTo>
                <a:cubicBezTo>
                  <a:pt x="16" y="65"/>
                  <a:pt x="16" y="65"/>
                  <a:pt x="16" y="65"/>
                </a:cubicBezTo>
                <a:cubicBezTo>
                  <a:pt x="15" y="66"/>
                  <a:pt x="14" y="65"/>
                  <a:pt x="14" y="65"/>
                </a:cubicBezTo>
                <a:cubicBezTo>
                  <a:pt x="14" y="65"/>
                  <a:pt x="15" y="65"/>
                  <a:pt x="16" y="65"/>
                </a:cubicBezTo>
                <a:cubicBezTo>
                  <a:pt x="15" y="65"/>
                  <a:pt x="15" y="65"/>
                  <a:pt x="15" y="65"/>
                </a:cubicBezTo>
                <a:cubicBezTo>
                  <a:pt x="15" y="65"/>
                  <a:pt x="15" y="65"/>
                  <a:pt x="15" y="65"/>
                </a:cubicBezTo>
                <a:cubicBezTo>
                  <a:pt x="14" y="65"/>
                  <a:pt x="14" y="65"/>
                  <a:pt x="14" y="65"/>
                </a:cubicBezTo>
                <a:cubicBezTo>
                  <a:pt x="14" y="65"/>
                  <a:pt x="14" y="65"/>
                  <a:pt x="14" y="65"/>
                </a:cubicBezTo>
                <a:cubicBezTo>
                  <a:pt x="14" y="65"/>
                  <a:pt x="14" y="65"/>
                  <a:pt x="13" y="65"/>
                </a:cubicBezTo>
                <a:cubicBezTo>
                  <a:pt x="13" y="65"/>
                  <a:pt x="13" y="65"/>
                  <a:pt x="13" y="65"/>
                </a:cubicBezTo>
                <a:cubicBezTo>
                  <a:pt x="13" y="65"/>
                  <a:pt x="13" y="65"/>
                  <a:pt x="13" y="65"/>
                </a:cubicBezTo>
                <a:cubicBezTo>
                  <a:pt x="13" y="65"/>
                  <a:pt x="12" y="65"/>
                  <a:pt x="12" y="65"/>
                </a:cubicBezTo>
                <a:cubicBezTo>
                  <a:pt x="11" y="64"/>
                  <a:pt x="11" y="64"/>
                  <a:pt x="11" y="64"/>
                </a:cubicBezTo>
                <a:cubicBezTo>
                  <a:pt x="10" y="64"/>
                  <a:pt x="10" y="64"/>
                  <a:pt x="10" y="65"/>
                </a:cubicBezTo>
                <a:cubicBezTo>
                  <a:pt x="9" y="65"/>
                  <a:pt x="9" y="64"/>
                  <a:pt x="9" y="64"/>
                </a:cubicBezTo>
                <a:cubicBezTo>
                  <a:pt x="9" y="64"/>
                  <a:pt x="8" y="64"/>
                  <a:pt x="8" y="64"/>
                </a:cubicBezTo>
                <a:cubicBezTo>
                  <a:pt x="8" y="64"/>
                  <a:pt x="7" y="64"/>
                  <a:pt x="7" y="64"/>
                </a:cubicBezTo>
                <a:cubicBezTo>
                  <a:pt x="7" y="63"/>
                  <a:pt x="7" y="63"/>
                  <a:pt x="7" y="63"/>
                </a:cubicBezTo>
                <a:cubicBezTo>
                  <a:pt x="6" y="63"/>
                  <a:pt x="6" y="63"/>
                  <a:pt x="6" y="63"/>
                </a:cubicBezTo>
                <a:cubicBezTo>
                  <a:pt x="6" y="63"/>
                  <a:pt x="6" y="62"/>
                  <a:pt x="6" y="62"/>
                </a:cubicBezTo>
                <a:cubicBezTo>
                  <a:pt x="5" y="62"/>
                  <a:pt x="5" y="61"/>
                  <a:pt x="5" y="61"/>
                </a:cubicBezTo>
                <a:cubicBezTo>
                  <a:pt x="5" y="61"/>
                  <a:pt x="5" y="61"/>
                  <a:pt x="5" y="61"/>
                </a:cubicBezTo>
                <a:cubicBezTo>
                  <a:pt x="5" y="60"/>
                  <a:pt x="5" y="60"/>
                  <a:pt x="5" y="59"/>
                </a:cubicBezTo>
                <a:cubicBezTo>
                  <a:pt x="5" y="59"/>
                  <a:pt x="5" y="59"/>
                  <a:pt x="5" y="59"/>
                </a:cubicBezTo>
                <a:cubicBezTo>
                  <a:pt x="5" y="59"/>
                  <a:pt x="5" y="59"/>
                  <a:pt x="5" y="59"/>
                </a:cubicBezTo>
                <a:cubicBezTo>
                  <a:pt x="5" y="58"/>
                  <a:pt x="4" y="58"/>
                  <a:pt x="4" y="58"/>
                </a:cubicBezTo>
                <a:cubicBezTo>
                  <a:pt x="4" y="58"/>
                  <a:pt x="4" y="58"/>
                  <a:pt x="4" y="58"/>
                </a:cubicBezTo>
                <a:cubicBezTo>
                  <a:pt x="4" y="58"/>
                  <a:pt x="4" y="57"/>
                  <a:pt x="4" y="57"/>
                </a:cubicBezTo>
                <a:cubicBezTo>
                  <a:pt x="4" y="56"/>
                  <a:pt x="4" y="56"/>
                  <a:pt x="4" y="56"/>
                </a:cubicBezTo>
                <a:cubicBezTo>
                  <a:pt x="4" y="56"/>
                  <a:pt x="4" y="56"/>
                  <a:pt x="4" y="56"/>
                </a:cubicBezTo>
                <a:cubicBezTo>
                  <a:pt x="4" y="55"/>
                  <a:pt x="4" y="55"/>
                  <a:pt x="4" y="56"/>
                </a:cubicBezTo>
                <a:cubicBezTo>
                  <a:pt x="4" y="55"/>
                  <a:pt x="4" y="54"/>
                  <a:pt x="4" y="53"/>
                </a:cubicBezTo>
                <a:cubicBezTo>
                  <a:pt x="4" y="53"/>
                  <a:pt x="4" y="53"/>
                  <a:pt x="4" y="53"/>
                </a:cubicBezTo>
                <a:cubicBezTo>
                  <a:pt x="4" y="52"/>
                  <a:pt x="4" y="52"/>
                  <a:pt x="4" y="52"/>
                </a:cubicBezTo>
                <a:cubicBezTo>
                  <a:pt x="4" y="52"/>
                  <a:pt x="4" y="51"/>
                  <a:pt x="4" y="50"/>
                </a:cubicBezTo>
                <a:cubicBezTo>
                  <a:pt x="5" y="50"/>
                  <a:pt x="5" y="50"/>
                  <a:pt x="5" y="50"/>
                </a:cubicBezTo>
                <a:cubicBezTo>
                  <a:pt x="5" y="50"/>
                  <a:pt x="5" y="50"/>
                  <a:pt x="5" y="50"/>
                </a:cubicBezTo>
                <a:cubicBezTo>
                  <a:pt x="4" y="49"/>
                  <a:pt x="5" y="48"/>
                  <a:pt x="5" y="48"/>
                </a:cubicBezTo>
                <a:cubicBezTo>
                  <a:pt x="4" y="46"/>
                  <a:pt x="5" y="44"/>
                  <a:pt x="5" y="43"/>
                </a:cubicBezTo>
                <a:close/>
                <a:moveTo>
                  <a:pt x="68" y="19"/>
                </a:moveTo>
                <a:cubicBezTo>
                  <a:pt x="68" y="19"/>
                  <a:pt x="68" y="19"/>
                  <a:pt x="68" y="19"/>
                </a:cubicBezTo>
                <a:cubicBezTo>
                  <a:pt x="68" y="20"/>
                  <a:pt x="68" y="20"/>
                  <a:pt x="68" y="19"/>
                </a:cubicBezTo>
                <a:close/>
                <a:moveTo>
                  <a:pt x="68" y="10"/>
                </a:moveTo>
                <a:cubicBezTo>
                  <a:pt x="68" y="11"/>
                  <a:pt x="68" y="11"/>
                  <a:pt x="67" y="11"/>
                </a:cubicBezTo>
                <a:cubicBezTo>
                  <a:pt x="68" y="10"/>
                  <a:pt x="68" y="10"/>
                  <a:pt x="68" y="9"/>
                </a:cubicBezTo>
                <a:cubicBezTo>
                  <a:pt x="67" y="9"/>
                  <a:pt x="67" y="9"/>
                  <a:pt x="67" y="8"/>
                </a:cubicBezTo>
                <a:cubicBezTo>
                  <a:pt x="67" y="8"/>
                  <a:pt x="67" y="8"/>
                  <a:pt x="67" y="8"/>
                </a:cubicBezTo>
                <a:cubicBezTo>
                  <a:pt x="67" y="8"/>
                  <a:pt x="67" y="8"/>
                  <a:pt x="67" y="8"/>
                </a:cubicBezTo>
                <a:cubicBezTo>
                  <a:pt x="68" y="8"/>
                  <a:pt x="67" y="10"/>
                  <a:pt x="68" y="10"/>
                </a:cubicBezTo>
                <a:close/>
                <a:moveTo>
                  <a:pt x="69" y="31"/>
                </a:moveTo>
                <a:cubicBezTo>
                  <a:pt x="69" y="31"/>
                  <a:pt x="69" y="31"/>
                  <a:pt x="69" y="31"/>
                </a:cubicBezTo>
                <a:cubicBezTo>
                  <a:pt x="69" y="31"/>
                  <a:pt x="69" y="31"/>
                  <a:pt x="69" y="31"/>
                </a:cubicBezTo>
                <a:close/>
                <a:moveTo>
                  <a:pt x="69" y="26"/>
                </a:moveTo>
                <a:cubicBezTo>
                  <a:pt x="69" y="25"/>
                  <a:pt x="69" y="25"/>
                  <a:pt x="69" y="25"/>
                </a:cubicBezTo>
                <a:cubicBezTo>
                  <a:pt x="69" y="25"/>
                  <a:pt x="69" y="25"/>
                  <a:pt x="69" y="26"/>
                </a:cubicBezTo>
                <a:close/>
                <a:moveTo>
                  <a:pt x="70" y="14"/>
                </a:moveTo>
                <a:cubicBezTo>
                  <a:pt x="70" y="14"/>
                  <a:pt x="70" y="13"/>
                  <a:pt x="70" y="13"/>
                </a:cubicBezTo>
                <a:cubicBezTo>
                  <a:pt x="70" y="13"/>
                  <a:pt x="70" y="14"/>
                  <a:pt x="70" y="14"/>
                </a:cubicBezTo>
                <a:close/>
                <a:moveTo>
                  <a:pt x="7" y="1"/>
                </a:moveTo>
                <a:cubicBezTo>
                  <a:pt x="7" y="1"/>
                  <a:pt x="8" y="1"/>
                  <a:pt x="7" y="1"/>
                </a:cubicBezTo>
                <a:cubicBezTo>
                  <a:pt x="7" y="1"/>
                  <a:pt x="6" y="1"/>
                  <a:pt x="6" y="1"/>
                </a:cubicBezTo>
                <a:cubicBezTo>
                  <a:pt x="6" y="1"/>
                  <a:pt x="6" y="1"/>
                  <a:pt x="6" y="1"/>
                </a:cubicBezTo>
                <a:cubicBezTo>
                  <a:pt x="7" y="1"/>
                  <a:pt x="7" y="1"/>
                  <a:pt x="7" y="1"/>
                </a:cubicBezTo>
                <a:close/>
                <a:moveTo>
                  <a:pt x="3" y="33"/>
                </a:moveTo>
                <a:cubicBezTo>
                  <a:pt x="3" y="33"/>
                  <a:pt x="3" y="33"/>
                  <a:pt x="2" y="33"/>
                </a:cubicBezTo>
                <a:cubicBezTo>
                  <a:pt x="2" y="33"/>
                  <a:pt x="2" y="33"/>
                  <a:pt x="2" y="33"/>
                </a:cubicBezTo>
                <a:cubicBezTo>
                  <a:pt x="2" y="33"/>
                  <a:pt x="2" y="33"/>
                  <a:pt x="2" y="33"/>
                </a:cubicBezTo>
                <a:cubicBezTo>
                  <a:pt x="2" y="33"/>
                  <a:pt x="2" y="34"/>
                  <a:pt x="2" y="34"/>
                </a:cubicBezTo>
                <a:cubicBezTo>
                  <a:pt x="3" y="34"/>
                  <a:pt x="3" y="35"/>
                  <a:pt x="3" y="33"/>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102"/>
          <p:cNvSpPr/>
          <p:nvPr>
            <p:custDataLst>
              <p:tags r:id="rId96"/>
            </p:custDataLst>
          </p:nvPr>
        </p:nvSpPr>
        <p:spPr bwMode="auto">
          <a:xfrm>
            <a:off x="4690802" y="4748348"/>
            <a:ext cx="0" cy="6467"/>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103"/>
          <p:cNvSpPr/>
          <p:nvPr>
            <p:custDataLst>
              <p:tags r:id="rId97"/>
            </p:custDataLst>
          </p:nvPr>
        </p:nvSpPr>
        <p:spPr bwMode="auto">
          <a:xfrm>
            <a:off x="4695113" y="4810862"/>
            <a:ext cx="0" cy="646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0"/>
                  <a:pt x="0" y="0"/>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104"/>
          <p:cNvSpPr/>
          <p:nvPr>
            <p:custDataLst>
              <p:tags r:id="rId98"/>
            </p:custDataLst>
          </p:nvPr>
        </p:nvSpPr>
        <p:spPr bwMode="auto">
          <a:xfrm>
            <a:off x="5072349" y="4897086"/>
            <a:ext cx="0" cy="17245"/>
          </a:xfrm>
          <a:custGeom>
            <a:avLst/>
            <a:gdLst>
              <a:gd name="T0" fmla="*/ 1 h 3"/>
              <a:gd name="T1" fmla="*/ 1 h 3"/>
              <a:gd name="T2" fmla="*/ 2 h 3"/>
              <a:gd name="T3" fmla="*/ 3 h 3"/>
              <a:gd name="T4" fmla="*/ 0 h 3"/>
              <a:gd name="T5" fmla="*/ 1 h 3"/>
            </a:gdLst>
            <a:ahLst/>
            <a:cxnLst>
              <a:cxn ang="0">
                <a:pos x="0" y="T0"/>
              </a:cxn>
              <a:cxn ang="0">
                <a:pos x="0" y="T1"/>
              </a:cxn>
              <a:cxn ang="0">
                <a:pos x="0" y="T2"/>
              </a:cxn>
              <a:cxn ang="0">
                <a:pos x="0" y="T3"/>
              </a:cxn>
              <a:cxn ang="0">
                <a:pos x="0" y="T4"/>
              </a:cxn>
              <a:cxn ang="0">
                <a:pos x="0" y="T5"/>
              </a:cxn>
            </a:cxnLst>
            <a:rect l="0" t="0" r="r" b="b"/>
            <a:pathLst>
              <a:path h="3">
                <a:moveTo>
                  <a:pt x="0" y="1"/>
                </a:moveTo>
                <a:cubicBezTo>
                  <a:pt x="0" y="1"/>
                  <a:pt x="0" y="1"/>
                  <a:pt x="0" y="1"/>
                </a:cubicBezTo>
                <a:cubicBezTo>
                  <a:pt x="0" y="2"/>
                  <a:pt x="0" y="2"/>
                  <a:pt x="0" y="2"/>
                </a:cubicBezTo>
                <a:cubicBezTo>
                  <a:pt x="0" y="3"/>
                  <a:pt x="0" y="3"/>
                  <a:pt x="0" y="3"/>
                </a:cubicBezTo>
                <a:cubicBezTo>
                  <a:pt x="0" y="2"/>
                  <a:pt x="0" y="2"/>
                  <a:pt x="0" y="0"/>
                </a:cubicBezTo>
                <a:lnTo>
                  <a:pt x="0" y="1"/>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105"/>
          <p:cNvSpPr/>
          <p:nvPr>
            <p:custDataLst>
              <p:tags r:id="rId99"/>
            </p:custDataLst>
          </p:nvPr>
        </p:nvSpPr>
        <p:spPr bwMode="auto">
          <a:xfrm>
            <a:off x="5078815" y="4897086"/>
            <a:ext cx="6467" cy="6467"/>
          </a:xfrm>
          <a:custGeom>
            <a:avLst/>
            <a:gdLst>
              <a:gd name="T0" fmla="*/ 0 w 1"/>
              <a:gd name="T1" fmla="*/ 1 h 1"/>
              <a:gd name="T2" fmla="*/ 1 w 1"/>
              <a:gd name="T3" fmla="*/ 0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1" y="0"/>
                  <a:pt x="1" y="0"/>
                </a:cubicBezTo>
                <a:cubicBezTo>
                  <a:pt x="0" y="0"/>
                  <a:pt x="0" y="0"/>
                  <a:pt x="0" y="0"/>
                </a:cubicBezTo>
                <a:lnTo>
                  <a:pt x="0" y="1"/>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106"/>
          <p:cNvSpPr/>
          <p:nvPr>
            <p:custDataLst>
              <p:tags r:id="rId100"/>
            </p:custDataLst>
          </p:nvPr>
        </p:nvSpPr>
        <p:spPr bwMode="auto">
          <a:xfrm>
            <a:off x="5085282" y="4828107"/>
            <a:ext cx="0" cy="6467"/>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107"/>
          <p:cNvSpPr/>
          <p:nvPr>
            <p:custDataLst>
              <p:tags r:id="rId101"/>
            </p:custDataLst>
          </p:nvPr>
        </p:nvSpPr>
        <p:spPr bwMode="auto">
          <a:xfrm>
            <a:off x="5072349" y="4851818"/>
            <a:ext cx="0" cy="6467"/>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108"/>
          <p:cNvSpPr/>
          <p:nvPr>
            <p:custDataLst>
              <p:tags r:id="rId102"/>
            </p:custDataLst>
          </p:nvPr>
        </p:nvSpPr>
        <p:spPr bwMode="auto">
          <a:xfrm>
            <a:off x="5085282" y="4806550"/>
            <a:ext cx="0" cy="431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109"/>
          <p:cNvSpPr/>
          <p:nvPr>
            <p:custDataLst>
              <p:tags r:id="rId103"/>
            </p:custDataLst>
          </p:nvPr>
        </p:nvSpPr>
        <p:spPr bwMode="auto">
          <a:xfrm>
            <a:off x="5068037" y="4817328"/>
            <a:ext cx="4311" cy="6467"/>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0" y="1"/>
                </a:cubicBezTo>
                <a:cubicBezTo>
                  <a:pt x="0" y="1"/>
                  <a:pt x="1"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110"/>
          <p:cNvSpPr/>
          <p:nvPr>
            <p:custDataLst>
              <p:tags r:id="rId104"/>
            </p:custDataLst>
          </p:nvPr>
        </p:nvSpPr>
        <p:spPr bwMode="auto">
          <a:xfrm>
            <a:off x="5078815" y="4776373"/>
            <a:ext cx="6467" cy="17245"/>
          </a:xfrm>
          <a:custGeom>
            <a:avLst/>
            <a:gdLst>
              <a:gd name="T0" fmla="*/ 0 w 1"/>
              <a:gd name="T1" fmla="*/ 0 h 3"/>
              <a:gd name="T2" fmla="*/ 0 w 1"/>
              <a:gd name="T3" fmla="*/ 1 h 3"/>
              <a:gd name="T4" fmla="*/ 0 w 1"/>
              <a:gd name="T5" fmla="*/ 1 h 3"/>
              <a:gd name="T6" fmla="*/ 0 w 1"/>
              <a:gd name="T7" fmla="*/ 3 h 3"/>
              <a:gd name="T8" fmla="*/ 1 w 1"/>
              <a:gd name="T9" fmla="*/ 1 h 3"/>
              <a:gd name="T10" fmla="*/ 0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0" y="0"/>
                </a:moveTo>
                <a:cubicBezTo>
                  <a:pt x="1" y="1"/>
                  <a:pt x="0" y="1"/>
                  <a:pt x="0" y="1"/>
                </a:cubicBezTo>
                <a:cubicBezTo>
                  <a:pt x="0" y="1"/>
                  <a:pt x="0" y="1"/>
                  <a:pt x="0" y="1"/>
                </a:cubicBezTo>
                <a:cubicBezTo>
                  <a:pt x="0" y="2"/>
                  <a:pt x="0" y="2"/>
                  <a:pt x="0" y="3"/>
                </a:cubicBezTo>
                <a:cubicBezTo>
                  <a:pt x="1" y="2"/>
                  <a:pt x="1" y="1"/>
                  <a:pt x="1" y="1"/>
                </a:cubicBezTo>
                <a:cubicBezTo>
                  <a:pt x="1"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Freeform 111"/>
          <p:cNvSpPr/>
          <p:nvPr>
            <p:custDataLst>
              <p:tags r:id="rId105"/>
            </p:custDataLst>
          </p:nvPr>
        </p:nvSpPr>
        <p:spPr bwMode="auto">
          <a:xfrm>
            <a:off x="5068037" y="4806550"/>
            <a:ext cx="4311" cy="10779"/>
          </a:xfrm>
          <a:custGeom>
            <a:avLst/>
            <a:gdLst>
              <a:gd name="T0" fmla="*/ 0 w 1"/>
              <a:gd name="T1" fmla="*/ 0 h 2"/>
              <a:gd name="T2" fmla="*/ 0 w 1"/>
              <a:gd name="T3" fmla="*/ 2 h 2"/>
              <a:gd name="T4" fmla="*/ 0 w 1"/>
              <a:gd name="T5" fmla="*/ 1 h 2"/>
              <a:gd name="T6" fmla="*/ 1 w 1"/>
              <a:gd name="T7" fmla="*/ 1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1"/>
                  <a:pt x="0" y="1"/>
                  <a:pt x="0" y="2"/>
                </a:cubicBezTo>
                <a:cubicBezTo>
                  <a:pt x="0" y="2"/>
                  <a:pt x="0" y="1"/>
                  <a:pt x="0" y="1"/>
                </a:cubicBezTo>
                <a:cubicBezTo>
                  <a:pt x="1" y="1"/>
                  <a:pt x="1" y="1"/>
                  <a:pt x="1" y="1"/>
                </a:cubicBezTo>
                <a:cubicBezTo>
                  <a:pt x="1" y="0"/>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Freeform 112"/>
          <p:cNvSpPr/>
          <p:nvPr>
            <p:custDataLst>
              <p:tags r:id="rId106"/>
            </p:custDataLst>
          </p:nvPr>
        </p:nvSpPr>
        <p:spPr bwMode="auto">
          <a:xfrm>
            <a:off x="5085282" y="4761282"/>
            <a:ext cx="0" cy="15090"/>
          </a:xfrm>
          <a:custGeom>
            <a:avLst/>
            <a:gdLst>
              <a:gd name="T0" fmla="*/ 0 h 3"/>
              <a:gd name="T1" fmla="*/ 1 h 3"/>
              <a:gd name="T2" fmla="*/ 3 h 3"/>
              <a:gd name="T3" fmla="*/ 0 h 3"/>
            </a:gdLst>
            <a:ahLst/>
            <a:cxnLst>
              <a:cxn ang="0">
                <a:pos x="0" y="T0"/>
              </a:cxn>
              <a:cxn ang="0">
                <a:pos x="0" y="T1"/>
              </a:cxn>
              <a:cxn ang="0">
                <a:pos x="0" y="T2"/>
              </a:cxn>
              <a:cxn ang="0">
                <a:pos x="0" y="T3"/>
              </a:cxn>
            </a:cxnLst>
            <a:rect l="0" t="0" r="r" b="b"/>
            <a:pathLst>
              <a:path h="3">
                <a:moveTo>
                  <a:pt x="0" y="0"/>
                </a:moveTo>
                <a:cubicBezTo>
                  <a:pt x="0" y="1"/>
                  <a:pt x="0" y="1"/>
                  <a:pt x="0" y="1"/>
                </a:cubicBezTo>
                <a:cubicBezTo>
                  <a:pt x="0" y="2"/>
                  <a:pt x="0" y="3"/>
                  <a:pt x="0" y="3"/>
                </a:cubicBezTo>
                <a:cubicBezTo>
                  <a:pt x="0" y="2"/>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8" name="Freeform 113"/>
          <p:cNvSpPr/>
          <p:nvPr>
            <p:custDataLst>
              <p:tags r:id="rId107"/>
            </p:custDataLst>
          </p:nvPr>
        </p:nvSpPr>
        <p:spPr bwMode="auto">
          <a:xfrm>
            <a:off x="5068037" y="4789306"/>
            <a:ext cx="4311" cy="4311"/>
          </a:xfrm>
          <a:custGeom>
            <a:avLst/>
            <a:gdLst>
              <a:gd name="T0" fmla="*/ 1 w 1"/>
              <a:gd name="T1" fmla="*/ 1 h 1"/>
              <a:gd name="T2" fmla="*/ 0 w 1"/>
              <a:gd name="T3" fmla="*/ 0 h 1"/>
              <a:gd name="T4" fmla="*/ 1 w 1"/>
              <a:gd name="T5" fmla="*/ 1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1"/>
                  <a:pt x="1" y="0"/>
                  <a:pt x="1" y="1"/>
                </a:cubicBezTo>
                <a:cubicBezTo>
                  <a:pt x="1" y="1"/>
                  <a:pt x="1" y="1"/>
                  <a:pt x="1" y="1"/>
                </a:cubicBezTo>
                <a:cubicBezTo>
                  <a:pt x="1" y="0"/>
                  <a:pt x="1" y="1"/>
                  <a:pt x="1"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114"/>
          <p:cNvSpPr/>
          <p:nvPr>
            <p:custDataLst>
              <p:tags r:id="rId108"/>
            </p:custDataLst>
          </p:nvPr>
        </p:nvSpPr>
        <p:spPr bwMode="auto">
          <a:xfrm>
            <a:off x="5068037" y="4772061"/>
            <a:ext cx="0" cy="10779"/>
          </a:xfrm>
          <a:custGeom>
            <a:avLst/>
            <a:gdLst>
              <a:gd name="T0" fmla="*/ 1 h 2"/>
              <a:gd name="T1" fmla="*/ 0 h 2"/>
              <a:gd name="T2" fmla="*/ 1 h 2"/>
              <a:gd name="T3" fmla="*/ 1 h 2"/>
            </a:gdLst>
            <a:ahLst/>
            <a:cxnLst>
              <a:cxn ang="0">
                <a:pos x="0" y="T0"/>
              </a:cxn>
              <a:cxn ang="0">
                <a:pos x="0" y="T1"/>
              </a:cxn>
              <a:cxn ang="0">
                <a:pos x="0" y="T2"/>
              </a:cxn>
              <a:cxn ang="0">
                <a:pos x="0" y="T3"/>
              </a:cxn>
            </a:cxnLst>
            <a:rect l="0" t="0" r="r" b="b"/>
            <a:pathLst>
              <a:path h="2">
                <a:moveTo>
                  <a:pt x="0" y="1"/>
                </a:moveTo>
                <a:cubicBezTo>
                  <a:pt x="0" y="0"/>
                  <a:pt x="0" y="0"/>
                  <a:pt x="0" y="0"/>
                </a:cubicBezTo>
                <a:cubicBezTo>
                  <a:pt x="0" y="1"/>
                  <a:pt x="0" y="1"/>
                  <a:pt x="0" y="1"/>
                </a:cubicBezTo>
                <a:cubicBezTo>
                  <a:pt x="0" y="2"/>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115"/>
          <p:cNvSpPr/>
          <p:nvPr>
            <p:custDataLst>
              <p:tags r:id="rId109"/>
            </p:custDataLst>
          </p:nvPr>
        </p:nvSpPr>
        <p:spPr bwMode="auto">
          <a:xfrm>
            <a:off x="5068037" y="4761282"/>
            <a:ext cx="4311" cy="10779"/>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0"/>
                  <a:pt x="0" y="0"/>
                  <a:pt x="0" y="0"/>
                </a:cubicBezTo>
                <a:cubicBezTo>
                  <a:pt x="0" y="1"/>
                  <a:pt x="0" y="1"/>
                  <a:pt x="1" y="2"/>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Freeform 116"/>
          <p:cNvSpPr/>
          <p:nvPr>
            <p:custDataLst>
              <p:tags r:id="rId110"/>
            </p:custDataLst>
          </p:nvPr>
        </p:nvSpPr>
        <p:spPr bwMode="auto">
          <a:xfrm>
            <a:off x="5078815" y="4662124"/>
            <a:ext cx="6467" cy="12934"/>
          </a:xfrm>
          <a:custGeom>
            <a:avLst/>
            <a:gdLst>
              <a:gd name="T0" fmla="*/ 1 w 1"/>
              <a:gd name="T1" fmla="*/ 1 h 2"/>
              <a:gd name="T2" fmla="*/ 1 w 1"/>
              <a:gd name="T3" fmla="*/ 1 h 2"/>
              <a:gd name="T4" fmla="*/ 1 w 1"/>
              <a:gd name="T5" fmla="*/ 1 h 2"/>
              <a:gd name="T6" fmla="*/ 1 w 1"/>
              <a:gd name="T7" fmla="*/ 1 h 2"/>
            </a:gdLst>
            <a:ahLst/>
            <a:cxnLst>
              <a:cxn ang="0">
                <a:pos x="T0" y="T1"/>
              </a:cxn>
              <a:cxn ang="0">
                <a:pos x="T2" y="T3"/>
              </a:cxn>
              <a:cxn ang="0">
                <a:pos x="T4" y="T5"/>
              </a:cxn>
              <a:cxn ang="0">
                <a:pos x="T6" y="T7"/>
              </a:cxn>
            </a:cxnLst>
            <a:rect l="0" t="0" r="r" b="b"/>
            <a:pathLst>
              <a:path w="1" h="2">
                <a:moveTo>
                  <a:pt x="1" y="1"/>
                </a:moveTo>
                <a:cubicBezTo>
                  <a:pt x="0" y="1"/>
                  <a:pt x="0" y="2"/>
                  <a:pt x="1" y="1"/>
                </a:cubicBezTo>
                <a:cubicBezTo>
                  <a:pt x="1" y="1"/>
                  <a:pt x="1" y="1"/>
                  <a:pt x="1" y="1"/>
                </a:cubicBezTo>
                <a:cubicBezTo>
                  <a:pt x="1" y="0"/>
                  <a:pt x="1" y="0"/>
                  <a:pt x="1"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Freeform 117"/>
          <p:cNvSpPr/>
          <p:nvPr>
            <p:custDataLst>
              <p:tags r:id="rId111"/>
            </p:custDataLst>
          </p:nvPr>
        </p:nvSpPr>
        <p:spPr bwMode="auto">
          <a:xfrm>
            <a:off x="5068036" y="4675058"/>
            <a:ext cx="0" cy="17245"/>
          </a:xfrm>
          <a:custGeom>
            <a:avLst/>
            <a:gdLst>
              <a:gd name="T0" fmla="*/ 2 h 3"/>
              <a:gd name="T1" fmla="*/ 0 h 3"/>
              <a:gd name="T2" fmla="*/ 2 h 3"/>
            </a:gdLst>
            <a:ahLst/>
            <a:cxnLst>
              <a:cxn ang="0">
                <a:pos x="0" y="T0"/>
              </a:cxn>
              <a:cxn ang="0">
                <a:pos x="0" y="T1"/>
              </a:cxn>
              <a:cxn ang="0">
                <a:pos x="0" y="T2"/>
              </a:cxn>
            </a:cxnLst>
            <a:rect l="0" t="0" r="r" b="b"/>
            <a:pathLst>
              <a:path h="3">
                <a:moveTo>
                  <a:pt x="0" y="2"/>
                </a:moveTo>
                <a:cubicBezTo>
                  <a:pt x="0" y="2"/>
                  <a:pt x="0" y="1"/>
                  <a:pt x="0" y="0"/>
                </a:cubicBezTo>
                <a:cubicBezTo>
                  <a:pt x="0" y="1"/>
                  <a:pt x="0" y="3"/>
                  <a:pt x="0" y="2"/>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Freeform 118"/>
          <p:cNvSpPr/>
          <p:nvPr>
            <p:custDataLst>
              <p:tags r:id="rId112"/>
            </p:custDataLst>
          </p:nvPr>
        </p:nvSpPr>
        <p:spPr bwMode="auto">
          <a:xfrm>
            <a:off x="5068036" y="46750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Freeform 119"/>
          <p:cNvSpPr/>
          <p:nvPr>
            <p:custDataLst>
              <p:tags r:id="rId113"/>
            </p:custDataLst>
          </p:nvPr>
        </p:nvSpPr>
        <p:spPr bwMode="auto">
          <a:xfrm>
            <a:off x="4953788" y="46470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120"/>
          <p:cNvSpPr/>
          <p:nvPr>
            <p:custDataLst>
              <p:tags r:id="rId114"/>
            </p:custDataLst>
          </p:nvPr>
        </p:nvSpPr>
        <p:spPr bwMode="auto">
          <a:xfrm>
            <a:off x="4953788" y="4640567"/>
            <a:ext cx="10779" cy="6467"/>
          </a:xfrm>
          <a:custGeom>
            <a:avLst/>
            <a:gdLst>
              <a:gd name="T0" fmla="*/ 1 w 2"/>
              <a:gd name="T1" fmla="*/ 1 h 1"/>
              <a:gd name="T2" fmla="*/ 2 w 2"/>
              <a:gd name="T3" fmla="*/ 0 h 1"/>
              <a:gd name="T4" fmla="*/ 0 w 2"/>
              <a:gd name="T5" fmla="*/ 1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2" y="1"/>
                  <a:pt x="2" y="0"/>
                </a:cubicBezTo>
                <a:cubicBezTo>
                  <a:pt x="1" y="1"/>
                  <a:pt x="1" y="1"/>
                  <a:pt x="0" y="1"/>
                </a:cubicBezTo>
                <a:cubicBezTo>
                  <a:pt x="0" y="1"/>
                  <a:pt x="1" y="1"/>
                  <a:pt x="1"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Freeform 121"/>
          <p:cNvSpPr/>
          <p:nvPr>
            <p:custDataLst>
              <p:tags r:id="rId115"/>
            </p:custDataLst>
          </p:nvPr>
        </p:nvSpPr>
        <p:spPr bwMode="auto">
          <a:xfrm>
            <a:off x="4923609" y="4640567"/>
            <a:ext cx="0" cy="646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1"/>
                  <a:pt x="0" y="0"/>
                </a:cubicBezTo>
                <a:cubicBezTo>
                  <a:pt x="0" y="0"/>
                  <a:pt x="0" y="0"/>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Freeform 122"/>
          <p:cNvSpPr/>
          <p:nvPr>
            <p:custDataLst>
              <p:tags r:id="rId116"/>
            </p:custDataLst>
          </p:nvPr>
        </p:nvSpPr>
        <p:spPr bwMode="auto">
          <a:xfrm>
            <a:off x="4695113" y="4647034"/>
            <a:ext cx="0" cy="431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Rectangle 123"/>
          <p:cNvSpPr>
            <a:spLocks noChangeArrowheads="1"/>
          </p:cNvSpPr>
          <p:nvPr>
            <p:custDataLst>
              <p:tags r:id="rId117"/>
            </p:custDataLst>
          </p:nvPr>
        </p:nvSpPr>
        <p:spPr bwMode="auto">
          <a:xfrm>
            <a:off x="4690802" y="4657812"/>
            <a:ext cx="2156" cy="2156"/>
          </a:xfrm>
          <a:prstGeom prst="rect">
            <a:avLst/>
          </a:prstGeom>
          <a:solidFill>
            <a:srgbClr val="C716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9" name="Freeform 124"/>
          <p:cNvSpPr/>
          <p:nvPr>
            <p:custDataLst>
              <p:tags r:id="rId118"/>
            </p:custDataLst>
          </p:nvPr>
        </p:nvSpPr>
        <p:spPr bwMode="auto">
          <a:xfrm>
            <a:off x="4684336" y="467936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Rectangle 125"/>
          <p:cNvSpPr>
            <a:spLocks noChangeArrowheads="1"/>
          </p:cNvSpPr>
          <p:nvPr>
            <p:custDataLst>
              <p:tags r:id="rId119"/>
            </p:custDataLst>
          </p:nvPr>
        </p:nvSpPr>
        <p:spPr bwMode="auto">
          <a:xfrm>
            <a:off x="4684336" y="4679368"/>
            <a:ext cx="2156" cy="2156"/>
          </a:xfrm>
          <a:prstGeom prst="rect">
            <a:avLst/>
          </a:prstGeom>
          <a:solidFill>
            <a:srgbClr val="C716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1" name="Freeform 126"/>
          <p:cNvSpPr/>
          <p:nvPr>
            <p:custDataLst>
              <p:tags r:id="rId120"/>
            </p:custDataLst>
          </p:nvPr>
        </p:nvSpPr>
        <p:spPr bwMode="auto">
          <a:xfrm>
            <a:off x="4684336" y="467936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Freeform 127"/>
          <p:cNvSpPr/>
          <p:nvPr>
            <p:custDataLst>
              <p:tags r:id="rId121"/>
            </p:custDataLst>
          </p:nvPr>
        </p:nvSpPr>
        <p:spPr bwMode="auto">
          <a:xfrm>
            <a:off x="4684336" y="4679368"/>
            <a:ext cx="6467" cy="12934"/>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1"/>
                  <a:pt x="1" y="1"/>
                </a:cubicBezTo>
                <a:cubicBezTo>
                  <a:pt x="0" y="0"/>
                  <a:pt x="0" y="2"/>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Freeform 128"/>
          <p:cNvSpPr/>
          <p:nvPr>
            <p:custDataLst>
              <p:tags r:id="rId122"/>
            </p:custDataLst>
          </p:nvPr>
        </p:nvSpPr>
        <p:spPr bwMode="auto">
          <a:xfrm>
            <a:off x="4684336" y="4703081"/>
            <a:ext cx="6467" cy="23713"/>
          </a:xfrm>
          <a:custGeom>
            <a:avLst/>
            <a:gdLst>
              <a:gd name="T0" fmla="*/ 0 w 1"/>
              <a:gd name="T1" fmla="*/ 0 h 4"/>
              <a:gd name="T2" fmla="*/ 0 w 1"/>
              <a:gd name="T3" fmla="*/ 2 h 4"/>
              <a:gd name="T4" fmla="*/ 1 w 1"/>
              <a:gd name="T5" fmla="*/ 4 h 4"/>
              <a:gd name="T6" fmla="*/ 1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1"/>
                  <a:pt x="1" y="2"/>
                  <a:pt x="0" y="2"/>
                </a:cubicBezTo>
                <a:cubicBezTo>
                  <a:pt x="1" y="4"/>
                  <a:pt x="1" y="2"/>
                  <a:pt x="1" y="4"/>
                </a:cubicBezTo>
                <a:cubicBezTo>
                  <a:pt x="1" y="2"/>
                  <a:pt x="0" y="3"/>
                  <a:pt x="1" y="1"/>
                </a:cubicBezTo>
                <a:cubicBezTo>
                  <a:pt x="0" y="2"/>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4" name="Freeform 129"/>
          <p:cNvSpPr/>
          <p:nvPr>
            <p:custDataLst>
              <p:tags r:id="rId123"/>
            </p:custDataLst>
          </p:nvPr>
        </p:nvSpPr>
        <p:spPr bwMode="auto">
          <a:xfrm>
            <a:off x="4690802" y="4696613"/>
            <a:ext cx="0" cy="12934"/>
          </a:xfrm>
          <a:custGeom>
            <a:avLst/>
            <a:gdLst>
              <a:gd name="T0" fmla="*/ 1 h 2"/>
              <a:gd name="T1" fmla="*/ 2 h 2"/>
              <a:gd name="T2" fmla="*/ 1 h 2"/>
            </a:gdLst>
            <a:ahLst/>
            <a:cxnLst>
              <a:cxn ang="0">
                <a:pos x="0" y="T0"/>
              </a:cxn>
              <a:cxn ang="0">
                <a:pos x="0" y="T1"/>
              </a:cxn>
              <a:cxn ang="0">
                <a:pos x="0" y="T2"/>
              </a:cxn>
            </a:cxnLst>
            <a:rect l="0" t="0" r="r" b="b"/>
            <a:pathLst>
              <a:path h="2">
                <a:moveTo>
                  <a:pt x="0" y="1"/>
                </a:moveTo>
                <a:cubicBezTo>
                  <a:pt x="0" y="0"/>
                  <a:pt x="0" y="1"/>
                  <a:pt x="0" y="2"/>
                </a:cubicBezTo>
                <a:cubicBezTo>
                  <a:pt x="0" y="1"/>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5" name="Freeform 130"/>
          <p:cNvSpPr/>
          <p:nvPr>
            <p:custDataLst>
              <p:tags r:id="rId124"/>
            </p:custDataLst>
          </p:nvPr>
        </p:nvSpPr>
        <p:spPr bwMode="auto">
          <a:xfrm>
            <a:off x="4684336" y="4726792"/>
            <a:ext cx="6467" cy="4311"/>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0" y="0"/>
                </a:lnTo>
                <a:lnTo>
                  <a:pt x="3" y="2"/>
                </a:lnTo>
                <a:lnTo>
                  <a:pt x="3" y="0"/>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6" name="Freeform 131"/>
          <p:cNvSpPr/>
          <p:nvPr>
            <p:custDataLst>
              <p:tags r:id="rId125"/>
            </p:custDataLst>
          </p:nvPr>
        </p:nvSpPr>
        <p:spPr bwMode="auto">
          <a:xfrm>
            <a:off x="4684336" y="4737570"/>
            <a:ext cx="0" cy="6467"/>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0"/>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7" name="Freeform 132"/>
          <p:cNvSpPr/>
          <p:nvPr>
            <p:custDataLst>
              <p:tags r:id="rId126"/>
            </p:custDataLst>
          </p:nvPr>
        </p:nvSpPr>
        <p:spPr bwMode="auto">
          <a:xfrm>
            <a:off x="4684336" y="4754816"/>
            <a:ext cx="6467" cy="6467"/>
          </a:xfrm>
          <a:custGeom>
            <a:avLst/>
            <a:gdLst>
              <a:gd name="T0" fmla="*/ 0 w 1"/>
              <a:gd name="T1" fmla="*/ 0 h 1"/>
              <a:gd name="T2" fmla="*/ 1 w 1"/>
              <a:gd name="T3" fmla="*/ 0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1" y="1"/>
                  <a:pt x="1" y="0"/>
                </a:cubicBezTo>
                <a:cubicBezTo>
                  <a:pt x="1" y="0"/>
                  <a:pt x="1" y="0"/>
                  <a:pt x="1" y="0"/>
                </a:cubicBezTo>
                <a:cubicBezTo>
                  <a:pt x="0" y="0"/>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8" name="Freeform 133"/>
          <p:cNvSpPr/>
          <p:nvPr>
            <p:custDataLst>
              <p:tags r:id="rId127"/>
            </p:custDataLst>
          </p:nvPr>
        </p:nvSpPr>
        <p:spPr bwMode="auto">
          <a:xfrm>
            <a:off x="4690802" y="4793617"/>
            <a:ext cx="0" cy="646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1"/>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9" name="Freeform 134"/>
          <p:cNvSpPr/>
          <p:nvPr>
            <p:custDataLst>
              <p:tags r:id="rId128"/>
            </p:custDataLst>
          </p:nvPr>
        </p:nvSpPr>
        <p:spPr bwMode="auto">
          <a:xfrm>
            <a:off x="4695113" y="4789306"/>
            <a:ext cx="6467" cy="10779"/>
          </a:xfrm>
          <a:custGeom>
            <a:avLst/>
            <a:gdLst>
              <a:gd name="T0" fmla="*/ 0 w 1"/>
              <a:gd name="T1" fmla="*/ 2 h 2"/>
              <a:gd name="T2" fmla="*/ 0 w 1"/>
              <a:gd name="T3" fmla="*/ 0 h 2"/>
              <a:gd name="T4" fmla="*/ 0 w 1"/>
              <a:gd name="T5" fmla="*/ 2 h 2"/>
            </a:gdLst>
            <a:ahLst/>
            <a:cxnLst>
              <a:cxn ang="0">
                <a:pos x="T0" y="T1"/>
              </a:cxn>
              <a:cxn ang="0">
                <a:pos x="T2" y="T3"/>
              </a:cxn>
              <a:cxn ang="0">
                <a:pos x="T4" y="T5"/>
              </a:cxn>
            </a:cxnLst>
            <a:rect l="0" t="0" r="r" b="b"/>
            <a:pathLst>
              <a:path w="1" h="2">
                <a:moveTo>
                  <a:pt x="0" y="2"/>
                </a:moveTo>
                <a:cubicBezTo>
                  <a:pt x="1" y="1"/>
                  <a:pt x="0" y="1"/>
                  <a:pt x="0" y="0"/>
                </a:cubicBezTo>
                <a:cubicBezTo>
                  <a:pt x="0" y="1"/>
                  <a:pt x="0" y="1"/>
                  <a:pt x="0" y="2"/>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135"/>
          <p:cNvSpPr/>
          <p:nvPr>
            <p:custDataLst>
              <p:tags r:id="rId129"/>
            </p:custDataLst>
          </p:nvPr>
        </p:nvSpPr>
        <p:spPr bwMode="auto">
          <a:xfrm>
            <a:off x="4684336" y="4800083"/>
            <a:ext cx="6467" cy="6467"/>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0" y="1"/>
                  <a:pt x="1" y="0"/>
                  <a:pt x="1" y="0"/>
                </a:cubicBezTo>
                <a:cubicBezTo>
                  <a:pt x="0" y="0"/>
                  <a:pt x="0" y="1"/>
                  <a:pt x="1"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136"/>
          <p:cNvSpPr/>
          <p:nvPr>
            <p:custDataLst>
              <p:tags r:id="rId130"/>
            </p:custDataLst>
          </p:nvPr>
        </p:nvSpPr>
        <p:spPr bwMode="auto">
          <a:xfrm>
            <a:off x="4684336" y="4806550"/>
            <a:ext cx="6467" cy="21556"/>
          </a:xfrm>
          <a:custGeom>
            <a:avLst/>
            <a:gdLst>
              <a:gd name="T0" fmla="*/ 1 w 1"/>
              <a:gd name="T1" fmla="*/ 2 h 4"/>
              <a:gd name="T2" fmla="*/ 0 w 1"/>
              <a:gd name="T3" fmla="*/ 2 h 4"/>
              <a:gd name="T4" fmla="*/ 0 w 1"/>
              <a:gd name="T5" fmla="*/ 4 h 4"/>
              <a:gd name="T6" fmla="*/ 1 w 1"/>
              <a:gd name="T7" fmla="*/ 4 h 4"/>
              <a:gd name="T8" fmla="*/ 1 w 1"/>
              <a:gd name="T9" fmla="*/ 1 h 4"/>
              <a:gd name="T10" fmla="*/ 0 w 1"/>
              <a:gd name="T11" fmla="*/ 0 h 4"/>
              <a:gd name="T12" fmla="*/ 1 w 1"/>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 h="4">
                <a:moveTo>
                  <a:pt x="1" y="2"/>
                </a:moveTo>
                <a:cubicBezTo>
                  <a:pt x="1" y="2"/>
                  <a:pt x="1" y="2"/>
                  <a:pt x="0" y="2"/>
                </a:cubicBezTo>
                <a:cubicBezTo>
                  <a:pt x="0" y="3"/>
                  <a:pt x="0" y="3"/>
                  <a:pt x="0" y="4"/>
                </a:cubicBezTo>
                <a:cubicBezTo>
                  <a:pt x="1" y="4"/>
                  <a:pt x="1" y="3"/>
                  <a:pt x="1" y="4"/>
                </a:cubicBezTo>
                <a:cubicBezTo>
                  <a:pt x="1" y="2"/>
                  <a:pt x="0" y="2"/>
                  <a:pt x="1" y="1"/>
                </a:cubicBezTo>
                <a:cubicBezTo>
                  <a:pt x="0" y="0"/>
                  <a:pt x="0" y="0"/>
                  <a:pt x="0" y="0"/>
                </a:cubicBezTo>
                <a:cubicBezTo>
                  <a:pt x="0" y="1"/>
                  <a:pt x="1" y="1"/>
                  <a:pt x="1" y="2"/>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137"/>
          <p:cNvSpPr/>
          <p:nvPr>
            <p:custDataLst>
              <p:tags r:id="rId131"/>
            </p:custDataLst>
          </p:nvPr>
        </p:nvSpPr>
        <p:spPr bwMode="auto">
          <a:xfrm>
            <a:off x="4695113" y="4800083"/>
            <a:ext cx="0" cy="10779"/>
          </a:xfrm>
          <a:custGeom>
            <a:avLst/>
            <a:gdLst>
              <a:gd name="T0" fmla="*/ 0 h 2"/>
              <a:gd name="T1" fmla="*/ 1 h 2"/>
              <a:gd name="T2" fmla="*/ 2 h 2"/>
              <a:gd name="T3" fmla="*/ 0 h 2"/>
            </a:gdLst>
            <a:ahLst/>
            <a:cxnLst>
              <a:cxn ang="0">
                <a:pos x="0" y="T0"/>
              </a:cxn>
              <a:cxn ang="0">
                <a:pos x="0" y="T1"/>
              </a:cxn>
              <a:cxn ang="0">
                <a:pos x="0" y="T2"/>
              </a:cxn>
              <a:cxn ang="0">
                <a:pos x="0" y="T3"/>
              </a:cxn>
            </a:cxnLst>
            <a:rect l="0" t="0" r="r" b="b"/>
            <a:pathLst>
              <a:path h="2">
                <a:moveTo>
                  <a:pt x="0" y="0"/>
                </a:moveTo>
                <a:cubicBezTo>
                  <a:pt x="0" y="1"/>
                  <a:pt x="0" y="1"/>
                  <a:pt x="0" y="1"/>
                </a:cubicBezTo>
                <a:cubicBezTo>
                  <a:pt x="0" y="1"/>
                  <a:pt x="0" y="1"/>
                  <a:pt x="0" y="2"/>
                </a:cubicBezTo>
                <a:cubicBezTo>
                  <a:pt x="0" y="1"/>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3" name="Rectangle 138"/>
          <p:cNvSpPr>
            <a:spLocks noChangeArrowheads="1"/>
          </p:cNvSpPr>
          <p:nvPr>
            <p:custDataLst>
              <p:tags r:id="rId132"/>
            </p:custDataLst>
          </p:nvPr>
        </p:nvSpPr>
        <p:spPr bwMode="auto">
          <a:xfrm>
            <a:off x="4690802" y="4851818"/>
            <a:ext cx="2156" cy="6467"/>
          </a:xfrm>
          <a:prstGeom prst="rect">
            <a:avLst/>
          </a:prstGeom>
          <a:solidFill>
            <a:srgbClr val="C716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4" name="Freeform 139"/>
          <p:cNvSpPr/>
          <p:nvPr>
            <p:custDataLst>
              <p:tags r:id="rId133"/>
            </p:custDataLst>
          </p:nvPr>
        </p:nvSpPr>
        <p:spPr bwMode="auto">
          <a:xfrm>
            <a:off x="4690802" y="4858285"/>
            <a:ext cx="0" cy="4311"/>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5" name="Freeform 140"/>
          <p:cNvSpPr/>
          <p:nvPr>
            <p:custDataLst>
              <p:tags r:id="rId134"/>
            </p:custDataLst>
          </p:nvPr>
        </p:nvSpPr>
        <p:spPr bwMode="auto">
          <a:xfrm>
            <a:off x="4690802" y="4858285"/>
            <a:ext cx="0" cy="4311"/>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6" name="Freeform 141"/>
          <p:cNvSpPr/>
          <p:nvPr>
            <p:custDataLst>
              <p:tags r:id="rId135"/>
            </p:custDataLst>
          </p:nvPr>
        </p:nvSpPr>
        <p:spPr bwMode="auto">
          <a:xfrm>
            <a:off x="4690802" y="4873375"/>
            <a:ext cx="0" cy="6467"/>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0"/>
                  <a:pt x="0" y="0"/>
                </a:cubicBezTo>
                <a:cubicBezTo>
                  <a:pt x="0" y="0"/>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Freeform 142"/>
          <p:cNvSpPr/>
          <p:nvPr>
            <p:custDataLst>
              <p:tags r:id="rId136"/>
            </p:custDataLst>
          </p:nvPr>
        </p:nvSpPr>
        <p:spPr bwMode="auto">
          <a:xfrm>
            <a:off x="4712359" y="4931577"/>
            <a:ext cx="0" cy="6467"/>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8" name="Freeform 143"/>
          <p:cNvSpPr/>
          <p:nvPr>
            <p:custDataLst>
              <p:tags r:id="rId137"/>
            </p:custDataLst>
          </p:nvPr>
        </p:nvSpPr>
        <p:spPr bwMode="auto">
          <a:xfrm>
            <a:off x="4708047" y="4938043"/>
            <a:ext cx="4311" cy="10779"/>
          </a:xfrm>
          <a:custGeom>
            <a:avLst/>
            <a:gdLst>
              <a:gd name="T0" fmla="*/ 0 w 1"/>
              <a:gd name="T1" fmla="*/ 1 h 2"/>
              <a:gd name="T2" fmla="*/ 1 w 1"/>
              <a:gd name="T3" fmla="*/ 2 h 2"/>
              <a:gd name="T4" fmla="*/ 0 w 1"/>
              <a:gd name="T5" fmla="*/ 0 h 2"/>
              <a:gd name="T6" fmla="*/ 0 w 1"/>
              <a:gd name="T7" fmla="*/ 1 h 2"/>
            </a:gdLst>
            <a:ahLst/>
            <a:cxnLst>
              <a:cxn ang="0">
                <a:pos x="T0" y="T1"/>
              </a:cxn>
              <a:cxn ang="0">
                <a:pos x="T2" y="T3"/>
              </a:cxn>
              <a:cxn ang="0">
                <a:pos x="T4" y="T5"/>
              </a:cxn>
              <a:cxn ang="0">
                <a:pos x="T6" y="T7"/>
              </a:cxn>
            </a:cxnLst>
            <a:rect l="0" t="0" r="r" b="b"/>
            <a:pathLst>
              <a:path w="1" h="2">
                <a:moveTo>
                  <a:pt x="0" y="1"/>
                </a:moveTo>
                <a:cubicBezTo>
                  <a:pt x="1" y="2"/>
                  <a:pt x="1" y="2"/>
                  <a:pt x="1" y="2"/>
                </a:cubicBezTo>
                <a:cubicBezTo>
                  <a:pt x="1" y="1"/>
                  <a:pt x="1" y="1"/>
                  <a:pt x="0" y="0"/>
                </a:cubicBezTo>
                <a:cubicBezTo>
                  <a:pt x="0" y="0"/>
                  <a:pt x="1"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 name="Freeform 144"/>
          <p:cNvSpPr/>
          <p:nvPr>
            <p:custDataLst>
              <p:tags r:id="rId138"/>
            </p:custDataLst>
          </p:nvPr>
        </p:nvSpPr>
        <p:spPr bwMode="auto">
          <a:xfrm>
            <a:off x="4770561" y="4994089"/>
            <a:ext cx="17245" cy="0"/>
          </a:xfrm>
          <a:custGeom>
            <a:avLst/>
            <a:gdLst>
              <a:gd name="T0" fmla="*/ 0 w 3"/>
              <a:gd name="T1" fmla="*/ 0 w 3"/>
              <a:gd name="T2" fmla="*/ 3 w 3"/>
              <a:gd name="T3" fmla="*/ 3 w 3"/>
              <a:gd name="T4" fmla="*/ 2 w 3"/>
              <a:gd name="T5" fmla="*/ 2 w 3"/>
              <a:gd name="T6" fmla="*/ 0 w 3"/>
            </a:gdLst>
            <a:ahLst/>
            <a:cxnLst>
              <a:cxn ang="0">
                <a:pos x="T0" y="0"/>
              </a:cxn>
              <a:cxn ang="0">
                <a:pos x="T1" y="0"/>
              </a:cxn>
              <a:cxn ang="0">
                <a:pos x="T2" y="0"/>
              </a:cxn>
              <a:cxn ang="0">
                <a:pos x="T3" y="0"/>
              </a:cxn>
              <a:cxn ang="0">
                <a:pos x="T4" y="0"/>
              </a:cxn>
              <a:cxn ang="0">
                <a:pos x="T5" y="0"/>
              </a:cxn>
              <a:cxn ang="0">
                <a:pos x="T6" y="0"/>
              </a:cxn>
            </a:cxnLst>
            <a:rect l="0" t="0" r="r" b="b"/>
            <a:pathLst>
              <a:path w="3">
                <a:moveTo>
                  <a:pt x="0" y="0"/>
                </a:moveTo>
                <a:cubicBezTo>
                  <a:pt x="0" y="0"/>
                  <a:pt x="0" y="0"/>
                  <a:pt x="0" y="0"/>
                </a:cubicBezTo>
                <a:cubicBezTo>
                  <a:pt x="1" y="0"/>
                  <a:pt x="2" y="0"/>
                  <a:pt x="3" y="0"/>
                </a:cubicBezTo>
                <a:cubicBezTo>
                  <a:pt x="3" y="0"/>
                  <a:pt x="3" y="0"/>
                  <a:pt x="3" y="0"/>
                </a:cubicBezTo>
                <a:cubicBezTo>
                  <a:pt x="2" y="0"/>
                  <a:pt x="2" y="0"/>
                  <a:pt x="2" y="0"/>
                </a:cubicBezTo>
                <a:cubicBezTo>
                  <a:pt x="2" y="0"/>
                  <a:pt x="2" y="0"/>
                  <a:pt x="2" y="0"/>
                </a:cubicBezTo>
                <a:cubicBezTo>
                  <a:pt x="1" y="0"/>
                  <a:pt x="1"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 name="Freeform 145"/>
          <p:cNvSpPr/>
          <p:nvPr>
            <p:custDataLst>
              <p:tags r:id="rId139"/>
            </p:custDataLst>
          </p:nvPr>
        </p:nvSpPr>
        <p:spPr bwMode="auto">
          <a:xfrm>
            <a:off x="5068036" y="4987623"/>
            <a:ext cx="4311"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Oval 12"/>
          <p:cNvSpPr>
            <a:spLocks noChangeArrowheads="1"/>
          </p:cNvSpPr>
          <p:nvPr>
            <p:custDataLst>
              <p:tags r:id="rId140"/>
            </p:custDataLst>
          </p:nvPr>
        </p:nvSpPr>
        <p:spPr bwMode="auto">
          <a:xfrm>
            <a:off x="1048293" y="1635414"/>
            <a:ext cx="3688268" cy="3688268"/>
          </a:xfrm>
          <a:prstGeom prst="ellipse">
            <a:avLst/>
          </a:prstGeom>
          <a:solidFill>
            <a:schemeClr val="accent2"/>
          </a:solidFill>
          <a:ln>
            <a:noFill/>
          </a:ln>
        </p:spPr>
        <p:txBody>
          <a:bodyPr vert="horz" wrap="square" lIns="91440" tIns="45720" rIns="91440" bIns="45720" numCol="1" anchor="t" anchorCtr="0" compatLnSpc="1"/>
          <a:lstStyle/>
          <a:p>
            <a:endParaRPr lang="zh-CN" altLang="en-US"/>
          </a:p>
        </p:txBody>
      </p:sp>
      <p:sp>
        <p:nvSpPr>
          <p:cNvPr id="331" name="Rectangle 146"/>
          <p:cNvSpPr>
            <a:spLocks noChangeArrowheads="1"/>
          </p:cNvSpPr>
          <p:nvPr>
            <p:custDataLst>
              <p:tags r:id="rId141"/>
            </p:custDataLst>
          </p:nvPr>
        </p:nvSpPr>
        <p:spPr bwMode="auto">
          <a:xfrm>
            <a:off x="1199519" y="2082816"/>
            <a:ext cx="178917" cy="719978"/>
          </a:xfrm>
          <a:prstGeom prst="rect">
            <a:avLst/>
          </a:prstGeom>
          <a:solidFill>
            <a:srgbClr val="A8B5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Freeform 147"/>
          <p:cNvSpPr>
            <a:spLocks noEditPoints="1"/>
          </p:cNvSpPr>
          <p:nvPr>
            <p:custDataLst>
              <p:tags r:id="rId142"/>
            </p:custDataLst>
          </p:nvPr>
        </p:nvSpPr>
        <p:spPr bwMode="auto">
          <a:xfrm>
            <a:off x="1184428" y="2065570"/>
            <a:ext cx="211251" cy="754467"/>
          </a:xfrm>
          <a:custGeom>
            <a:avLst/>
            <a:gdLst>
              <a:gd name="T0" fmla="*/ 98 w 98"/>
              <a:gd name="T1" fmla="*/ 350 h 350"/>
              <a:gd name="T2" fmla="*/ 0 w 98"/>
              <a:gd name="T3" fmla="*/ 350 h 350"/>
              <a:gd name="T4" fmla="*/ 0 w 98"/>
              <a:gd name="T5" fmla="*/ 0 h 350"/>
              <a:gd name="T6" fmla="*/ 98 w 98"/>
              <a:gd name="T7" fmla="*/ 0 h 350"/>
              <a:gd name="T8" fmla="*/ 98 w 98"/>
              <a:gd name="T9" fmla="*/ 350 h 350"/>
              <a:gd name="T10" fmla="*/ 15 w 98"/>
              <a:gd name="T11" fmla="*/ 336 h 350"/>
              <a:gd name="T12" fmla="*/ 82 w 98"/>
              <a:gd name="T13" fmla="*/ 336 h 350"/>
              <a:gd name="T14" fmla="*/ 82 w 98"/>
              <a:gd name="T15" fmla="*/ 16 h 350"/>
              <a:gd name="T16" fmla="*/ 15 w 98"/>
              <a:gd name="T17" fmla="*/ 16 h 350"/>
              <a:gd name="T18" fmla="*/ 15 w 98"/>
              <a:gd name="T19" fmla="*/ 336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350">
                <a:moveTo>
                  <a:pt x="98" y="350"/>
                </a:moveTo>
                <a:lnTo>
                  <a:pt x="0" y="350"/>
                </a:lnTo>
                <a:lnTo>
                  <a:pt x="0" y="0"/>
                </a:lnTo>
                <a:lnTo>
                  <a:pt x="98" y="0"/>
                </a:lnTo>
                <a:lnTo>
                  <a:pt x="98" y="350"/>
                </a:lnTo>
                <a:close/>
                <a:moveTo>
                  <a:pt x="15" y="336"/>
                </a:moveTo>
                <a:lnTo>
                  <a:pt x="82" y="336"/>
                </a:lnTo>
                <a:lnTo>
                  <a:pt x="82" y="16"/>
                </a:lnTo>
                <a:lnTo>
                  <a:pt x="15" y="16"/>
                </a:lnTo>
                <a:lnTo>
                  <a:pt x="15" y="336"/>
                </a:ln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 name="Rectangle 148"/>
          <p:cNvSpPr>
            <a:spLocks noChangeArrowheads="1"/>
          </p:cNvSpPr>
          <p:nvPr>
            <p:custDataLst>
              <p:tags r:id="rId143"/>
            </p:custDataLst>
          </p:nvPr>
        </p:nvSpPr>
        <p:spPr bwMode="auto">
          <a:xfrm>
            <a:off x="1199519" y="2886861"/>
            <a:ext cx="178917" cy="467771"/>
          </a:xfrm>
          <a:prstGeom prst="rect">
            <a:avLst/>
          </a:prstGeom>
          <a:solidFill>
            <a:srgbClr val="A8B5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 name="Freeform 149"/>
          <p:cNvSpPr>
            <a:spLocks noEditPoints="1"/>
          </p:cNvSpPr>
          <p:nvPr>
            <p:custDataLst>
              <p:tags r:id="rId144"/>
            </p:custDataLst>
          </p:nvPr>
        </p:nvSpPr>
        <p:spPr bwMode="auto">
          <a:xfrm>
            <a:off x="1184428" y="2869616"/>
            <a:ext cx="211251" cy="502260"/>
          </a:xfrm>
          <a:custGeom>
            <a:avLst/>
            <a:gdLst>
              <a:gd name="T0" fmla="*/ 98 w 98"/>
              <a:gd name="T1" fmla="*/ 233 h 233"/>
              <a:gd name="T2" fmla="*/ 0 w 98"/>
              <a:gd name="T3" fmla="*/ 233 h 233"/>
              <a:gd name="T4" fmla="*/ 0 w 98"/>
              <a:gd name="T5" fmla="*/ 0 h 233"/>
              <a:gd name="T6" fmla="*/ 98 w 98"/>
              <a:gd name="T7" fmla="*/ 0 h 233"/>
              <a:gd name="T8" fmla="*/ 98 w 98"/>
              <a:gd name="T9" fmla="*/ 233 h 233"/>
              <a:gd name="T10" fmla="*/ 15 w 98"/>
              <a:gd name="T11" fmla="*/ 217 h 233"/>
              <a:gd name="T12" fmla="*/ 82 w 98"/>
              <a:gd name="T13" fmla="*/ 217 h 233"/>
              <a:gd name="T14" fmla="*/ 82 w 98"/>
              <a:gd name="T15" fmla="*/ 14 h 233"/>
              <a:gd name="T16" fmla="*/ 15 w 98"/>
              <a:gd name="T17" fmla="*/ 14 h 233"/>
              <a:gd name="T18" fmla="*/ 15 w 98"/>
              <a:gd name="T19" fmla="*/ 21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233">
                <a:moveTo>
                  <a:pt x="98" y="233"/>
                </a:moveTo>
                <a:lnTo>
                  <a:pt x="0" y="233"/>
                </a:lnTo>
                <a:lnTo>
                  <a:pt x="0" y="0"/>
                </a:lnTo>
                <a:lnTo>
                  <a:pt x="98" y="0"/>
                </a:lnTo>
                <a:lnTo>
                  <a:pt x="98" y="233"/>
                </a:lnTo>
                <a:close/>
                <a:moveTo>
                  <a:pt x="15" y="217"/>
                </a:moveTo>
                <a:lnTo>
                  <a:pt x="82" y="217"/>
                </a:lnTo>
                <a:lnTo>
                  <a:pt x="82" y="14"/>
                </a:lnTo>
                <a:lnTo>
                  <a:pt x="15" y="14"/>
                </a:lnTo>
                <a:lnTo>
                  <a:pt x="15" y="217"/>
                </a:ln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 name="Rectangle 152"/>
          <p:cNvSpPr>
            <a:spLocks noChangeArrowheads="1"/>
          </p:cNvSpPr>
          <p:nvPr>
            <p:custDataLst>
              <p:tags r:id="rId145"/>
            </p:custDataLst>
          </p:nvPr>
        </p:nvSpPr>
        <p:spPr bwMode="auto">
          <a:xfrm>
            <a:off x="891263" y="3201582"/>
            <a:ext cx="178917" cy="924762"/>
          </a:xfrm>
          <a:prstGeom prst="rect">
            <a:avLst/>
          </a:prstGeom>
          <a:solidFill>
            <a:srgbClr val="A8B5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 name="Freeform 153"/>
          <p:cNvSpPr>
            <a:spLocks noEditPoints="1"/>
          </p:cNvSpPr>
          <p:nvPr>
            <p:custDataLst>
              <p:tags r:id="rId146"/>
            </p:custDataLst>
          </p:nvPr>
        </p:nvSpPr>
        <p:spPr bwMode="auto">
          <a:xfrm>
            <a:off x="874019" y="3184337"/>
            <a:ext cx="211251" cy="959252"/>
          </a:xfrm>
          <a:custGeom>
            <a:avLst/>
            <a:gdLst>
              <a:gd name="T0" fmla="*/ 98 w 98"/>
              <a:gd name="T1" fmla="*/ 445 h 445"/>
              <a:gd name="T2" fmla="*/ 0 w 98"/>
              <a:gd name="T3" fmla="*/ 445 h 445"/>
              <a:gd name="T4" fmla="*/ 0 w 98"/>
              <a:gd name="T5" fmla="*/ 0 h 445"/>
              <a:gd name="T6" fmla="*/ 98 w 98"/>
              <a:gd name="T7" fmla="*/ 0 h 445"/>
              <a:gd name="T8" fmla="*/ 98 w 98"/>
              <a:gd name="T9" fmla="*/ 445 h 445"/>
              <a:gd name="T10" fmla="*/ 16 w 98"/>
              <a:gd name="T11" fmla="*/ 429 h 445"/>
              <a:gd name="T12" fmla="*/ 85 w 98"/>
              <a:gd name="T13" fmla="*/ 429 h 445"/>
              <a:gd name="T14" fmla="*/ 85 w 98"/>
              <a:gd name="T15" fmla="*/ 13 h 445"/>
              <a:gd name="T16" fmla="*/ 16 w 98"/>
              <a:gd name="T17" fmla="*/ 13 h 445"/>
              <a:gd name="T18" fmla="*/ 16 w 98"/>
              <a:gd name="T19" fmla="*/ 42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45">
                <a:moveTo>
                  <a:pt x="98" y="445"/>
                </a:moveTo>
                <a:lnTo>
                  <a:pt x="0" y="445"/>
                </a:lnTo>
                <a:lnTo>
                  <a:pt x="0" y="0"/>
                </a:lnTo>
                <a:lnTo>
                  <a:pt x="98" y="0"/>
                </a:lnTo>
                <a:lnTo>
                  <a:pt x="98" y="445"/>
                </a:lnTo>
                <a:close/>
                <a:moveTo>
                  <a:pt x="16" y="429"/>
                </a:moveTo>
                <a:lnTo>
                  <a:pt x="85" y="429"/>
                </a:lnTo>
                <a:lnTo>
                  <a:pt x="85" y="13"/>
                </a:lnTo>
                <a:lnTo>
                  <a:pt x="16" y="13"/>
                </a:lnTo>
                <a:lnTo>
                  <a:pt x="16" y="429"/>
                </a:ln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 name="Rectangle 154"/>
          <p:cNvSpPr>
            <a:spLocks noChangeArrowheads="1"/>
          </p:cNvSpPr>
          <p:nvPr>
            <p:custDataLst>
              <p:tags r:id="rId147"/>
            </p:custDataLst>
          </p:nvPr>
        </p:nvSpPr>
        <p:spPr bwMode="auto">
          <a:xfrm>
            <a:off x="891263" y="2585074"/>
            <a:ext cx="178917" cy="530282"/>
          </a:xfrm>
          <a:prstGeom prst="rect">
            <a:avLst/>
          </a:prstGeom>
          <a:solidFill>
            <a:srgbClr val="A8B5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0" name="Freeform 155"/>
          <p:cNvSpPr>
            <a:spLocks noEditPoints="1"/>
          </p:cNvSpPr>
          <p:nvPr>
            <p:custDataLst>
              <p:tags r:id="rId148"/>
            </p:custDataLst>
          </p:nvPr>
        </p:nvSpPr>
        <p:spPr bwMode="auto">
          <a:xfrm>
            <a:off x="874019" y="2567829"/>
            <a:ext cx="211251" cy="564773"/>
          </a:xfrm>
          <a:custGeom>
            <a:avLst/>
            <a:gdLst>
              <a:gd name="T0" fmla="*/ 98 w 98"/>
              <a:gd name="T1" fmla="*/ 262 h 262"/>
              <a:gd name="T2" fmla="*/ 0 w 98"/>
              <a:gd name="T3" fmla="*/ 262 h 262"/>
              <a:gd name="T4" fmla="*/ 0 w 98"/>
              <a:gd name="T5" fmla="*/ 0 h 262"/>
              <a:gd name="T6" fmla="*/ 98 w 98"/>
              <a:gd name="T7" fmla="*/ 0 h 262"/>
              <a:gd name="T8" fmla="*/ 98 w 98"/>
              <a:gd name="T9" fmla="*/ 262 h 262"/>
              <a:gd name="T10" fmla="*/ 16 w 98"/>
              <a:gd name="T11" fmla="*/ 249 h 262"/>
              <a:gd name="T12" fmla="*/ 85 w 98"/>
              <a:gd name="T13" fmla="*/ 249 h 262"/>
              <a:gd name="T14" fmla="*/ 85 w 98"/>
              <a:gd name="T15" fmla="*/ 13 h 262"/>
              <a:gd name="T16" fmla="*/ 16 w 98"/>
              <a:gd name="T17" fmla="*/ 13 h 262"/>
              <a:gd name="T18" fmla="*/ 16 w 98"/>
              <a:gd name="T19" fmla="*/ 24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262">
                <a:moveTo>
                  <a:pt x="98" y="262"/>
                </a:moveTo>
                <a:lnTo>
                  <a:pt x="0" y="262"/>
                </a:lnTo>
                <a:lnTo>
                  <a:pt x="0" y="0"/>
                </a:lnTo>
                <a:lnTo>
                  <a:pt x="98" y="0"/>
                </a:lnTo>
                <a:lnTo>
                  <a:pt x="98" y="262"/>
                </a:lnTo>
                <a:close/>
                <a:moveTo>
                  <a:pt x="16" y="249"/>
                </a:moveTo>
                <a:lnTo>
                  <a:pt x="85" y="249"/>
                </a:lnTo>
                <a:lnTo>
                  <a:pt x="85" y="13"/>
                </a:lnTo>
                <a:lnTo>
                  <a:pt x="16" y="13"/>
                </a:lnTo>
                <a:lnTo>
                  <a:pt x="16" y="249"/>
                </a:ln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 name="Rectangle 156"/>
          <p:cNvSpPr>
            <a:spLocks noChangeArrowheads="1"/>
          </p:cNvSpPr>
          <p:nvPr>
            <p:custDataLst>
              <p:tags r:id="rId149"/>
            </p:custDataLst>
          </p:nvPr>
        </p:nvSpPr>
        <p:spPr bwMode="auto">
          <a:xfrm>
            <a:off x="891263" y="1791806"/>
            <a:ext cx="178917" cy="707044"/>
          </a:xfrm>
          <a:prstGeom prst="rect">
            <a:avLst/>
          </a:prstGeom>
          <a:solidFill>
            <a:srgbClr val="A8B5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2" name="Freeform 157"/>
          <p:cNvSpPr>
            <a:spLocks noEditPoints="1"/>
          </p:cNvSpPr>
          <p:nvPr>
            <p:custDataLst>
              <p:tags r:id="rId150"/>
            </p:custDataLst>
          </p:nvPr>
        </p:nvSpPr>
        <p:spPr bwMode="auto">
          <a:xfrm>
            <a:off x="874019" y="1774561"/>
            <a:ext cx="211251" cy="741534"/>
          </a:xfrm>
          <a:custGeom>
            <a:avLst/>
            <a:gdLst>
              <a:gd name="T0" fmla="*/ 98 w 98"/>
              <a:gd name="T1" fmla="*/ 344 h 344"/>
              <a:gd name="T2" fmla="*/ 0 w 98"/>
              <a:gd name="T3" fmla="*/ 344 h 344"/>
              <a:gd name="T4" fmla="*/ 0 w 98"/>
              <a:gd name="T5" fmla="*/ 0 h 344"/>
              <a:gd name="T6" fmla="*/ 98 w 98"/>
              <a:gd name="T7" fmla="*/ 0 h 344"/>
              <a:gd name="T8" fmla="*/ 98 w 98"/>
              <a:gd name="T9" fmla="*/ 344 h 344"/>
              <a:gd name="T10" fmla="*/ 16 w 98"/>
              <a:gd name="T11" fmla="*/ 331 h 344"/>
              <a:gd name="T12" fmla="*/ 85 w 98"/>
              <a:gd name="T13" fmla="*/ 331 h 344"/>
              <a:gd name="T14" fmla="*/ 85 w 98"/>
              <a:gd name="T15" fmla="*/ 16 h 344"/>
              <a:gd name="T16" fmla="*/ 16 w 98"/>
              <a:gd name="T17" fmla="*/ 16 h 344"/>
              <a:gd name="T18" fmla="*/ 16 w 98"/>
              <a:gd name="T19" fmla="*/ 33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344">
                <a:moveTo>
                  <a:pt x="98" y="344"/>
                </a:moveTo>
                <a:lnTo>
                  <a:pt x="0" y="344"/>
                </a:lnTo>
                <a:lnTo>
                  <a:pt x="0" y="0"/>
                </a:lnTo>
                <a:lnTo>
                  <a:pt x="98" y="0"/>
                </a:lnTo>
                <a:lnTo>
                  <a:pt x="98" y="344"/>
                </a:lnTo>
                <a:close/>
                <a:moveTo>
                  <a:pt x="16" y="331"/>
                </a:moveTo>
                <a:lnTo>
                  <a:pt x="85" y="331"/>
                </a:lnTo>
                <a:lnTo>
                  <a:pt x="85" y="16"/>
                </a:lnTo>
                <a:lnTo>
                  <a:pt x="16" y="16"/>
                </a:lnTo>
                <a:lnTo>
                  <a:pt x="16" y="331"/>
                </a:ln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 name="Freeform 158"/>
          <p:cNvSpPr/>
          <p:nvPr>
            <p:custDataLst>
              <p:tags r:id="rId151"/>
            </p:custDataLst>
          </p:nvPr>
        </p:nvSpPr>
        <p:spPr bwMode="auto">
          <a:xfrm>
            <a:off x="1417235" y="2522562"/>
            <a:ext cx="450526" cy="353522"/>
          </a:xfrm>
          <a:custGeom>
            <a:avLst/>
            <a:gdLst>
              <a:gd name="T0" fmla="*/ 44 w 79"/>
              <a:gd name="T1" fmla="*/ 43 h 62"/>
              <a:gd name="T2" fmla="*/ 4 w 79"/>
              <a:gd name="T3" fmla="*/ 57 h 62"/>
              <a:gd name="T4" fmla="*/ 29 w 79"/>
              <a:gd name="T5" fmla="*/ 22 h 62"/>
              <a:gd name="T6" fmla="*/ 79 w 79"/>
              <a:gd name="T7" fmla="*/ 0 h 62"/>
              <a:gd name="T8" fmla="*/ 44 w 79"/>
              <a:gd name="T9" fmla="*/ 43 h 62"/>
            </a:gdLst>
            <a:ahLst/>
            <a:cxnLst>
              <a:cxn ang="0">
                <a:pos x="T0" y="T1"/>
              </a:cxn>
              <a:cxn ang="0">
                <a:pos x="T2" y="T3"/>
              </a:cxn>
              <a:cxn ang="0">
                <a:pos x="T4" y="T5"/>
              </a:cxn>
              <a:cxn ang="0">
                <a:pos x="T6" y="T7"/>
              </a:cxn>
              <a:cxn ang="0">
                <a:pos x="T8" y="T9"/>
              </a:cxn>
            </a:cxnLst>
            <a:rect l="0" t="0" r="r" b="b"/>
            <a:pathLst>
              <a:path w="79" h="62">
                <a:moveTo>
                  <a:pt x="44" y="43"/>
                </a:moveTo>
                <a:cubicBezTo>
                  <a:pt x="23" y="58"/>
                  <a:pt x="9" y="62"/>
                  <a:pt x="4" y="57"/>
                </a:cubicBezTo>
                <a:cubicBezTo>
                  <a:pt x="0" y="51"/>
                  <a:pt x="8" y="38"/>
                  <a:pt x="29" y="22"/>
                </a:cubicBezTo>
                <a:cubicBezTo>
                  <a:pt x="49" y="7"/>
                  <a:pt x="79" y="0"/>
                  <a:pt x="79" y="0"/>
                </a:cubicBezTo>
                <a:cubicBezTo>
                  <a:pt x="79" y="0"/>
                  <a:pt x="65" y="27"/>
                  <a:pt x="44" y="43"/>
                </a:cubicBezTo>
                <a:close/>
              </a:path>
            </a:pathLst>
          </a:custGeom>
          <a:solidFill>
            <a:srgbClr val="A8B5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 name="Freeform 159"/>
          <p:cNvSpPr>
            <a:spLocks noEditPoints="1"/>
          </p:cNvSpPr>
          <p:nvPr>
            <p:custDataLst>
              <p:tags r:id="rId152"/>
            </p:custDataLst>
          </p:nvPr>
        </p:nvSpPr>
        <p:spPr bwMode="auto">
          <a:xfrm>
            <a:off x="1410770" y="2498851"/>
            <a:ext cx="491481" cy="377235"/>
          </a:xfrm>
          <a:custGeom>
            <a:avLst/>
            <a:gdLst>
              <a:gd name="T0" fmla="*/ 11 w 86"/>
              <a:gd name="T1" fmla="*/ 66 h 66"/>
              <a:gd name="T2" fmla="*/ 3 w 86"/>
              <a:gd name="T3" fmla="*/ 62 h 66"/>
              <a:gd name="T4" fmla="*/ 6 w 86"/>
              <a:gd name="T5" fmla="*/ 46 h 66"/>
              <a:gd name="T6" fmla="*/ 28 w 86"/>
              <a:gd name="T7" fmla="*/ 24 h 66"/>
              <a:gd name="T8" fmla="*/ 80 w 86"/>
              <a:gd name="T9" fmla="*/ 1 h 66"/>
              <a:gd name="T10" fmla="*/ 86 w 86"/>
              <a:gd name="T11" fmla="*/ 0 h 66"/>
              <a:gd name="T12" fmla="*/ 83 w 86"/>
              <a:gd name="T13" fmla="*/ 5 h 66"/>
              <a:gd name="T14" fmla="*/ 47 w 86"/>
              <a:gd name="T15" fmla="*/ 49 h 66"/>
              <a:gd name="T16" fmla="*/ 11 w 86"/>
              <a:gd name="T17" fmla="*/ 66 h 66"/>
              <a:gd name="T18" fmla="*/ 74 w 86"/>
              <a:gd name="T19" fmla="*/ 8 h 66"/>
              <a:gd name="T20" fmla="*/ 31 w 86"/>
              <a:gd name="T21" fmla="*/ 29 h 66"/>
              <a:gd name="T22" fmla="*/ 10 w 86"/>
              <a:gd name="T23" fmla="*/ 49 h 66"/>
              <a:gd name="T24" fmla="*/ 8 w 86"/>
              <a:gd name="T25" fmla="*/ 59 h 66"/>
              <a:gd name="T26" fmla="*/ 11 w 86"/>
              <a:gd name="T27" fmla="*/ 60 h 66"/>
              <a:gd name="T28" fmla="*/ 43 w 86"/>
              <a:gd name="T29" fmla="*/ 44 h 66"/>
              <a:gd name="T30" fmla="*/ 74 w 86"/>
              <a:gd name="T31" fmla="*/ 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66">
                <a:moveTo>
                  <a:pt x="11" y="66"/>
                </a:moveTo>
                <a:cubicBezTo>
                  <a:pt x="7" y="66"/>
                  <a:pt x="4" y="64"/>
                  <a:pt x="3" y="62"/>
                </a:cubicBezTo>
                <a:cubicBezTo>
                  <a:pt x="1" y="60"/>
                  <a:pt x="0" y="54"/>
                  <a:pt x="6" y="46"/>
                </a:cubicBezTo>
                <a:cubicBezTo>
                  <a:pt x="10" y="39"/>
                  <a:pt x="18" y="32"/>
                  <a:pt x="28" y="24"/>
                </a:cubicBezTo>
                <a:cubicBezTo>
                  <a:pt x="49" y="8"/>
                  <a:pt x="79" y="1"/>
                  <a:pt x="80" y="1"/>
                </a:cubicBezTo>
                <a:cubicBezTo>
                  <a:pt x="86" y="0"/>
                  <a:pt x="86" y="0"/>
                  <a:pt x="86" y="0"/>
                </a:cubicBezTo>
                <a:cubicBezTo>
                  <a:pt x="83" y="5"/>
                  <a:pt x="83" y="5"/>
                  <a:pt x="83" y="5"/>
                </a:cubicBezTo>
                <a:cubicBezTo>
                  <a:pt x="82" y="6"/>
                  <a:pt x="68" y="33"/>
                  <a:pt x="47" y="49"/>
                </a:cubicBezTo>
                <a:cubicBezTo>
                  <a:pt x="32" y="60"/>
                  <a:pt x="20" y="66"/>
                  <a:pt x="11" y="66"/>
                </a:cubicBezTo>
                <a:close/>
                <a:moveTo>
                  <a:pt x="74" y="8"/>
                </a:moveTo>
                <a:cubicBezTo>
                  <a:pt x="65" y="11"/>
                  <a:pt x="45" y="18"/>
                  <a:pt x="31" y="29"/>
                </a:cubicBezTo>
                <a:cubicBezTo>
                  <a:pt x="22" y="36"/>
                  <a:pt x="14" y="43"/>
                  <a:pt x="10" y="49"/>
                </a:cubicBezTo>
                <a:cubicBezTo>
                  <a:pt x="7" y="53"/>
                  <a:pt x="6" y="57"/>
                  <a:pt x="8" y="59"/>
                </a:cubicBezTo>
                <a:cubicBezTo>
                  <a:pt x="8" y="60"/>
                  <a:pt x="10" y="60"/>
                  <a:pt x="11" y="60"/>
                </a:cubicBezTo>
                <a:cubicBezTo>
                  <a:pt x="15" y="60"/>
                  <a:pt x="24" y="59"/>
                  <a:pt x="43" y="44"/>
                </a:cubicBezTo>
                <a:cubicBezTo>
                  <a:pt x="58" y="34"/>
                  <a:pt x="69" y="17"/>
                  <a:pt x="74" y="8"/>
                </a:cubicBez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 name="Freeform 160"/>
          <p:cNvSpPr/>
          <p:nvPr>
            <p:custDataLst>
              <p:tags r:id="rId153"/>
            </p:custDataLst>
          </p:nvPr>
        </p:nvSpPr>
        <p:spPr bwMode="auto">
          <a:xfrm>
            <a:off x="1434481" y="2899795"/>
            <a:ext cx="411724" cy="222030"/>
          </a:xfrm>
          <a:custGeom>
            <a:avLst/>
            <a:gdLst>
              <a:gd name="T0" fmla="*/ 27 w 72"/>
              <a:gd name="T1" fmla="*/ 29 h 39"/>
              <a:gd name="T2" fmla="*/ 2 w 72"/>
              <a:gd name="T3" fmla="*/ 5 h 39"/>
              <a:gd name="T4" fmla="*/ 37 w 72"/>
              <a:gd name="T5" fmla="*/ 10 h 39"/>
              <a:gd name="T6" fmla="*/ 72 w 72"/>
              <a:gd name="T7" fmla="*/ 39 h 39"/>
              <a:gd name="T8" fmla="*/ 27 w 72"/>
              <a:gd name="T9" fmla="*/ 29 h 39"/>
            </a:gdLst>
            <a:ahLst/>
            <a:cxnLst>
              <a:cxn ang="0">
                <a:pos x="T0" y="T1"/>
              </a:cxn>
              <a:cxn ang="0">
                <a:pos x="T2" y="T3"/>
              </a:cxn>
              <a:cxn ang="0">
                <a:pos x="T4" y="T5"/>
              </a:cxn>
              <a:cxn ang="0">
                <a:pos x="T6" y="T7"/>
              </a:cxn>
              <a:cxn ang="0">
                <a:pos x="T8" y="T9"/>
              </a:cxn>
            </a:cxnLst>
            <a:rect l="0" t="0" r="r" b="b"/>
            <a:pathLst>
              <a:path w="72" h="39">
                <a:moveTo>
                  <a:pt x="27" y="29"/>
                </a:moveTo>
                <a:cubicBezTo>
                  <a:pt x="8" y="20"/>
                  <a:pt x="0" y="11"/>
                  <a:pt x="2" y="5"/>
                </a:cubicBezTo>
                <a:cubicBezTo>
                  <a:pt x="5" y="0"/>
                  <a:pt x="17" y="1"/>
                  <a:pt x="37" y="10"/>
                </a:cubicBezTo>
                <a:cubicBezTo>
                  <a:pt x="56" y="20"/>
                  <a:pt x="72" y="39"/>
                  <a:pt x="72" y="39"/>
                </a:cubicBezTo>
                <a:cubicBezTo>
                  <a:pt x="72" y="39"/>
                  <a:pt x="47" y="39"/>
                  <a:pt x="27" y="29"/>
                </a:cubicBezTo>
                <a:close/>
              </a:path>
            </a:pathLst>
          </a:custGeom>
          <a:solidFill>
            <a:srgbClr val="A8B5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 name="Freeform 161"/>
          <p:cNvSpPr>
            <a:spLocks noEditPoints="1"/>
          </p:cNvSpPr>
          <p:nvPr>
            <p:custDataLst>
              <p:tags r:id="rId154"/>
            </p:custDataLst>
          </p:nvPr>
        </p:nvSpPr>
        <p:spPr bwMode="auto">
          <a:xfrm>
            <a:off x="1410770" y="2893330"/>
            <a:ext cx="469925" cy="245741"/>
          </a:xfrm>
          <a:custGeom>
            <a:avLst/>
            <a:gdLst>
              <a:gd name="T0" fmla="*/ 82 w 82"/>
              <a:gd name="T1" fmla="*/ 43 h 43"/>
              <a:gd name="T2" fmla="*/ 76 w 82"/>
              <a:gd name="T3" fmla="*/ 43 h 43"/>
              <a:gd name="T4" fmla="*/ 30 w 82"/>
              <a:gd name="T5" fmla="*/ 33 h 43"/>
              <a:gd name="T6" fmla="*/ 4 w 82"/>
              <a:gd name="T7" fmla="*/ 5 h 43"/>
              <a:gd name="T8" fmla="*/ 14 w 82"/>
              <a:gd name="T9" fmla="*/ 0 h 43"/>
              <a:gd name="T10" fmla="*/ 42 w 82"/>
              <a:gd name="T11" fmla="*/ 9 h 43"/>
              <a:gd name="T12" fmla="*/ 78 w 82"/>
              <a:gd name="T13" fmla="*/ 39 h 43"/>
              <a:gd name="T14" fmla="*/ 82 w 82"/>
              <a:gd name="T15" fmla="*/ 43 h 43"/>
              <a:gd name="T16" fmla="*/ 14 w 82"/>
              <a:gd name="T17" fmla="*/ 6 h 43"/>
              <a:gd name="T18" fmla="*/ 9 w 82"/>
              <a:gd name="T19" fmla="*/ 8 h 43"/>
              <a:gd name="T20" fmla="*/ 33 w 82"/>
              <a:gd name="T21" fmla="*/ 28 h 43"/>
              <a:gd name="T22" fmla="*/ 69 w 82"/>
              <a:gd name="T23" fmla="*/ 37 h 43"/>
              <a:gd name="T24" fmla="*/ 39 w 82"/>
              <a:gd name="T25" fmla="*/ 14 h 43"/>
              <a:gd name="T26" fmla="*/ 14 w 82"/>
              <a:gd name="T27" fmla="*/ 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43">
                <a:moveTo>
                  <a:pt x="82" y="43"/>
                </a:moveTo>
                <a:cubicBezTo>
                  <a:pt x="76" y="43"/>
                  <a:pt x="76" y="43"/>
                  <a:pt x="76" y="43"/>
                </a:cubicBezTo>
                <a:cubicBezTo>
                  <a:pt x="75" y="43"/>
                  <a:pt x="50" y="43"/>
                  <a:pt x="30" y="33"/>
                </a:cubicBezTo>
                <a:cubicBezTo>
                  <a:pt x="10" y="23"/>
                  <a:pt x="0" y="13"/>
                  <a:pt x="4" y="5"/>
                </a:cubicBezTo>
                <a:cubicBezTo>
                  <a:pt x="5" y="3"/>
                  <a:pt x="7" y="0"/>
                  <a:pt x="14" y="0"/>
                </a:cubicBezTo>
                <a:cubicBezTo>
                  <a:pt x="21" y="0"/>
                  <a:pt x="30" y="3"/>
                  <a:pt x="42" y="9"/>
                </a:cubicBezTo>
                <a:cubicBezTo>
                  <a:pt x="61" y="18"/>
                  <a:pt x="78" y="38"/>
                  <a:pt x="78" y="39"/>
                </a:cubicBezTo>
                <a:lnTo>
                  <a:pt x="82" y="43"/>
                </a:lnTo>
                <a:close/>
                <a:moveTo>
                  <a:pt x="14" y="6"/>
                </a:moveTo>
                <a:cubicBezTo>
                  <a:pt x="11" y="6"/>
                  <a:pt x="9" y="7"/>
                  <a:pt x="9" y="8"/>
                </a:cubicBezTo>
                <a:cubicBezTo>
                  <a:pt x="8" y="10"/>
                  <a:pt x="12" y="18"/>
                  <a:pt x="33" y="28"/>
                </a:cubicBezTo>
                <a:cubicBezTo>
                  <a:pt x="45" y="34"/>
                  <a:pt x="60" y="36"/>
                  <a:pt x="69" y="37"/>
                </a:cubicBezTo>
                <a:cubicBezTo>
                  <a:pt x="63" y="31"/>
                  <a:pt x="52" y="20"/>
                  <a:pt x="39" y="14"/>
                </a:cubicBezTo>
                <a:cubicBezTo>
                  <a:pt x="29" y="9"/>
                  <a:pt x="20" y="6"/>
                  <a:pt x="14" y="6"/>
                </a:cubicBez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 name="Freeform 162"/>
          <p:cNvSpPr/>
          <p:nvPr>
            <p:custDataLst>
              <p:tags r:id="rId155"/>
            </p:custDataLst>
          </p:nvPr>
        </p:nvSpPr>
        <p:spPr bwMode="auto">
          <a:xfrm>
            <a:off x="1445259" y="2820038"/>
            <a:ext cx="446214" cy="118559"/>
          </a:xfrm>
          <a:custGeom>
            <a:avLst/>
            <a:gdLst>
              <a:gd name="T0" fmla="*/ 33 w 78"/>
              <a:gd name="T1" fmla="*/ 21 h 21"/>
              <a:gd name="T2" fmla="*/ 0 w 78"/>
              <a:gd name="T3" fmla="*/ 10 h 21"/>
              <a:gd name="T4" fmla="*/ 33 w 78"/>
              <a:gd name="T5" fmla="*/ 0 h 21"/>
              <a:gd name="T6" fmla="*/ 78 w 78"/>
              <a:gd name="T7" fmla="*/ 11 h 21"/>
              <a:gd name="T8" fmla="*/ 33 w 78"/>
              <a:gd name="T9" fmla="*/ 21 h 21"/>
            </a:gdLst>
            <a:ahLst/>
            <a:cxnLst>
              <a:cxn ang="0">
                <a:pos x="T0" y="T1"/>
              </a:cxn>
              <a:cxn ang="0">
                <a:pos x="T2" y="T3"/>
              </a:cxn>
              <a:cxn ang="0">
                <a:pos x="T4" y="T5"/>
              </a:cxn>
              <a:cxn ang="0">
                <a:pos x="T6" y="T7"/>
              </a:cxn>
              <a:cxn ang="0">
                <a:pos x="T8" y="T9"/>
              </a:cxn>
            </a:cxnLst>
            <a:rect l="0" t="0" r="r" b="b"/>
            <a:pathLst>
              <a:path w="78" h="21">
                <a:moveTo>
                  <a:pt x="33" y="21"/>
                </a:moveTo>
                <a:cubicBezTo>
                  <a:pt x="12" y="21"/>
                  <a:pt x="0" y="16"/>
                  <a:pt x="0" y="10"/>
                </a:cubicBezTo>
                <a:cubicBezTo>
                  <a:pt x="0" y="4"/>
                  <a:pt x="12" y="0"/>
                  <a:pt x="33" y="0"/>
                </a:cubicBezTo>
                <a:cubicBezTo>
                  <a:pt x="55" y="0"/>
                  <a:pt x="78" y="11"/>
                  <a:pt x="78" y="11"/>
                </a:cubicBezTo>
                <a:cubicBezTo>
                  <a:pt x="78" y="11"/>
                  <a:pt x="55" y="21"/>
                  <a:pt x="33" y="21"/>
                </a:cubicBezTo>
                <a:close/>
              </a:path>
            </a:pathLst>
          </a:custGeom>
          <a:solidFill>
            <a:srgbClr val="A8B5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 name="Freeform 163"/>
          <p:cNvSpPr>
            <a:spLocks noEditPoints="1"/>
          </p:cNvSpPr>
          <p:nvPr>
            <p:custDataLst>
              <p:tags r:id="rId156"/>
            </p:custDataLst>
          </p:nvPr>
        </p:nvSpPr>
        <p:spPr bwMode="auto">
          <a:xfrm>
            <a:off x="1428014" y="2802793"/>
            <a:ext cx="502260" cy="153050"/>
          </a:xfrm>
          <a:custGeom>
            <a:avLst/>
            <a:gdLst>
              <a:gd name="T0" fmla="*/ 37 w 88"/>
              <a:gd name="T1" fmla="*/ 27 h 27"/>
              <a:gd name="T2" fmla="*/ 36 w 88"/>
              <a:gd name="T3" fmla="*/ 27 h 27"/>
              <a:gd name="T4" fmla="*/ 0 w 88"/>
              <a:gd name="T5" fmla="*/ 13 h 27"/>
              <a:gd name="T6" fmla="*/ 35 w 88"/>
              <a:gd name="T7" fmla="*/ 0 h 27"/>
              <a:gd name="T8" fmla="*/ 36 w 88"/>
              <a:gd name="T9" fmla="*/ 0 h 27"/>
              <a:gd name="T10" fmla="*/ 82 w 88"/>
              <a:gd name="T11" fmla="*/ 11 h 27"/>
              <a:gd name="T12" fmla="*/ 88 w 88"/>
              <a:gd name="T13" fmla="*/ 14 h 27"/>
              <a:gd name="T14" fmla="*/ 82 w 88"/>
              <a:gd name="T15" fmla="*/ 16 h 27"/>
              <a:gd name="T16" fmla="*/ 37 w 88"/>
              <a:gd name="T17" fmla="*/ 27 h 27"/>
              <a:gd name="T18" fmla="*/ 35 w 88"/>
              <a:gd name="T19" fmla="*/ 6 h 27"/>
              <a:gd name="T20" fmla="*/ 6 w 88"/>
              <a:gd name="T21" fmla="*/ 13 h 27"/>
              <a:gd name="T22" fmla="*/ 36 w 88"/>
              <a:gd name="T23" fmla="*/ 21 h 27"/>
              <a:gd name="T24" fmla="*/ 37 w 88"/>
              <a:gd name="T25" fmla="*/ 21 h 27"/>
              <a:gd name="T26" fmla="*/ 73 w 88"/>
              <a:gd name="T27" fmla="*/ 14 h 27"/>
              <a:gd name="T28" fmla="*/ 36 w 88"/>
              <a:gd name="T29" fmla="*/ 6 h 27"/>
              <a:gd name="T30" fmla="*/ 35 w 88"/>
              <a:gd name="T31"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27">
                <a:moveTo>
                  <a:pt x="37" y="27"/>
                </a:moveTo>
                <a:cubicBezTo>
                  <a:pt x="36" y="27"/>
                  <a:pt x="36" y="27"/>
                  <a:pt x="36" y="27"/>
                </a:cubicBezTo>
                <a:cubicBezTo>
                  <a:pt x="14" y="26"/>
                  <a:pt x="0" y="21"/>
                  <a:pt x="0" y="13"/>
                </a:cubicBezTo>
                <a:cubicBezTo>
                  <a:pt x="0" y="5"/>
                  <a:pt x="13" y="0"/>
                  <a:pt x="35" y="0"/>
                </a:cubicBezTo>
                <a:cubicBezTo>
                  <a:pt x="36" y="0"/>
                  <a:pt x="36" y="0"/>
                  <a:pt x="36" y="0"/>
                </a:cubicBezTo>
                <a:cubicBezTo>
                  <a:pt x="58" y="0"/>
                  <a:pt x="81" y="11"/>
                  <a:pt x="82" y="11"/>
                </a:cubicBezTo>
                <a:cubicBezTo>
                  <a:pt x="88" y="14"/>
                  <a:pt x="88" y="14"/>
                  <a:pt x="88" y="14"/>
                </a:cubicBezTo>
                <a:cubicBezTo>
                  <a:pt x="82" y="16"/>
                  <a:pt x="82" y="16"/>
                  <a:pt x="82" y="16"/>
                </a:cubicBezTo>
                <a:cubicBezTo>
                  <a:pt x="81" y="17"/>
                  <a:pt x="58" y="27"/>
                  <a:pt x="37" y="27"/>
                </a:cubicBezTo>
                <a:close/>
                <a:moveTo>
                  <a:pt x="35" y="6"/>
                </a:moveTo>
                <a:cubicBezTo>
                  <a:pt x="13" y="6"/>
                  <a:pt x="6" y="11"/>
                  <a:pt x="6" y="13"/>
                </a:cubicBezTo>
                <a:cubicBezTo>
                  <a:pt x="6" y="15"/>
                  <a:pt x="14" y="21"/>
                  <a:pt x="36" y="21"/>
                </a:cubicBezTo>
                <a:cubicBezTo>
                  <a:pt x="37" y="21"/>
                  <a:pt x="37" y="21"/>
                  <a:pt x="37" y="21"/>
                </a:cubicBezTo>
                <a:cubicBezTo>
                  <a:pt x="50" y="21"/>
                  <a:pt x="65" y="17"/>
                  <a:pt x="73" y="14"/>
                </a:cubicBezTo>
                <a:cubicBezTo>
                  <a:pt x="65" y="11"/>
                  <a:pt x="50" y="6"/>
                  <a:pt x="36" y="6"/>
                </a:cubicBezTo>
                <a:lnTo>
                  <a:pt x="35" y="6"/>
                </a:ln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9" name="Freeform 164"/>
          <p:cNvSpPr/>
          <p:nvPr>
            <p:custDataLst>
              <p:tags r:id="rId157"/>
            </p:custDataLst>
          </p:nvPr>
        </p:nvSpPr>
        <p:spPr bwMode="auto">
          <a:xfrm>
            <a:off x="389006" y="3080868"/>
            <a:ext cx="456991" cy="400945"/>
          </a:xfrm>
          <a:custGeom>
            <a:avLst/>
            <a:gdLst>
              <a:gd name="T0" fmla="*/ 35 w 80"/>
              <a:gd name="T1" fmla="*/ 23 h 70"/>
              <a:gd name="T2" fmla="*/ 75 w 80"/>
              <a:gd name="T3" fmla="*/ 6 h 70"/>
              <a:gd name="T4" fmla="*/ 52 w 80"/>
              <a:gd name="T5" fmla="*/ 43 h 70"/>
              <a:gd name="T6" fmla="*/ 0 w 80"/>
              <a:gd name="T7" fmla="*/ 70 h 70"/>
              <a:gd name="T8" fmla="*/ 35 w 80"/>
              <a:gd name="T9" fmla="*/ 23 h 70"/>
            </a:gdLst>
            <a:ahLst/>
            <a:cxnLst>
              <a:cxn ang="0">
                <a:pos x="T0" y="T1"/>
              </a:cxn>
              <a:cxn ang="0">
                <a:pos x="T2" y="T3"/>
              </a:cxn>
              <a:cxn ang="0">
                <a:pos x="T4" y="T5"/>
              </a:cxn>
              <a:cxn ang="0">
                <a:pos x="T6" y="T7"/>
              </a:cxn>
              <a:cxn ang="0">
                <a:pos x="T8" y="T9"/>
              </a:cxn>
            </a:cxnLst>
            <a:rect l="0" t="0" r="r" b="b"/>
            <a:pathLst>
              <a:path w="80" h="70">
                <a:moveTo>
                  <a:pt x="35" y="23"/>
                </a:moveTo>
                <a:cubicBezTo>
                  <a:pt x="56" y="5"/>
                  <a:pt x="71" y="0"/>
                  <a:pt x="75" y="6"/>
                </a:cubicBezTo>
                <a:cubicBezTo>
                  <a:pt x="80" y="12"/>
                  <a:pt x="73" y="26"/>
                  <a:pt x="52" y="43"/>
                </a:cubicBezTo>
                <a:cubicBezTo>
                  <a:pt x="31" y="61"/>
                  <a:pt x="0" y="70"/>
                  <a:pt x="0" y="70"/>
                </a:cubicBezTo>
                <a:cubicBezTo>
                  <a:pt x="0" y="70"/>
                  <a:pt x="14" y="41"/>
                  <a:pt x="35" y="23"/>
                </a:cubicBezTo>
                <a:close/>
              </a:path>
            </a:pathLst>
          </a:custGeom>
          <a:solidFill>
            <a:srgbClr val="A8B5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Freeform 165"/>
          <p:cNvSpPr>
            <a:spLocks noEditPoints="1"/>
          </p:cNvSpPr>
          <p:nvPr>
            <p:custDataLst>
              <p:tags r:id="rId158"/>
            </p:custDataLst>
          </p:nvPr>
        </p:nvSpPr>
        <p:spPr bwMode="auto">
          <a:xfrm>
            <a:off x="360981" y="3087335"/>
            <a:ext cx="508727" cy="422502"/>
          </a:xfrm>
          <a:custGeom>
            <a:avLst/>
            <a:gdLst>
              <a:gd name="T0" fmla="*/ 0 w 89"/>
              <a:gd name="T1" fmla="*/ 74 h 74"/>
              <a:gd name="T2" fmla="*/ 3 w 89"/>
              <a:gd name="T3" fmla="*/ 68 h 74"/>
              <a:gd name="T4" fmla="*/ 38 w 89"/>
              <a:gd name="T5" fmla="*/ 20 h 74"/>
              <a:gd name="T6" fmla="*/ 75 w 89"/>
              <a:gd name="T7" fmla="*/ 0 h 74"/>
              <a:gd name="T8" fmla="*/ 83 w 89"/>
              <a:gd name="T9" fmla="*/ 3 h 74"/>
              <a:gd name="T10" fmla="*/ 59 w 89"/>
              <a:gd name="T11" fmla="*/ 45 h 74"/>
              <a:gd name="T12" fmla="*/ 6 w 89"/>
              <a:gd name="T13" fmla="*/ 72 h 74"/>
              <a:gd name="T14" fmla="*/ 0 w 89"/>
              <a:gd name="T15" fmla="*/ 74 h 74"/>
              <a:gd name="T16" fmla="*/ 75 w 89"/>
              <a:gd name="T17" fmla="*/ 6 h 74"/>
              <a:gd name="T18" fmla="*/ 42 w 89"/>
              <a:gd name="T19" fmla="*/ 24 h 74"/>
              <a:gd name="T20" fmla="*/ 11 w 89"/>
              <a:gd name="T21" fmla="*/ 64 h 74"/>
              <a:gd name="T22" fmla="*/ 55 w 89"/>
              <a:gd name="T23" fmla="*/ 40 h 74"/>
              <a:gd name="T24" fmla="*/ 78 w 89"/>
              <a:gd name="T25" fmla="*/ 7 h 74"/>
              <a:gd name="T26" fmla="*/ 75 w 89"/>
              <a:gd name="T27"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74">
                <a:moveTo>
                  <a:pt x="0" y="74"/>
                </a:moveTo>
                <a:cubicBezTo>
                  <a:pt x="3" y="68"/>
                  <a:pt x="3" y="68"/>
                  <a:pt x="3" y="68"/>
                </a:cubicBezTo>
                <a:cubicBezTo>
                  <a:pt x="3" y="67"/>
                  <a:pt x="17" y="38"/>
                  <a:pt x="38" y="20"/>
                </a:cubicBezTo>
                <a:cubicBezTo>
                  <a:pt x="53" y="7"/>
                  <a:pt x="66" y="0"/>
                  <a:pt x="75" y="0"/>
                </a:cubicBezTo>
                <a:cubicBezTo>
                  <a:pt x="79" y="0"/>
                  <a:pt x="81" y="2"/>
                  <a:pt x="83" y="3"/>
                </a:cubicBezTo>
                <a:cubicBezTo>
                  <a:pt x="89" y="11"/>
                  <a:pt x="80" y="26"/>
                  <a:pt x="59" y="45"/>
                </a:cubicBezTo>
                <a:cubicBezTo>
                  <a:pt x="38" y="63"/>
                  <a:pt x="7" y="72"/>
                  <a:pt x="6" y="72"/>
                </a:cubicBezTo>
                <a:lnTo>
                  <a:pt x="0" y="74"/>
                </a:lnTo>
                <a:close/>
                <a:moveTo>
                  <a:pt x="75" y="6"/>
                </a:moveTo>
                <a:cubicBezTo>
                  <a:pt x="68" y="6"/>
                  <a:pt x="55" y="12"/>
                  <a:pt x="42" y="24"/>
                </a:cubicBezTo>
                <a:cubicBezTo>
                  <a:pt x="27" y="36"/>
                  <a:pt x="16" y="55"/>
                  <a:pt x="11" y="64"/>
                </a:cubicBezTo>
                <a:cubicBezTo>
                  <a:pt x="21" y="61"/>
                  <a:pt x="41" y="53"/>
                  <a:pt x="55" y="40"/>
                </a:cubicBezTo>
                <a:cubicBezTo>
                  <a:pt x="77" y="22"/>
                  <a:pt x="81" y="10"/>
                  <a:pt x="78" y="7"/>
                </a:cubicBezTo>
                <a:cubicBezTo>
                  <a:pt x="78" y="6"/>
                  <a:pt x="76" y="6"/>
                  <a:pt x="75" y="6"/>
                </a:cubicBez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Freeform 166"/>
          <p:cNvSpPr/>
          <p:nvPr>
            <p:custDataLst>
              <p:tags r:id="rId159"/>
            </p:custDataLst>
          </p:nvPr>
        </p:nvSpPr>
        <p:spPr bwMode="auto">
          <a:xfrm>
            <a:off x="360981" y="3007577"/>
            <a:ext cx="463459" cy="176760"/>
          </a:xfrm>
          <a:custGeom>
            <a:avLst/>
            <a:gdLst>
              <a:gd name="T0" fmla="*/ 48 w 81"/>
              <a:gd name="T1" fmla="*/ 5 h 31"/>
              <a:gd name="T2" fmla="*/ 80 w 81"/>
              <a:gd name="T3" fmla="*/ 23 h 31"/>
              <a:gd name="T4" fmla="*/ 43 w 81"/>
              <a:gd name="T5" fmla="*/ 26 h 31"/>
              <a:gd name="T6" fmla="*/ 0 w 81"/>
              <a:gd name="T7" fmla="*/ 5 h 31"/>
              <a:gd name="T8" fmla="*/ 48 w 81"/>
              <a:gd name="T9" fmla="*/ 5 h 31"/>
            </a:gdLst>
            <a:ahLst/>
            <a:cxnLst>
              <a:cxn ang="0">
                <a:pos x="T0" y="T1"/>
              </a:cxn>
              <a:cxn ang="0">
                <a:pos x="T2" y="T3"/>
              </a:cxn>
              <a:cxn ang="0">
                <a:pos x="T4" y="T5"/>
              </a:cxn>
              <a:cxn ang="0">
                <a:pos x="T6" y="T7"/>
              </a:cxn>
              <a:cxn ang="0">
                <a:pos x="T8" y="T9"/>
              </a:cxn>
            </a:cxnLst>
            <a:rect l="0" t="0" r="r" b="b"/>
            <a:pathLst>
              <a:path w="81" h="31">
                <a:moveTo>
                  <a:pt x="48" y="5"/>
                </a:moveTo>
                <a:cubicBezTo>
                  <a:pt x="70" y="9"/>
                  <a:pt x="81" y="17"/>
                  <a:pt x="80" y="23"/>
                </a:cubicBezTo>
                <a:cubicBezTo>
                  <a:pt x="78" y="29"/>
                  <a:pt x="65" y="31"/>
                  <a:pt x="43" y="26"/>
                </a:cubicBezTo>
                <a:cubicBezTo>
                  <a:pt x="21" y="21"/>
                  <a:pt x="0" y="5"/>
                  <a:pt x="0" y="5"/>
                </a:cubicBezTo>
                <a:cubicBezTo>
                  <a:pt x="0" y="5"/>
                  <a:pt x="26" y="0"/>
                  <a:pt x="48" y="5"/>
                </a:cubicBezTo>
                <a:close/>
              </a:path>
            </a:pathLst>
          </a:custGeom>
          <a:solidFill>
            <a:srgbClr val="A8B5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Freeform 167"/>
          <p:cNvSpPr>
            <a:spLocks noEditPoints="1"/>
          </p:cNvSpPr>
          <p:nvPr>
            <p:custDataLst>
              <p:tags r:id="rId160"/>
            </p:custDataLst>
          </p:nvPr>
        </p:nvSpPr>
        <p:spPr bwMode="auto">
          <a:xfrm>
            <a:off x="322180" y="3007578"/>
            <a:ext cx="513038" cy="183229"/>
          </a:xfrm>
          <a:custGeom>
            <a:avLst/>
            <a:gdLst>
              <a:gd name="T0" fmla="*/ 72 w 90"/>
              <a:gd name="T1" fmla="*/ 32 h 32"/>
              <a:gd name="T2" fmla="*/ 50 w 90"/>
              <a:gd name="T3" fmla="*/ 29 h 32"/>
              <a:gd name="T4" fmla="*/ 5 w 90"/>
              <a:gd name="T5" fmla="*/ 7 h 32"/>
              <a:gd name="T6" fmla="*/ 0 w 90"/>
              <a:gd name="T7" fmla="*/ 4 h 32"/>
              <a:gd name="T8" fmla="*/ 7 w 90"/>
              <a:gd name="T9" fmla="*/ 2 h 32"/>
              <a:gd name="T10" fmla="*/ 34 w 90"/>
              <a:gd name="T11" fmla="*/ 0 h 32"/>
              <a:gd name="T12" fmla="*/ 56 w 90"/>
              <a:gd name="T13" fmla="*/ 2 h 32"/>
              <a:gd name="T14" fmla="*/ 81 w 90"/>
              <a:gd name="T15" fmla="*/ 11 h 32"/>
              <a:gd name="T16" fmla="*/ 90 w 90"/>
              <a:gd name="T17" fmla="*/ 24 h 32"/>
              <a:gd name="T18" fmla="*/ 72 w 90"/>
              <a:gd name="T19" fmla="*/ 32 h 32"/>
              <a:gd name="T20" fmla="*/ 15 w 90"/>
              <a:gd name="T21" fmla="*/ 7 h 32"/>
              <a:gd name="T22" fmla="*/ 51 w 90"/>
              <a:gd name="T23" fmla="*/ 23 h 32"/>
              <a:gd name="T24" fmla="*/ 72 w 90"/>
              <a:gd name="T25" fmla="*/ 26 h 32"/>
              <a:gd name="T26" fmla="*/ 84 w 90"/>
              <a:gd name="T27" fmla="*/ 22 h 32"/>
              <a:gd name="T28" fmla="*/ 78 w 90"/>
              <a:gd name="T29" fmla="*/ 16 h 32"/>
              <a:gd name="T30" fmla="*/ 55 w 90"/>
              <a:gd name="T31" fmla="*/ 7 h 32"/>
              <a:gd name="T32" fmla="*/ 34 w 90"/>
              <a:gd name="T33" fmla="*/ 5 h 32"/>
              <a:gd name="T34" fmla="*/ 15 w 90"/>
              <a:gd name="T35"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32">
                <a:moveTo>
                  <a:pt x="72" y="32"/>
                </a:moveTo>
                <a:cubicBezTo>
                  <a:pt x="65" y="32"/>
                  <a:pt x="58" y="31"/>
                  <a:pt x="50" y="29"/>
                </a:cubicBezTo>
                <a:cubicBezTo>
                  <a:pt x="27" y="24"/>
                  <a:pt x="6" y="8"/>
                  <a:pt x="5" y="7"/>
                </a:cubicBezTo>
                <a:cubicBezTo>
                  <a:pt x="0" y="4"/>
                  <a:pt x="0" y="4"/>
                  <a:pt x="0" y="4"/>
                </a:cubicBezTo>
                <a:cubicBezTo>
                  <a:pt x="7" y="2"/>
                  <a:pt x="7" y="2"/>
                  <a:pt x="7" y="2"/>
                </a:cubicBezTo>
                <a:cubicBezTo>
                  <a:pt x="7" y="2"/>
                  <a:pt x="19" y="0"/>
                  <a:pt x="34" y="0"/>
                </a:cubicBezTo>
                <a:cubicBezTo>
                  <a:pt x="42" y="0"/>
                  <a:pt x="50" y="0"/>
                  <a:pt x="56" y="2"/>
                </a:cubicBezTo>
                <a:cubicBezTo>
                  <a:pt x="67" y="4"/>
                  <a:pt x="75" y="7"/>
                  <a:pt x="81" y="11"/>
                </a:cubicBezTo>
                <a:cubicBezTo>
                  <a:pt x="89" y="16"/>
                  <a:pt x="90" y="21"/>
                  <a:pt x="90" y="24"/>
                </a:cubicBezTo>
                <a:cubicBezTo>
                  <a:pt x="89" y="27"/>
                  <a:pt x="85" y="32"/>
                  <a:pt x="72" y="32"/>
                </a:cubicBezTo>
                <a:close/>
                <a:moveTo>
                  <a:pt x="15" y="7"/>
                </a:moveTo>
                <a:cubicBezTo>
                  <a:pt x="22" y="12"/>
                  <a:pt x="37" y="20"/>
                  <a:pt x="51" y="23"/>
                </a:cubicBezTo>
                <a:cubicBezTo>
                  <a:pt x="59" y="25"/>
                  <a:pt x="66" y="26"/>
                  <a:pt x="72" y="26"/>
                </a:cubicBezTo>
                <a:cubicBezTo>
                  <a:pt x="80" y="26"/>
                  <a:pt x="84" y="24"/>
                  <a:pt x="84" y="22"/>
                </a:cubicBezTo>
                <a:cubicBezTo>
                  <a:pt x="84" y="21"/>
                  <a:pt x="83" y="19"/>
                  <a:pt x="78" y="16"/>
                </a:cubicBezTo>
                <a:cubicBezTo>
                  <a:pt x="73" y="12"/>
                  <a:pt x="65" y="10"/>
                  <a:pt x="55" y="7"/>
                </a:cubicBezTo>
                <a:cubicBezTo>
                  <a:pt x="49" y="6"/>
                  <a:pt x="42" y="5"/>
                  <a:pt x="34" y="5"/>
                </a:cubicBezTo>
                <a:cubicBezTo>
                  <a:pt x="27" y="5"/>
                  <a:pt x="19" y="6"/>
                  <a:pt x="15" y="7"/>
                </a:cubicBez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Rectangle 156"/>
          <p:cNvSpPr>
            <a:spLocks noChangeArrowheads="1"/>
          </p:cNvSpPr>
          <p:nvPr>
            <p:custDataLst>
              <p:tags r:id="rId161"/>
            </p:custDataLst>
          </p:nvPr>
        </p:nvSpPr>
        <p:spPr bwMode="auto">
          <a:xfrm>
            <a:off x="1195323" y="3477020"/>
            <a:ext cx="178917" cy="648279"/>
          </a:xfrm>
          <a:prstGeom prst="rect">
            <a:avLst/>
          </a:prstGeom>
          <a:solidFill>
            <a:srgbClr val="A8B5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5" name="Freeform 157"/>
          <p:cNvSpPr>
            <a:spLocks noEditPoints="1"/>
          </p:cNvSpPr>
          <p:nvPr>
            <p:custDataLst>
              <p:tags r:id="rId162"/>
            </p:custDataLst>
          </p:nvPr>
        </p:nvSpPr>
        <p:spPr bwMode="auto">
          <a:xfrm>
            <a:off x="1178079" y="3462643"/>
            <a:ext cx="211251" cy="679902"/>
          </a:xfrm>
          <a:custGeom>
            <a:avLst/>
            <a:gdLst>
              <a:gd name="T0" fmla="*/ 98 w 98"/>
              <a:gd name="T1" fmla="*/ 344 h 344"/>
              <a:gd name="T2" fmla="*/ 0 w 98"/>
              <a:gd name="T3" fmla="*/ 344 h 344"/>
              <a:gd name="T4" fmla="*/ 0 w 98"/>
              <a:gd name="T5" fmla="*/ 0 h 344"/>
              <a:gd name="T6" fmla="*/ 98 w 98"/>
              <a:gd name="T7" fmla="*/ 0 h 344"/>
              <a:gd name="T8" fmla="*/ 98 w 98"/>
              <a:gd name="T9" fmla="*/ 344 h 344"/>
              <a:gd name="T10" fmla="*/ 16 w 98"/>
              <a:gd name="T11" fmla="*/ 331 h 344"/>
              <a:gd name="T12" fmla="*/ 85 w 98"/>
              <a:gd name="T13" fmla="*/ 331 h 344"/>
              <a:gd name="T14" fmla="*/ 85 w 98"/>
              <a:gd name="T15" fmla="*/ 16 h 344"/>
              <a:gd name="T16" fmla="*/ 16 w 98"/>
              <a:gd name="T17" fmla="*/ 16 h 344"/>
              <a:gd name="T18" fmla="*/ 16 w 98"/>
              <a:gd name="T19" fmla="*/ 33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344">
                <a:moveTo>
                  <a:pt x="98" y="344"/>
                </a:moveTo>
                <a:lnTo>
                  <a:pt x="0" y="344"/>
                </a:lnTo>
                <a:lnTo>
                  <a:pt x="0" y="0"/>
                </a:lnTo>
                <a:lnTo>
                  <a:pt x="98" y="0"/>
                </a:lnTo>
                <a:lnTo>
                  <a:pt x="98" y="344"/>
                </a:lnTo>
                <a:close/>
                <a:moveTo>
                  <a:pt x="16" y="331"/>
                </a:moveTo>
                <a:lnTo>
                  <a:pt x="85" y="331"/>
                </a:lnTo>
                <a:lnTo>
                  <a:pt x="85" y="16"/>
                </a:lnTo>
                <a:lnTo>
                  <a:pt x="16" y="16"/>
                </a:lnTo>
                <a:lnTo>
                  <a:pt x="16" y="331"/>
                </a:ln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标题 1"/>
          <p:cNvSpPr>
            <a:spLocks noGrp="1"/>
          </p:cNvSpPr>
          <p:nvPr>
            <p:ph type="title" hasCustomPrompt="1"/>
            <p:custDataLst>
              <p:tags r:id="rId163"/>
            </p:custDataLst>
          </p:nvPr>
        </p:nvSpPr>
        <p:spPr>
          <a:xfrm>
            <a:off x="5592500" y="2802793"/>
            <a:ext cx="5962167" cy="1294414"/>
          </a:xfrm>
        </p:spPr>
        <p:txBody>
          <a:bodyPr bIns="46800" anchor="b">
            <a:noAutofit/>
          </a:bodyPr>
          <a:lstStyle>
            <a:lvl1pPr algn="l">
              <a:defRPr sz="5400" b="0" baseline="0">
                <a:solidFill>
                  <a:schemeClr val="tx1">
                    <a:lumMod val="85000"/>
                    <a:lumOff val="15000"/>
                  </a:schemeClr>
                </a:solidFill>
                <a:ea typeface="汉仪尚巍手书W" panose="00020600040101010101" pitchFamily="18" charset="-122"/>
              </a:defRPr>
            </a:lvl1pPr>
          </a:lstStyle>
          <a:p>
            <a:r>
              <a:rPr lang="zh-CN" altLang="en-US" dirty="0"/>
              <a:t>单击此处编辑标题</a:t>
            </a:r>
            <a:endParaRPr lang="zh-CN" altLang="en-US" dirty="0"/>
          </a:p>
        </p:txBody>
      </p:sp>
      <p:sp>
        <p:nvSpPr>
          <p:cNvPr id="21" name="文本占位符 2"/>
          <p:cNvSpPr>
            <a:spLocks noGrp="1"/>
          </p:cNvSpPr>
          <p:nvPr>
            <p:ph type="body" idx="1" hasCustomPrompt="1"/>
            <p:custDataLst>
              <p:tags r:id="rId164"/>
            </p:custDataLst>
          </p:nvPr>
        </p:nvSpPr>
        <p:spPr>
          <a:xfrm>
            <a:off x="5593616" y="4173407"/>
            <a:ext cx="5962167" cy="1271928"/>
          </a:xfrm>
        </p:spPr>
        <p:txBody>
          <a:bodyPr bIns="46800" anchor="t">
            <a:normAutofit/>
          </a:bodyPr>
          <a:lstStyle>
            <a:lvl1pPr marL="0" indent="0" algn="l">
              <a:lnSpc>
                <a:spcPct val="100000"/>
              </a:lnSpc>
              <a:buNone/>
              <a:defRPr sz="1800" baseline="0">
                <a:solidFill>
                  <a:schemeClr val="tx1">
                    <a:lumMod val="85000"/>
                    <a:lumOff val="15000"/>
                  </a:schemeClr>
                </a:solidFill>
                <a:ea typeface="隶书" panose="0201050906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8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8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8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8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8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solidFill>
                  <a:schemeClr val="tx1">
                    <a:lumMod val="85000"/>
                    <a:lumOff val="15000"/>
                  </a:schemeClr>
                </a:solidFill>
                <a:latin typeface="微软雅黑" panose="020B0503020204020204" charset="-122"/>
                <a:ea typeface="微软雅黑" panose="020B0503020204020204" charset="-122"/>
              </a:defRPr>
            </a:lvl1pPr>
            <a:lvl2pPr>
              <a:defRPr sz="1600">
                <a:solidFill>
                  <a:schemeClr val="tx1">
                    <a:lumMod val="85000"/>
                    <a:lumOff val="15000"/>
                  </a:schemeClr>
                </a:solidFill>
                <a:latin typeface="微软雅黑" panose="020B0503020204020204" charset="-122"/>
                <a:ea typeface="微软雅黑" panose="020B0503020204020204" charset="-122"/>
              </a:defRPr>
            </a:lvl2pPr>
            <a:lvl3pPr>
              <a:defRPr sz="1600">
                <a:solidFill>
                  <a:schemeClr val="tx1">
                    <a:lumMod val="85000"/>
                    <a:lumOff val="15000"/>
                  </a:schemeClr>
                </a:solidFill>
                <a:latin typeface="微软雅黑" panose="020B0503020204020204" charset="-122"/>
                <a:ea typeface="微软雅黑" panose="020B0503020204020204" charset="-122"/>
              </a:defRPr>
            </a:lvl3pPr>
            <a:lvl4pPr>
              <a:defRPr sz="1600">
                <a:solidFill>
                  <a:schemeClr val="tx1">
                    <a:lumMod val="85000"/>
                    <a:lumOff val="15000"/>
                  </a:schemeClr>
                </a:solidFill>
                <a:latin typeface="微软雅黑" panose="020B0503020204020204" charset="-122"/>
                <a:ea typeface="微软雅黑" panose="020B0503020204020204" charset="-122"/>
              </a:defRPr>
            </a:lvl4pPr>
            <a:lvl5pPr>
              <a:defRPr sz="1600">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8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8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8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8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8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8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8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8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8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8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8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8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8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8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8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8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8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1pPr>
            <a:lvl2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2pPr>
            <a:lvl3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3pPr>
            <a:lvl4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4pPr>
            <a:lvl5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solidFill>
                  <a:schemeClr val="tx1">
                    <a:lumMod val="85000"/>
                    <a:lumOff val="15000"/>
                  </a:schemeClr>
                </a:solidFill>
                <a:latin typeface="微软雅黑" panose="020B0503020204020204" charset="-122"/>
                <a:ea typeface="微软雅黑" panose="020B0503020204020204" charset="-122"/>
              </a:defRPr>
            </a:lvl1pPr>
            <a:lvl2pPr>
              <a:defRPr>
                <a:solidFill>
                  <a:schemeClr val="tx1">
                    <a:lumMod val="85000"/>
                    <a:lumOff val="15000"/>
                  </a:schemeClr>
                </a:solidFill>
                <a:latin typeface="微软雅黑" panose="020B0503020204020204" charset="-122"/>
                <a:ea typeface="微软雅黑" panose="020B0503020204020204" charset="-122"/>
              </a:defRPr>
            </a:lvl2pPr>
            <a:lvl3pPr>
              <a:defRPr>
                <a:solidFill>
                  <a:schemeClr val="tx1">
                    <a:lumMod val="85000"/>
                    <a:lumOff val="15000"/>
                  </a:schemeClr>
                </a:solidFill>
                <a:latin typeface="微软雅黑" panose="020B0503020204020204" charset="-122"/>
                <a:ea typeface="微软雅黑" panose="020B0503020204020204" charset="-122"/>
              </a:defRPr>
            </a:lvl3pPr>
            <a:lvl4pPr>
              <a:defRPr>
                <a:solidFill>
                  <a:schemeClr val="tx1">
                    <a:lumMod val="85000"/>
                    <a:lumOff val="15000"/>
                  </a:schemeClr>
                </a:solidFill>
                <a:latin typeface="微软雅黑" panose="020B0503020204020204" charset="-122"/>
                <a:ea typeface="微软雅黑" panose="020B0503020204020204" charset="-122"/>
              </a:defRPr>
            </a:lvl4pPr>
            <a:lvl5pPr>
              <a:defRPr>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195" name="Freeform 6"/>
          <p:cNvSpPr/>
          <p:nvPr>
            <p:custDataLst>
              <p:tags r:id="rId2"/>
            </p:custDataLst>
          </p:nvPr>
        </p:nvSpPr>
        <p:spPr bwMode="auto">
          <a:xfrm>
            <a:off x="5238689" y="5343794"/>
            <a:ext cx="2542067" cy="464008"/>
          </a:xfrm>
          <a:custGeom>
            <a:avLst/>
            <a:gdLst>
              <a:gd name="T0" fmla="*/ 169 w 385"/>
              <a:gd name="T1" fmla="*/ 45 h 70"/>
              <a:gd name="T2" fmla="*/ 149 w 385"/>
              <a:gd name="T3" fmla="*/ 35 h 70"/>
              <a:gd name="T4" fmla="*/ 167 w 385"/>
              <a:gd name="T5" fmla="*/ 25 h 70"/>
              <a:gd name="T6" fmla="*/ 181 w 385"/>
              <a:gd name="T7" fmla="*/ 14 h 70"/>
              <a:gd name="T8" fmla="*/ 165 w 385"/>
              <a:gd name="T9" fmla="*/ 3 h 70"/>
              <a:gd name="T10" fmla="*/ 19 w 385"/>
              <a:gd name="T11" fmla="*/ 3 h 70"/>
              <a:gd name="T12" fmla="*/ 3 w 385"/>
              <a:gd name="T13" fmla="*/ 14 h 70"/>
              <a:gd name="T14" fmla="*/ 19 w 385"/>
              <a:gd name="T15" fmla="*/ 25 h 70"/>
              <a:gd name="T16" fmla="*/ 89 w 385"/>
              <a:gd name="T17" fmla="*/ 25 h 70"/>
              <a:gd name="T18" fmla="*/ 108 w 385"/>
              <a:gd name="T19" fmla="*/ 35 h 70"/>
              <a:gd name="T20" fmla="*/ 90 w 385"/>
              <a:gd name="T21" fmla="*/ 45 h 70"/>
              <a:gd name="T22" fmla="*/ 73 w 385"/>
              <a:gd name="T23" fmla="*/ 56 h 70"/>
              <a:gd name="T24" fmla="*/ 90 w 385"/>
              <a:gd name="T25" fmla="*/ 67 h 70"/>
              <a:gd name="T26" fmla="*/ 385 w 385"/>
              <a:gd name="T27" fmla="*/ 67 h 70"/>
              <a:gd name="T28" fmla="*/ 385 w 385"/>
              <a:gd name="T29" fmla="*/ 70 h 70"/>
              <a:gd name="T30" fmla="*/ 90 w 385"/>
              <a:gd name="T31" fmla="*/ 70 h 70"/>
              <a:gd name="T32" fmla="*/ 71 w 385"/>
              <a:gd name="T33" fmla="*/ 56 h 70"/>
              <a:gd name="T34" fmla="*/ 90 w 385"/>
              <a:gd name="T35" fmla="*/ 43 h 70"/>
              <a:gd name="T36" fmla="*/ 106 w 385"/>
              <a:gd name="T37" fmla="*/ 35 h 70"/>
              <a:gd name="T38" fmla="*/ 89 w 385"/>
              <a:gd name="T39" fmla="*/ 27 h 70"/>
              <a:gd name="T40" fmla="*/ 19 w 385"/>
              <a:gd name="T41" fmla="*/ 27 h 70"/>
              <a:gd name="T42" fmla="*/ 0 w 385"/>
              <a:gd name="T43" fmla="*/ 14 h 70"/>
              <a:gd name="T44" fmla="*/ 19 w 385"/>
              <a:gd name="T45" fmla="*/ 0 h 70"/>
              <a:gd name="T46" fmla="*/ 165 w 385"/>
              <a:gd name="T47" fmla="*/ 0 h 70"/>
              <a:gd name="T48" fmla="*/ 184 w 385"/>
              <a:gd name="T49" fmla="*/ 14 h 70"/>
              <a:gd name="T50" fmla="*/ 167 w 385"/>
              <a:gd name="T51" fmla="*/ 27 h 70"/>
              <a:gd name="T52" fmla="*/ 152 w 385"/>
              <a:gd name="T53" fmla="*/ 35 h 70"/>
              <a:gd name="T54" fmla="*/ 169 w 385"/>
              <a:gd name="T55" fmla="*/ 43 h 70"/>
              <a:gd name="T56" fmla="*/ 385 w 385"/>
              <a:gd name="T57" fmla="*/ 43 h 70"/>
              <a:gd name="T58" fmla="*/ 385 w 385"/>
              <a:gd name="T59" fmla="*/ 45 h 70"/>
              <a:gd name="T60" fmla="*/ 169 w 385"/>
              <a:gd name="T61" fmla="*/ 4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70">
                <a:moveTo>
                  <a:pt x="169" y="45"/>
                </a:moveTo>
                <a:cubicBezTo>
                  <a:pt x="158" y="45"/>
                  <a:pt x="149" y="41"/>
                  <a:pt x="149" y="35"/>
                </a:cubicBezTo>
                <a:cubicBezTo>
                  <a:pt x="149" y="29"/>
                  <a:pt x="157" y="25"/>
                  <a:pt x="167" y="25"/>
                </a:cubicBezTo>
                <a:cubicBezTo>
                  <a:pt x="175" y="25"/>
                  <a:pt x="181" y="20"/>
                  <a:pt x="181" y="14"/>
                </a:cubicBezTo>
                <a:cubicBezTo>
                  <a:pt x="181" y="8"/>
                  <a:pt x="174" y="3"/>
                  <a:pt x="165" y="3"/>
                </a:cubicBezTo>
                <a:cubicBezTo>
                  <a:pt x="19" y="3"/>
                  <a:pt x="19" y="3"/>
                  <a:pt x="19" y="3"/>
                </a:cubicBezTo>
                <a:cubicBezTo>
                  <a:pt x="10" y="3"/>
                  <a:pt x="3" y="8"/>
                  <a:pt x="3" y="14"/>
                </a:cubicBezTo>
                <a:cubicBezTo>
                  <a:pt x="3" y="20"/>
                  <a:pt x="10" y="25"/>
                  <a:pt x="19" y="25"/>
                </a:cubicBezTo>
                <a:cubicBezTo>
                  <a:pt x="89" y="25"/>
                  <a:pt x="89" y="25"/>
                  <a:pt x="89" y="25"/>
                </a:cubicBezTo>
                <a:cubicBezTo>
                  <a:pt x="100" y="25"/>
                  <a:pt x="108" y="29"/>
                  <a:pt x="108" y="35"/>
                </a:cubicBezTo>
                <a:cubicBezTo>
                  <a:pt x="108" y="41"/>
                  <a:pt x="100" y="45"/>
                  <a:pt x="90" y="45"/>
                </a:cubicBezTo>
                <a:cubicBezTo>
                  <a:pt x="81" y="45"/>
                  <a:pt x="73" y="50"/>
                  <a:pt x="73" y="56"/>
                </a:cubicBezTo>
                <a:cubicBezTo>
                  <a:pt x="73" y="62"/>
                  <a:pt x="81" y="67"/>
                  <a:pt x="90" y="67"/>
                </a:cubicBezTo>
                <a:cubicBezTo>
                  <a:pt x="385" y="67"/>
                  <a:pt x="385" y="67"/>
                  <a:pt x="385" y="67"/>
                </a:cubicBezTo>
                <a:cubicBezTo>
                  <a:pt x="385" y="70"/>
                  <a:pt x="385" y="70"/>
                  <a:pt x="385" y="70"/>
                </a:cubicBezTo>
                <a:cubicBezTo>
                  <a:pt x="90" y="70"/>
                  <a:pt x="90" y="70"/>
                  <a:pt x="90" y="70"/>
                </a:cubicBezTo>
                <a:cubicBezTo>
                  <a:pt x="80" y="70"/>
                  <a:pt x="71" y="64"/>
                  <a:pt x="71" y="56"/>
                </a:cubicBezTo>
                <a:cubicBezTo>
                  <a:pt x="71" y="49"/>
                  <a:pt x="79" y="43"/>
                  <a:pt x="90" y="43"/>
                </a:cubicBezTo>
                <a:cubicBezTo>
                  <a:pt x="98" y="43"/>
                  <a:pt x="106" y="39"/>
                  <a:pt x="106" y="35"/>
                </a:cubicBezTo>
                <a:cubicBezTo>
                  <a:pt x="106" y="31"/>
                  <a:pt x="98" y="27"/>
                  <a:pt x="89" y="27"/>
                </a:cubicBezTo>
                <a:cubicBezTo>
                  <a:pt x="19" y="27"/>
                  <a:pt x="19" y="27"/>
                  <a:pt x="19" y="27"/>
                </a:cubicBezTo>
                <a:cubicBezTo>
                  <a:pt x="9" y="27"/>
                  <a:pt x="0" y="21"/>
                  <a:pt x="0" y="14"/>
                </a:cubicBezTo>
                <a:cubicBezTo>
                  <a:pt x="0" y="6"/>
                  <a:pt x="9" y="0"/>
                  <a:pt x="19" y="0"/>
                </a:cubicBezTo>
                <a:cubicBezTo>
                  <a:pt x="165" y="0"/>
                  <a:pt x="165" y="0"/>
                  <a:pt x="165" y="0"/>
                </a:cubicBezTo>
                <a:cubicBezTo>
                  <a:pt x="175" y="0"/>
                  <a:pt x="184" y="6"/>
                  <a:pt x="184" y="14"/>
                </a:cubicBezTo>
                <a:cubicBezTo>
                  <a:pt x="184" y="21"/>
                  <a:pt x="176" y="27"/>
                  <a:pt x="167" y="27"/>
                </a:cubicBezTo>
                <a:cubicBezTo>
                  <a:pt x="159" y="27"/>
                  <a:pt x="152" y="31"/>
                  <a:pt x="152" y="35"/>
                </a:cubicBezTo>
                <a:cubicBezTo>
                  <a:pt x="152" y="39"/>
                  <a:pt x="160" y="43"/>
                  <a:pt x="169" y="43"/>
                </a:cubicBezTo>
                <a:cubicBezTo>
                  <a:pt x="385" y="43"/>
                  <a:pt x="385" y="43"/>
                  <a:pt x="385" y="43"/>
                </a:cubicBezTo>
                <a:cubicBezTo>
                  <a:pt x="385" y="45"/>
                  <a:pt x="385" y="45"/>
                  <a:pt x="385" y="45"/>
                </a:cubicBezTo>
                <a:lnTo>
                  <a:pt x="169" y="45"/>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96" name="Freeform 7"/>
          <p:cNvSpPr/>
          <p:nvPr>
            <p:custDataLst>
              <p:tags r:id="rId3"/>
            </p:custDataLst>
          </p:nvPr>
        </p:nvSpPr>
        <p:spPr bwMode="auto">
          <a:xfrm>
            <a:off x="5311034" y="5343794"/>
            <a:ext cx="2549551" cy="464008"/>
          </a:xfrm>
          <a:custGeom>
            <a:avLst/>
            <a:gdLst>
              <a:gd name="T0" fmla="*/ 169 w 386"/>
              <a:gd name="T1" fmla="*/ 45 h 70"/>
              <a:gd name="T2" fmla="*/ 150 w 386"/>
              <a:gd name="T3" fmla="*/ 35 h 70"/>
              <a:gd name="T4" fmla="*/ 167 w 386"/>
              <a:gd name="T5" fmla="*/ 25 h 70"/>
              <a:gd name="T6" fmla="*/ 182 w 386"/>
              <a:gd name="T7" fmla="*/ 14 h 70"/>
              <a:gd name="T8" fmla="*/ 165 w 386"/>
              <a:gd name="T9" fmla="*/ 3 h 70"/>
              <a:gd name="T10" fmla="*/ 20 w 386"/>
              <a:gd name="T11" fmla="*/ 3 h 70"/>
              <a:gd name="T12" fmla="*/ 3 w 386"/>
              <a:gd name="T13" fmla="*/ 14 h 70"/>
              <a:gd name="T14" fmla="*/ 20 w 386"/>
              <a:gd name="T15" fmla="*/ 25 h 70"/>
              <a:gd name="T16" fmla="*/ 90 w 386"/>
              <a:gd name="T17" fmla="*/ 25 h 70"/>
              <a:gd name="T18" fmla="*/ 109 w 386"/>
              <a:gd name="T19" fmla="*/ 35 h 70"/>
              <a:gd name="T20" fmla="*/ 90 w 386"/>
              <a:gd name="T21" fmla="*/ 45 h 70"/>
              <a:gd name="T22" fmla="*/ 74 w 386"/>
              <a:gd name="T23" fmla="*/ 56 h 70"/>
              <a:gd name="T24" fmla="*/ 90 w 386"/>
              <a:gd name="T25" fmla="*/ 67 h 70"/>
              <a:gd name="T26" fmla="*/ 386 w 386"/>
              <a:gd name="T27" fmla="*/ 67 h 70"/>
              <a:gd name="T28" fmla="*/ 386 w 386"/>
              <a:gd name="T29" fmla="*/ 70 h 70"/>
              <a:gd name="T30" fmla="*/ 90 w 386"/>
              <a:gd name="T31" fmla="*/ 70 h 70"/>
              <a:gd name="T32" fmla="*/ 71 w 386"/>
              <a:gd name="T33" fmla="*/ 56 h 70"/>
              <a:gd name="T34" fmla="*/ 90 w 386"/>
              <a:gd name="T35" fmla="*/ 43 h 70"/>
              <a:gd name="T36" fmla="*/ 106 w 386"/>
              <a:gd name="T37" fmla="*/ 35 h 70"/>
              <a:gd name="T38" fmla="*/ 90 w 386"/>
              <a:gd name="T39" fmla="*/ 27 h 70"/>
              <a:gd name="T40" fmla="*/ 20 w 386"/>
              <a:gd name="T41" fmla="*/ 27 h 70"/>
              <a:gd name="T42" fmla="*/ 0 w 386"/>
              <a:gd name="T43" fmla="*/ 14 h 70"/>
              <a:gd name="T44" fmla="*/ 20 w 386"/>
              <a:gd name="T45" fmla="*/ 0 h 70"/>
              <a:gd name="T46" fmla="*/ 165 w 386"/>
              <a:gd name="T47" fmla="*/ 0 h 70"/>
              <a:gd name="T48" fmla="*/ 184 w 386"/>
              <a:gd name="T49" fmla="*/ 14 h 70"/>
              <a:gd name="T50" fmla="*/ 167 w 386"/>
              <a:gd name="T51" fmla="*/ 27 h 70"/>
              <a:gd name="T52" fmla="*/ 152 w 386"/>
              <a:gd name="T53" fmla="*/ 35 h 70"/>
              <a:gd name="T54" fmla="*/ 169 w 386"/>
              <a:gd name="T55" fmla="*/ 43 h 70"/>
              <a:gd name="T56" fmla="*/ 386 w 386"/>
              <a:gd name="T57" fmla="*/ 43 h 70"/>
              <a:gd name="T58" fmla="*/ 386 w 386"/>
              <a:gd name="T59" fmla="*/ 45 h 70"/>
              <a:gd name="T60" fmla="*/ 169 w 386"/>
              <a:gd name="T61" fmla="*/ 4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6" h="70">
                <a:moveTo>
                  <a:pt x="169" y="45"/>
                </a:moveTo>
                <a:cubicBezTo>
                  <a:pt x="158" y="45"/>
                  <a:pt x="150" y="41"/>
                  <a:pt x="150" y="35"/>
                </a:cubicBezTo>
                <a:cubicBezTo>
                  <a:pt x="150" y="29"/>
                  <a:pt x="157" y="25"/>
                  <a:pt x="167" y="25"/>
                </a:cubicBezTo>
                <a:cubicBezTo>
                  <a:pt x="175" y="25"/>
                  <a:pt x="182" y="20"/>
                  <a:pt x="182" y="14"/>
                </a:cubicBezTo>
                <a:cubicBezTo>
                  <a:pt x="182" y="8"/>
                  <a:pt x="174" y="3"/>
                  <a:pt x="165" y="3"/>
                </a:cubicBezTo>
                <a:cubicBezTo>
                  <a:pt x="20" y="3"/>
                  <a:pt x="20" y="3"/>
                  <a:pt x="20" y="3"/>
                </a:cubicBezTo>
                <a:cubicBezTo>
                  <a:pt x="11" y="3"/>
                  <a:pt x="3" y="8"/>
                  <a:pt x="3" y="14"/>
                </a:cubicBezTo>
                <a:cubicBezTo>
                  <a:pt x="3" y="20"/>
                  <a:pt x="11" y="25"/>
                  <a:pt x="20" y="25"/>
                </a:cubicBezTo>
                <a:cubicBezTo>
                  <a:pt x="90" y="25"/>
                  <a:pt x="90" y="25"/>
                  <a:pt x="90" y="25"/>
                </a:cubicBezTo>
                <a:cubicBezTo>
                  <a:pt x="100" y="25"/>
                  <a:pt x="109" y="29"/>
                  <a:pt x="109" y="35"/>
                </a:cubicBezTo>
                <a:cubicBezTo>
                  <a:pt x="109" y="41"/>
                  <a:pt x="101" y="45"/>
                  <a:pt x="90" y="45"/>
                </a:cubicBezTo>
                <a:cubicBezTo>
                  <a:pt x="81" y="45"/>
                  <a:pt x="74" y="50"/>
                  <a:pt x="74" y="56"/>
                </a:cubicBezTo>
                <a:cubicBezTo>
                  <a:pt x="74" y="62"/>
                  <a:pt x="81" y="67"/>
                  <a:pt x="90" y="67"/>
                </a:cubicBezTo>
                <a:cubicBezTo>
                  <a:pt x="386" y="67"/>
                  <a:pt x="386" y="67"/>
                  <a:pt x="386" y="67"/>
                </a:cubicBezTo>
                <a:cubicBezTo>
                  <a:pt x="386" y="70"/>
                  <a:pt x="386" y="70"/>
                  <a:pt x="386" y="70"/>
                </a:cubicBezTo>
                <a:cubicBezTo>
                  <a:pt x="90" y="70"/>
                  <a:pt x="90" y="70"/>
                  <a:pt x="90" y="70"/>
                </a:cubicBezTo>
                <a:cubicBezTo>
                  <a:pt x="80" y="70"/>
                  <a:pt x="71" y="64"/>
                  <a:pt x="71" y="56"/>
                </a:cubicBezTo>
                <a:cubicBezTo>
                  <a:pt x="71" y="49"/>
                  <a:pt x="80" y="43"/>
                  <a:pt x="90" y="43"/>
                </a:cubicBezTo>
                <a:cubicBezTo>
                  <a:pt x="99" y="43"/>
                  <a:pt x="106" y="39"/>
                  <a:pt x="106" y="35"/>
                </a:cubicBezTo>
                <a:cubicBezTo>
                  <a:pt x="106" y="31"/>
                  <a:pt x="98" y="27"/>
                  <a:pt x="90" y="27"/>
                </a:cubicBezTo>
                <a:cubicBezTo>
                  <a:pt x="20" y="27"/>
                  <a:pt x="20" y="27"/>
                  <a:pt x="20" y="27"/>
                </a:cubicBezTo>
                <a:cubicBezTo>
                  <a:pt x="9" y="27"/>
                  <a:pt x="0" y="21"/>
                  <a:pt x="0" y="14"/>
                </a:cubicBezTo>
                <a:cubicBezTo>
                  <a:pt x="0" y="6"/>
                  <a:pt x="9" y="0"/>
                  <a:pt x="20" y="0"/>
                </a:cubicBezTo>
                <a:cubicBezTo>
                  <a:pt x="165" y="0"/>
                  <a:pt x="165" y="0"/>
                  <a:pt x="165" y="0"/>
                </a:cubicBezTo>
                <a:cubicBezTo>
                  <a:pt x="176" y="0"/>
                  <a:pt x="184" y="6"/>
                  <a:pt x="184" y="14"/>
                </a:cubicBezTo>
                <a:cubicBezTo>
                  <a:pt x="184" y="21"/>
                  <a:pt x="176" y="27"/>
                  <a:pt x="167" y="27"/>
                </a:cubicBezTo>
                <a:cubicBezTo>
                  <a:pt x="159" y="27"/>
                  <a:pt x="152" y="31"/>
                  <a:pt x="152" y="35"/>
                </a:cubicBezTo>
                <a:cubicBezTo>
                  <a:pt x="152" y="39"/>
                  <a:pt x="160" y="43"/>
                  <a:pt x="169" y="43"/>
                </a:cubicBezTo>
                <a:cubicBezTo>
                  <a:pt x="386" y="43"/>
                  <a:pt x="386" y="43"/>
                  <a:pt x="386" y="43"/>
                </a:cubicBezTo>
                <a:cubicBezTo>
                  <a:pt x="386" y="45"/>
                  <a:pt x="386" y="45"/>
                  <a:pt x="386" y="45"/>
                </a:cubicBezTo>
                <a:lnTo>
                  <a:pt x="169" y="45"/>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97" name="Freeform 8"/>
          <p:cNvSpPr/>
          <p:nvPr>
            <p:custDataLst>
              <p:tags r:id="rId4"/>
            </p:custDataLst>
          </p:nvPr>
        </p:nvSpPr>
        <p:spPr bwMode="auto">
          <a:xfrm>
            <a:off x="6036982" y="1908637"/>
            <a:ext cx="2681768" cy="456525"/>
          </a:xfrm>
          <a:custGeom>
            <a:avLst/>
            <a:gdLst>
              <a:gd name="T0" fmla="*/ 182 w 406"/>
              <a:gd name="T1" fmla="*/ 24 h 69"/>
              <a:gd name="T2" fmla="*/ 163 w 406"/>
              <a:gd name="T3" fmla="*/ 35 h 69"/>
              <a:gd name="T4" fmla="*/ 180 w 406"/>
              <a:gd name="T5" fmla="*/ 45 h 69"/>
              <a:gd name="T6" fmla="*/ 195 w 406"/>
              <a:gd name="T7" fmla="*/ 56 h 69"/>
              <a:gd name="T8" fmla="*/ 178 w 406"/>
              <a:gd name="T9" fmla="*/ 67 h 69"/>
              <a:gd name="T10" fmla="*/ 19 w 406"/>
              <a:gd name="T11" fmla="*/ 67 h 69"/>
              <a:gd name="T12" fmla="*/ 2 w 406"/>
              <a:gd name="T13" fmla="*/ 56 h 69"/>
              <a:gd name="T14" fmla="*/ 19 w 406"/>
              <a:gd name="T15" fmla="*/ 45 h 69"/>
              <a:gd name="T16" fmla="*/ 77 w 406"/>
              <a:gd name="T17" fmla="*/ 45 h 69"/>
              <a:gd name="T18" fmla="*/ 96 w 406"/>
              <a:gd name="T19" fmla="*/ 35 h 69"/>
              <a:gd name="T20" fmla="*/ 78 w 406"/>
              <a:gd name="T21" fmla="*/ 24 h 69"/>
              <a:gd name="T22" fmla="*/ 62 w 406"/>
              <a:gd name="T23" fmla="*/ 13 h 69"/>
              <a:gd name="T24" fmla="*/ 78 w 406"/>
              <a:gd name="T25" fmla="*/ 2 h 69"/>
              <a:gd name="T26" fmla="*/ 406 w 406"/>
              <a:gd name="T27" fmla="*/ 2 h 69"/>
              <a:gd name="T28" fmla="*/ 406 w 406"/>
              <a:gd name="T29" fmla="*/ 0 h 69"/>
              <a:gd name="T30" fmla="*/ 78 w 406"/>
              <a:gd name="T31" fmla="*/ 0 h 69"/>
              <a:gd name="T32" fmla="*/ 59 w 406"/>
              <a:gd name="T33" fmla="*/ 13 h 69"/>
              <a:gd name="T34" fmla="*/ 78 w 406"/>
              <a:gd name="T35" fmla="*/ 27 h 69"/>
              <a:gd name="T36" fmla="*/ 94 w 406"/>
              <a:gd name="T37" fmla="*/ 35 h 69"/>
              <a:gd name="T38" fmla="*/ 77 w 406"/>
              <a:gd name="T39" fmla="*/ 42 h 69"/>
              <a:gd name="T40" fmla="*/ 19 w 406"/>
              <a:gd name="T41" fmla="*/ 42 h 69"/>
              <a:gd name="T42" fmla="*/ 0 w 406"/>
              <a:gd name="T43" fmla="*/ 56 h 69"/>
              <a:gd name="T44" fmla="*/ 19 w 406"/>
              <a:gd name="T45" fmla="*/ 69 h 69"/>
              <a:gd name="T46" fmla="*/ 178 w 406"/>
              <a:gd name="T47" fmla="*/ 69 h 69"/>
              <a:gd name="T48" fmla="*/ 197 w 406"/>
              <a:gd name="T49" fmla="*/ 56 h 69"/>
              <a:gd name="T50" fmla="*/ 180 w 406"/>
              <a:gd name="T51" fmla="*/ 42 h 69"/>
              <a:gd name="T52" fmla="*/ 165 w 406"/>
              <a:gd name="T53" fmla="*/ 35 h 69"/>
              <a:gd name="T54" fmla="*/ 182 w 406"/>
              <a:gd name="T55" fmla="*/ 27 h 69"/>
              <a:gd name="T56" fmla="*/ 406 w 406"/>
              <a:gd name="T57" fmla="*/ 27 h 69"/>
              <a:gd name="T58" fmla="*/ 406 w 406"/>
              <a:gd name="T59" fmla="*/ 24 h 69"/>
              <a:gd name="T60" fmla="*/ 182 w 406"/>
              <a:gd name="T61"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6" h="69">
                <a:moveTo>
                  <a:pt x="182" y="24"/>
                </a:moveTo>
                <a:cubicBezTo>
                  <a:pt x="171" y="24"/>
                  <a:pt x="163" y="29"/>
                  <a:pt x="163" y="35"/>
                </a:cubicBezTo>
                <a:cubicBezTo>
                  <a:pt x="163" y="40"/>
                  <a:pt x="170" y="45"/>
                  <a:pt x="180" y="45"/>
                </a:cubicBezTo>
                <a:cubicBezTo>
                  <a:pt x="188" y="45"/>
                  <a:pt x="195" y="50"/>
                  <a:pt x="195" y="56"/>
                </a:cubicBezTo>
                <a:cubicBezTo>
                  <a:pt x="195" y="62"/>
                  <a:pt x="187" y="67"/>
                  <a:pt x="178" y="67"/>
                </a:cubicBezTo>
                <a:cubicBezTo>
                  <a:pt x="19" y="67"/>
                  <a:pt x="19" y="67"/>
                  <a:pt x="19" y="67"/>
                </a:cubicBezTo>
                <a:cubicBezTo>
                  <a:pt x="10" y="67"/>
                  <a:pt x="2" y="62"/>
                  <a:pt x="2" y="56"/>
                </a:cubicBezTo>
                <a:cubicBezTo>
                  <a:pt x="2" y="50"/>
                  <a:pt x="10" y="45"/>
                  <a:pt x="19" y="45"/>
                </a:cubicBezTo>
                <a:cubicBezTo>
                  <a:pt x="77" y="45"/>
                  <a:pt x="77" y="45"/>
                  <a:pt x="77" y="45"/>
                </a:cubicBezTo>
                <a:cubicBezTo>
                  <a:pt x="88" y="45"/>
                  <a:pt x="96" y="40"/>
                  <a:pt x="96" y="35"/>
                </a:cubicBezTo>
                <a:cubicBezTo>
                  <a:pt x="96" y="29"/>
                  <a:pt x="88" y="24"/>
                  <a:pt x="78" y="24"/>
                </a:cubicBezTo>
                <a:cubicBezTo>
                  <a:pt x="69" y="24"/>
                  <a:pt x="62" y="19"/>
                  <a:pt x="62" y="13"/>
                </a:cubicBezTo>
                <a:cubicBezTo>
                  <a:pt x="62" y="7"/>
                  <a:pt x="69" y="2"/>
                  <a:pt x="78" y="2"/>
                </a:cubicBezTo>
                <a:cubicBezTo>
                  <a:pt x="406" y="2"/>
                  <a:pt x="406" y="2"/>
                  <a:pt x="406" y="2"/>
                </a:cubicBezTo>
                <a:cubicBezTo>
                  <a:pt x="406" y="0"/>
                  <a:pt x="406" y="0"/>
                  <a:pt x="406" y="0"/>
                </a:cubicBezTo>
                <a:cubicBezTo>
                  <a:pt x="78" y="0"/>
                  <a:pt x="78" y="0"/>
                  <a:pt x="78" y="0"/>
                </a:cubicBezTo>
                <a:cubicBezTo>
                  <a:pt x="68" y="0"/>
                  <a:pt x="59" y="6"/>
                  <a:pt x="59" y="13"/>
                </a:cubicBezTo>
                <a:cubicBezTo>
                  <a:pt x="59" y="21"/>
                  <a:pt x="67" y="27"/>
                  <a:pt x="78" y="27"/>
                </a:cubicBezTo>
                <a:cubicBezTo>
                  <a:pt x="87" y="27"/>
                  <a:pt x="94" y="30"/>
                  <a:pt x="94" y="35"/>
                </a:cubicBezTo>
                <a:cubicBezTo>
                  <a:pt x="94" y="39"/>
                  <a:pt x="86" y="42"/>
                  <a:pt x="77" y="42"/>
                </a:cubicBezTo>
                <a:cubicBezTo>
                  <a:pt x="19" y="42"/>
                  <a:pt x="19" y="42"/>
                  <a:pt x="19" y="42"/>
                </a:cubicBezTo>
                <a:cubicBezTo>
                  <a:pt x="8" y="42"/>
                  <a:pt x="0" y="48"/>
                  <a:pt x="0" y="56"/>
                </a:cubicBezTo>
                <a:cubicBezTo>
                  <a:pt x="0" y="63"/>
                  <a:pt x="8" y="69"/>
                  <a:pt x="19" y="69"/>
                </a:cubicBezTo>
                <a:cubicBezTo>
                  <a:pt x="178" y="69"/>
                  <a:pt x="178" y="69"/>
                  <a:pt x="178" y="69"/>
                </a:cubicBezTo>
                <a:cubicBezTo>
                  <a:pt x="189" y="69"/>
                  <a:pt x="197" y="63"/>
                  <a:pt x="197" y="56"/>
                </a:cubicBezTo>
                <a:cubicBezTo>
                  <a:pt x="197" y="48"/>
                  <a:pt x="189" y="42"/>
                  <a:pt x="180" y="42"/>
                </a:cubicBezTo>
                <a:cubicBezTo>
                  <a:pt x="172" y="42"/>
                  <a:pt x="165" y="39"/>
                  <a:pt x="165" y="35"/>
                </a:cubicBezTo>
                <a:cubicBezTo>
                  <a:pt x="165" y="30"/>
                  <a:pt x="173" y="27"/>
                  <a:pt x="182" y="27"/>
                </a:cubicBezTo>
                <a:cubicBezTo>
                  <a:pt x="406" y="27"/>
                  <a:pt x="406" y="27"/>
                  <a:pt x="406" y="27"/>
                </a:cubicBezTo>
                <a:cubicBezTo>
                  <a:pt x="406" y="24"/>
                  <a:pt x="406" y="24"/>
                  <a:pt x="406" y="24"/>
                </a:cubicBezTo>
                <a:lnTo>
                  <a:pt x="182" y="24"/>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98" name="Freeform 9"/>
          <p:cNvSpPr/>
          <p:nvPr>
            <p:custDataLst>
              <p:tags r:id="rId5"/>
            </p:custDataLst>
          </p:nvPr>
        </p:nvSpPr>
        <p:spPr bwMode="auto">
          <a:xfrm>
            <a:off x="6109328" y="1908637"/>
            <a:ext cx="2689252" cy="456525"/>
          </a:xfrm>
          <a:custGeom>
            <a:avLst/>
            <a:gdLst>
              <a:gd name="T0" fmla="*/ 182 w 407"/>
              <a:gd name="T1" fmla="*/ 24 h 69"/>
              <a:gd name="T2" fmla="*/ 163 w 407"/>
              <a:gd name="T3" fmla="*/ 35 h 69"/>
              <a:gd name="T4" fmla="*/ 181 w 407"/>
              <a:gd name="T5" fmla="*/ 45 h 69"/>
              <a:gd name="T6" fmla="*/ 195 w 407"/>
              <a:gd name="T7" fmla="*/ 56 h 69"/>
              <a:gd name="T8" fmla="*/ 179 w 407"/>
              <a:gd name="T9" fmla="*/ 67 h 69"/>
              <a:gd name="T10" fmla="*/ 19 w 407"/>
              <a:gd name="T11" fmla="*/ 67 h 69"/>
              <a:gd name="T12" fmla="*/ 3 w 407"/>
              <a:gd name="T13" fmla="*/ 56 h 69"/>
              <a:gd name="T14" fmla="*/ 19 w 407"/>
              <a:gd name="T15" fmla="*/ 45 h 69"/>
              <a:gd name="T16" fmla="*/ 78 w 407"/>
              <a:gd name="T17" fmla="*/ 45 h 69"/>
              <a:gd name="T18" fmla="*/ 97 w 407"/>
              <a:gd name="T19" fmla="*/ 35 h 69"/>
              <a:gd name="T20" fmla="*/ 79 w 407"/>
              <a:gd name="T21" fmla="*/ 24 h 69"/>
              <a:gd name="T22" fmla="*/ 62 w 407"/>
              <a:gd name="T23" fmla="*/ 13 h 69"/>
              <a:gd name="T24" fmla="*/ 79 w 407"/>
              <a:gd name="T25" fmla="*/ 2 h 69"/>
              <a:gd name="T26" fmla="*/ 407 w 407"/>
              <a:gd name="T27" fmla="*/ 2 h 69"/>
              <a:gd name="T28" fmla="*/ 407 w 407"/>
              <a:gd name="T29" fmla="*/ 0 h 69"/>
              <a:gd name="T30" fmla="*/ 79 w 407"/>
              <a:gd name="T31" fmla="*/ 0 h 69"/>
              <a:gd name="T32" fmla="*/ 60 w 407"/>
              <a:gd name="T33" fmla="*/ 13 h 69"/>
              <a:gd name="T34" fmla="*/ 79 w 407"/>
              <a:gd name="T35" fmla="*/ 27 h 69"/>
              <a:gd name="T36" fmla="*/ 95 w 407"/>
              <a:gd name="T37" fmla="*/ 35 h 69"/>
              <a:gd name="T38" fmla="*/ 78 w 407"/>
              <a:gd name="T39" fmla="*/ 42 h 69"/>
              <a:gd name="T40" fmla="*/ 19 w 407"/>
              <a:gd name="T41" fmla="*/ 42 h 69"/>
              <a:gd name="T42" fmla="*/ 0 w 407"/>
              <a:gd name="T43" fmla="*/ 56 h 69"/>
              <a:gd name="T44" fmla="*/ 19 w 407"/>
              <a:gd name="T45" fmla="*/ 69 h 69"/>
              <a:gd name="T46" fmla="*/ 179 w 407"/>
              <a:gd name="T47" fmla="*/ 69 h 69"/>
              <a:gd name="T48" fmla="*/ 198 w 407"/>
              <a:gd name="T49" fmla="*/ 56 h 69"/>
              <a:gd name="T50" fmla="*/ 181 w 407"/>
              <a:gd name="T51" fmla="*/ 42 h 69"/>
              <a:gd name="T52" fmla="*/ 166 w 407"/>
              <a:gd name="T53" fmla="*/ 35 h 69"/>
              <a:gd name="T54" fmla="*/ 182 w 407"/>
              <a:gd name="T55" fmla="*/ 27 h 69"/>
              <a:gd name="T56" fmla="*/ 407 w 407"/>
              <a:gd name="T57" fmla="*/ 27 h 69"/>
              <a:gd name="T58" fmla="*/ 407 w 407"/>
              <a:gd name="T59" fmla="*/ 24 h 69"/>
              <a:gd name="T60" fmla="*/ 182 w 407"/>
              <a:gd name="T61"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7" h="69">
                <a:moveTo>
                  <a:pt x="182" y="24"/>
                </a:moveTo>
                <a:cubicBezTo>
                  <a:pt x="172" y="24"/>
                  <a:pt x="163" y="29"/>
                  <a:pt x="163" y="35"/>
                </a:cubicBezTo>
                <a:cubicBezTo>
                  <a:pt x="163" y="40"/>
                  <a:pt x="171" y="45"/>
                  <a:pt x="181" y="45"/>
                </a:cubicBezTo>
                <a:cubicBezTo>
                  <a:pt x="189" y="45"/>
                  <a:pt x="195" y="50"/>
                  <a:pt x="195" y="56"/>
                </a:cubicBezTo>
                <a:cubicBezTo>
                  <a:pt x="195" y="62"/>
                  <a:pt x="188" y="67"/>
                  <a:pt x="179" y="67"/>
                </a:cubicBezTo>
                <a:cubicBezTo>
                  <a:pt x="19" y="67"/>
                  <a:pt x="19" y="67"/>
                  <a:pt x="19" y="67"/>
                </a:cubicBezTo>
                <a:cubicBezTo>
                  <a:pt x="10" y="67"/>
                  <a:pt x="3" y="62"/>
                  <a:pt x="3" y="56"/>
                </a:cubicBezTo>
                <a:cubicBezTo>
                  <a:pt x="3" y="50"/>
                  <a:pt x="10" y="45"/>
                  <a:pt x="19" y="45"/>
                </a:cubicBezTo>
                <a:cubicBezTo>
                  <a:pt x="78" y="45"/>
                  <a:pt x="78" y="45"/>
                  <a:pt x="78" y="45"/>
                </a:cubicBezTo>
                <a:cubicBezTo>
                  <a:pt x="89" y="45"/>
                  <a:pt x="97" y="40"/>
                  <a:pt x="97" y="35"/>
                </a:cubicBezTo>
                <a:cubicBezTo>
                  <a:pt x="97" y="29"/>
                  <a:pt x="89" y="24"/>
                  <a:pt x="79" y="24"/>
                </a:cubicBezTo>
                <a:cubicBezTo>
                  <a:pt x="70" y="24"/>
                  <a:pt x="62" y="19"/>
                  <a:pt x="62" y="13"/>
                </a:cubicBezTo>
                <a:cubicBezTo>
                  <a:pt x="62" y="7"/>
                  <a:pt x="70" y="2"/>
                  <a:pt x="79" y="2"/>
                </a:cubicBezTo>
                <a:cubicBezTo>
                  <a:pt x="407" y="2"/>
                  <a:pt x="407" y="2"/>
                  <a:pt x="407" y="2"/>
                </a:cubicBezTo>
                <a:cubicBezTo>
                  <a:pt x="407" y="0"/>
                  <a:pt x="407" y="0"/>
                  <a:pt x="407" y="0"/>
                </a:cubicBezTo>
                <a:cubicBezTo>
                  <a:pt x="79" y="0"/>
                  <a:pt x="79" y="0"/>
                  <a:pt x="79" y="0"/>
                </a:cubicBezTo>
                <a:cubicBezTo>
                  <a:pt x="68" y="0"/>
                  <a:pt x="60" y="6"/>
                  <a:pt x="60" y="13"/>
                </a:cubicBezTo>
                <a:cubicBezTo>
                  <a:pt x="60" y="21"/>
                  <a:pt x="68" y="27"/>
                  <a:pt x="79" y="27"/>
                </a:cubicBezTo>
                <a:cubicBezTo>
                  <a:pt x="87" y="27"/>
                  <a:pt x="95" y="30"/>
                  <a:pt x="95" y="35"/>
                </a:cubicBezTo>
                <a:cubicBezTo>
                  <a:pt x="95" y="39"/>
                  <a:pt x="87" y="42"/>
                  <a:pt x="78" y="42"/>
                </a:cubicBezTo>
                <a:cubicBezTo>
                  <a:pt x="19" y="42"/>
                  <a:pt x="19" y="42"/>
                  <a:pt x="19" y="42"/>
                </a:cubicBezTo>
                <a:cubicBezTo>
                  <a:pt x="9" y="42"/>
                  <a:pt x="0" y="48"/>
                  <a:pt x="0" y="56"/>
                </a:cubicBezTo>
                <a:cubicBezTo>
                  <a:pt x="0" y="63"/>
                  <a:pt x="9" y="69"/>
                  <a:pt x="19" y="69"/>
                </a:cubicBezTo>
                <a:cubicBezTo>
                  <a:pt x="179" y="69"/>
                  <a:pt x="179" y="69"/>
                  <a:pt x="179" y="69"/>
                </a:cubicBezTo>
                <a:cubicBezTo>
                  <a:pt x="189" y="69"/>
                  <a:pt x="198" y="63"/>
                  <a:pt x="198" y="56"/>
                </a:cubicBezTo>
                <a:cubicBezTo>
                  <a:pt x="198" y="48"/>
                  <a:pt x="190" y="42"/>
                  <a:pt x="181" y="42"/>
                </a:cubicBezTo>
                <a:cubicBezTo>
                  <a:pt x="173" y="42"/>
                  <a:pt x="166" y="39"/>
                  <a:pt x="166" y="35"/>
                </a:cubicBezTo>
                <a:cubicBezTo>
                  <a:pt x="166" y="30"/>
                  <a:pt x="174" y="27"/>
                  <a:pt x="182" y="27"/>
                </a:cubicBezTo>
                <a:cubicBezTo>
                  <a:pt x="407" y="27"/>
                  <a:pt x="407" y="27"/>
                  <a:pt x="407" y="27"/>
                </a:cubicBezTo>
                <a:cubicBezTo>
                  <a:pt x="407" y="24"/>
                  <a:pt x="407" y="24"/>
                  <a:pt x="407" y="24"/>
                </a:cubicBezTo>
                <a:lnTo>
                  <a:pt x="182" y="24"/>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86" name="Freeform 10"/>
          <p:cNvSpPr/>
          <p:nvPr>
            <p:custDataLst>
              <p:tags r:id="rId6"/>
            </p:custDataLst>
          </p:nvPr>
        </p:nvSpPr>
        <p:spPr bwMode="auto">
          <a:xfrm>
            <a:off x="8509198" y="1876206"/>
            <a:ext cx="2152899" cy="364222"/>
          </a:xfrm>
          <a:custGeom>
            <a:avLst/>
            <a:gdLst>
              <a:gd name="T0" fmla="*/ 180 w 326"/>
              <a:gd name="T1" fmla="*/ 36 h 55"/>
              <a:gd name="T2" fmla="*/ 195 w 326"/>
              <a:gd name="T3" fmla="*/ 27 h 55"/>
              <a:gd name="T4" fmla="*/ 181 w 326"/>
              <a:gd name="T5" fmla="*/ 19 h 55"/>
              <a:gd name="T6" fmla="*/ 169 w 326"/>
              <a:gd name="T7" fmla="*/ 10 h 55"/>
              <a:gd name="T8" fmla="*/ 183 w 326"/>
              <a:gd name="T9" fmla="*/ 2 h 55"/>
              <a:gd name="T10" fmla="*/ 310 w 326"/>
              <a:gd name="T11" fmla="*/ 2 h 55"/>
              <a:gd name="T12" fmla="*/ 324 w 326"/>
              <a:gd name="T13" fmla="*/ 10 h 55"/>
              <a:gd name="T14" fmla="*/ 310 w 326"/>
              <a:gd name="T15" fmla="*/ 19 h 55"/>
              <a:gd name="T16" fmla="*/ 263 w 326"/>
              <a:gd name="T17" fmla="*/ 19 h 55"/>
              <a:gd name="T18" fmla="*/ 248 w 326"/>
              <a:gd name="T19" fmla="*/ 27 h 55"/>
              <a:gd name="T20" fmla="*/ 263 w 326"/>
              <a:gd name="T21" fmla="*/ 36 h 55"/>
              <a:gd name="T22" fmla="*/ 276 w 326"/>
              <a:gd name="T23" fmla="*/ 44 h 55"/>
              <a:gd name="T24" fmla="*/ 263 w 326"/>
              <a:gd name="T25" fmla="*/ 53 h 55"/>
              <a:gd name="T26" fmla="*/ 0 w 326"/>
              <a:gd name="T27" fmla="*/ 53 h 55"/>
              <a:gd name="T28" fmla="*/ 0 w 326"/>
              <a:gd name="T29" fmla="*/ 55 h 55"/>
              <a:gd name="T30" fmla="*/ 263 w 326"/>
              <a:gd name="T31" fmla="*/ 55 h 55"/>
              <a:gd name="T32" fmla="*/ 278 w 326"/>
              <a:gd name="T33" fmla="*/ 44 h 55"/>
              <a:gd name="T34" fmla="*/ 263 w 326"/>
              <a:gd name="T35" fmla="*/ 34 h 55"/>
              <a:gd name="T36" fmla="*/ 250 w 326"/>
              <a:gd name="T37" fmla="*/ 27 h 55"/>
              <a:gd name="T38" fmla="*/ 263 w 326"/>
              <a:gd name="T39" fmla="*/ 21 h 55"/>
              <a:gd name="T40" fmla="*/ 310 w 326"/>
              <a:gd name="T41" fmla="*/ 21 h 55"/>
              <a:gd name="T42" fmla="*/ 326 w 326"/>
              <a:gd name="T43" fmla="*/ 10 h 55"/>
              <a:gd name="T44" fmla="*/ 310 w 326"/>
              <a:gd name="T45" fmla="*/ 0 h 55"/>
              <a:gd name="T46" fmla="*/ 183 w 326"/>
              <a:gd name="T47" fmla="*/ 0 h 55"/>
              <a:gd name="T48" fmla="*/ 167 w 326"/>
              <a:gd name="T49" fmla="*/ 10 h 55"/>
              <a:gd name="T50" fmla="*/ 181 w 326"/>
              <a:gd name="T51" fmla="*/ 21 h 55"/>
              <a:gd name="T52" fmla="*/ 193 w 326"/>
              <a:gd name="T53" fmla="*/ 27 h 55"/>
              <a:gd name="T54" fmla="*/ 180 w 326"/>
              <a:gd name="T55" fmla="*/ 34 h 55"/>
              <a:gd name="T56" fmla="*/ 0 w 326"/>
              <a:gd name="T57" fmla="*/ 34 h 55"/>
              <a:gd name="T58" fmla="*/ 0 w 326"/>
              <a:gd name="T59" fmla="*/ 36 h 55"/>
              <a:gd name="T60" fmla="*/ 180 w 326"/>
              <a:gd name="T6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6" h="55">
                <a:moveTo>
                  <a:pt x="180" y="36"/>
                </a:moveTo>
                <a:cubicBezTo>
                  <a:pt x="188" y="36"/>
                  <a:pt x="195" y="32"/>
                  <a:pt x="195" y="27"/>
                </a:cubicBezTo>
                <a:cubicBezTo>
                  <a:pt x="195" y="23"/>
                  <a:pt x="189" y="19"/>
                  <a:pt x="181" y="19"/>
                </a:cubicBezTo>
                <a:cubicBezTo>
                  <a:pt x="175" y="19"/>
                  <a:pt x="169" y="15"/>
                  <a:pt x="169" y="10"/>
                </a:cubicBezTo>
                <a:cubicBezTo>
                  <a:pt x="169" y="6"/>
                  <a:pt x="175" y="2"/>
                  <a:pt x="183" y="2"/>
                </a:cubicBezTo>
                <a:cubicBezTo>
                  <a:pt x="310" y="2"/>
                  <a:pt x="310" y="2"/>
                  <a:pt x="310" y="2"/>
                </a:cubicBezTo>
                <a:cubicBezTo>
                  <a:pt x="318" y="2"/>
                  <a:pt x="324" y="6"/>
                  <a:pt x="324" y="10"/>
                </a:cubicBezTo>
                <a:cubicBezTo>
                  <a:pt x="324" y="15"/>
                  <a:pt x="318" y="19"/>
                  <a:pt x="310" y="19"/>
                </a:cubicBezTo>
                <a:cubicBezTo>
                  <a:pt x="263" y="19"/>
                  <a:pt x="263" y="19"/>
                  <a:pt x="263" y="19"/>
                </a:cubicBezTo>
                <a:cubicBezTo>
                  <a:pt x="255" y="19"/>
                  <a:pt x="248" y="23"/>
                  <a:pt x="248" y="27"/>
                </a:cubicBezTo>
                <a:cubicBezTo>
                  <a:pt x="248" y="32"/>
                  <a:pt x="255" y="36"/>
                  <a:pt x="263" y="36"/>
                </a:cubicBezTo>
                <a:cubicBezTo>
                  <a:pt x="270" y="36"/>
                  <a:pt x="276" y="40"/>
                  <a:pt x="276" y="44"/>
                </a:cubicBezTo>
                <a:cubicBezTo>
                  <a:pt x="276" y="49"/>
                  <a:pt x="270" y="53"/>
                  <a:pt x="263" y="53"/>
                </a:cubicBezTo>
                <a:cubicBezTo>
                  <a:pt x="0" y="53"/>
                  <a:pt x="0" y="53"/>
                  <a:pt x="0" y="53"/>
                </a:cubicBezTo>
                <a:cubicBezTo>
                  <a:pt x="0" y="55"/>
                  <a:pt x="0" y="55"/>
                  <a:pt x="0" y="55"/>
                </a:cubicBezTo>
                <a:cubicBezTo>
                  <a:pt x="263" y="55"/>
                  <a:pt x="263" y="55"/>
                  <a:pt x="263" y="55"/>
                </a:cubicBezTo>
                <a:cubicBezTo>
                  <a:pt x="271" y="55"/>
                  <a:pt x="278" y="50"/>
                  <a:pt x="278" y="44"/>
                </a:cubicBezTo>
                <a:cubicBezTo>
                  <a:pt x="278" y="38"/>
                  <a:pt x="271" y="34"/>
                  <a:pt x="263" y="34"/>
                </a:cubicBezTo>
                <a:cubicBezTo>
                  <a:pt x="256" y="34"/>
                  <a:pt x="250" y="31"/>
                  <a:pt x="250" y="27"/>
                </a:cubicBezTo>
                <a:cubicBezTo>
                  <a:pt x="250" y="24"/>
                  <a:pt x="256" y="21"/>
                  <a:pt x="263" y="21"/>
                </a:cubicBezTo>
                <a:cubicBezTo>
                  <a:pt x="310" y="21"/>
                  <a:pt x="310" y="21"/>
                  <a:pt x="310" y="21"/>
                </a:cubicBezTo>
                <a:cubicBezTo>
                  <a:pt x="319" y="21"/>
                  <a:pt x="326" y="16"/>
                  <a:pt x="326" y="10"/>
                </a:cubicBezTo>
                <a:cubicBezTo>
                  <a:pt x="326" y="4"/>
                  <a:pt x="319" y="0"/>
                  <a:pt x="310" y="0"/>
                </a:cubicBezTo>
                <a:cubicBezTo>
                  <a:pt x="183" y="0"/>
                  <a:pt x="183" y="0"/>
                  <a:pt x="183" y="0"/>
                </a:cubicBezTo>
                <a:cubicBezTo>
                  <a:pt x="174" y="0"/>
                  <a:pt x="167" y="4"/>
                  <a:pt x="167" y="10"/>
                </a:cubicBezTo>
                <a:cubicBezTo>
                  <a:pt x="167" y="16"/>
                  <a:pt x="173" y="21"/>
                  <a:pt x="181" y="21"/>
                </a:cubicBezTo>
                <a:cubicBezTo>
                  <a:pt x="187" y="21"/>
                  <a:pt x="193" y="24"/>
                  <a:pt x="193" y="27"/>
                </a:cubicBezTo>
                <a:cubicBezTo>
                  <a:pt x="193" y="31"/>
                  <a:pt x="187" y="34"/>
                  <a:pt x="180" y="34"/>
                </a:cubicBezTo>
                <a:cubicBezTo>
                  <a:pt x="0" y="34"/>
                  <a:pt x="0" y="34"/>
                  <a:pt x="0" y="34"/>
                </a:cubicBezTo>
                <a:cubicBezTo>
                  <a:pt x="0" y="36"/>
                  <a:pt x="0" y="36"/>
                  <a:pt x="0" y="36"/>
                </a:cubicBezTo>
                <a:lnTo>
                  <a:pt x="180" y="36"/>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87" name="Freeform 11"/>
          <p:cNvSpPr/>
          <p:nvPr>
            <p:custDataLst>
              <p:tags r:id="rId7"/>
            </p:custDataLst>
          </p:nvPr>
        </p:nvSpPr>
        <p:spPr bwMode="auto">
          <a:xfrm>
            <a:off x="8441843" y="1876206"/>
            <a:ext cx="2155393" cy="364222"/>
          </a:xfrm>
          <a:custGeom>
            <a:avLst/>
            <a:gdLst>
              <a:gd name="T0" fmla="*/ 180 w 326"/>
              <a:gd name="T1" fmla="*/ 36 h 55"/>
              <a:gd name="T2" fmla="*/ 195 w 326"/>
              <a:gd name="T3" fmla="*/ 27 h 55"/>
              <a:gd name="T4" fmla="*/ 182 w 326"/>
              <a:gd name="T5" fmla="*/ 19 h 55"/>
              <a:gd name="T6" fmla="*/ 170 w 326"/>
              <a:gd name="T7" fmla="*/ 10 h 55"/>
              <a:gd name="T8" fmla="*/ 183 w 326"/>
              <a:gd name="T9" fmla="*/ 2 h 55"/>
              <a:gd name="T10" fmla="*/ 311 w 326"/>
              <a:gd name="T11" fmla="*/ 2 h 55"/>
              <a:gd name="T12" fmla="*/ 324 w 326"/>
              <a:gd name="T13" fmla="*/ 10 h 55"/>
              <a:gd name="T14" fmla="*/ 311 w 326"/>
              <a:gd name="T15" fmla="*/ 19 h 55"/>
              <a:gd name="T16" fmla="*/ 264 w 326"/>
              <a:gd name="T17" fmla="*/ 19 h 55"/>
              <a:gd name="T18" fmla="*/ 249 w 326"/>
              <a:gd name="T19" fmla="*/ 27 h 55"/>
              <a:gd name="T20" fmla="*/ 264 w 326"/>
              <a:gd name="T21" fmla="*/ 36 h 55"/>
              <a:gd name="T22" fmla="*/ 277 w 326"/>
              <a:gd name="T23" fmla="*/ 44 h 55"/>
              <a:gd name="T24" fmla="*/ 263 w 326"/>
              <a:gd name="T25" fmla="*/ 53 h 55"/>
              <a:gd name="T26" fmla="*/ 0 w 326"/>
              <a:gd name="T27" fmla="*/ 53 h 55"/>
              <a:gd name="T28" fmla="*/ 0 w 326"/>
              <a:gd name="T29" fmla="*/ 55 h 55"/>
              <a:gd name="T30" fmla="*/ 263 w 326"/>
              <a:gd name="T31" fmla="*/ 55 h 55"/>
              <a:gd name="T32" fmla="*/ 279 w 326"/>
              <a:gd name="T33" fmla="*/ 44 h 55"/>
              <a:gd name="T34" fmla="*/ 264 w 326"/>
              <a:gd name="T35" fmla="*/ 34 h 55"/>
              <a:gd name="T36" fmla="*/ 251 w 326"/>
              <a:gd name="T37" fmla="*/ 27 h 55"/>
              <a:gd name="T38" fmla="*/ 264 w 326"/>
              <a:gd name="T39" fmla="*/ 21 h 55"/>
              <a:gd name="T40" fmla="*/ 311 w 326"/>
              <a:gd name="T41" fmla="*/ 21 h 55"/>
              <a:gd name="T42" fmla="*/ 326 w 326"/>
              <a:gd name="T43" fmla="*/ 10 h 55"/>
              <a:gd name="T44" fmla="*/ 311 w 326"/>
              <a:gd name="T45" fmla="*/ 0 h 55"/>
              <a:gd name="T46" fmla="*/ 183 w 326"/>
              <a:gd name="T47" fmla="*/ 0 h 55"/>
              <a:gd name="T48" fmla="*/ 168 w 326"/>
              <a:gd name="T49" fmla="*/ 10 h 55"/>
              <a:gd name="T50" fmla="*/ 182 w 326"/>
              <a:gd name="T51" fmla="*/ 21 h 55"/>
              <a:gd name="T52" fmla="*/ 193 w 326"/>
              <a:gd name="T53" fmla="*/ 27 h 55"/>
              <a:gd name="T54" fmla="*/ 180 w 326"/>
              <a:gd name="T55" fmla="*/ 34 h 55"/>
              <a:gd name="T56" fmla="*/ 0 w 326"/>
              <a:gd name="T57" fmla="*/ 34 h 55"/>
              <a:gd name="T58" fmla="*/ 0 w 326"/>
              <a:gd name="T59" fmla="*/ 36 h 55"/>
              <a:gd name="T60" fmla="*/ 180 w 326"/>
              <a:gd name="T6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6" h="55">
                <a:moveTo>
                  <a:pt x="180" y="36"/>
                </a:moveTo>
                <a:cubicBezTo>
                  <a:pt x="189" y="36"/>
                  <a:pt x="195" y="32"/>
                  <a:pt x="195" y="27"/>
                </a:cubicBezTo>
                <a:cubicBezTo>
                  <a:pt x="195" y="23"/>
                  <a:pt x="189" y="19"/>
                  <a:pt x="182" y="19"/>
                </a:cubicBezTo>
                <a:cubicBezTo>
                  <a:pt x="175" y="19"/>
                  <a:pt x="170" y="15"/>
                  <a:pt x="170" y="10"/>
                </a:cubicBezTo>
                <a:cubicBezTo>
                  <a:pt x="170" y="6"/>
                  <a:pt x="176" y="2"/>
                  <a:pt x="183" y="2"/>
                </a:cubicBezTo>
                <a:cubicBezTo>
                  <a:pt x="311" y="2"/>
                  <a:pt x="311" y="2"/>
                  <a:pt x="311" y="2"/>
                </a:cubicBezTo>
                <a:cubicBezTo>
                  <a:pt x="318" y="2"/>
                  <a:pt x="324" y="6"/>
                  <a:pt x="324" y="10"/>
                </a:cubicBezTo>
                <a:cubicBezTo>
                  <a:pt x="324" y="15"/>
                  <a:pt x="318" y="19"/>
                  <a:pt x="311" y="19"/>
                </a:cubicBezTo>
                <a:cubicBezTo>
                  <a:pt x="264" y="19"/>
                  <a:pt x="264" y="19"/>
                  <a:pt x="264" y="19"/>
                </a:cubicBezTo>
                <a:cubicBezTo>
                  <a:pt x="255" y="19"/>
                  <a:pt x="249" y="23"/>
                  <a:pt x="249" y="27"/>
                </a:cubicBezTo>
                <a:cubicBezTo>
                  <a:pt x="249" y="32"/>
                  <a:pt x="255" y="36"/>
                  <a:pt x="264" y="36"/>
                </a:cubicBezTo>
                <a:cubicBezTo>
                  <a:pt x="271" y="36"/>
                  <a:pt x="277" y="40"/>
                  <a:pt x="277" y="44"/>
                </a:cubicBezTo>
                <a:cubicBezTo>
                  <a:pt x="277" y="49"/>
                  <a:pt x="270" y="53"/>
                  <a:pt x="263" y="53"/>
                </a:cubicBezTo>
                <a:cubicBezTo>
                  <a:pt x="0" y="53"/>
                  <a:pt x="0" y="53"/>
                  <a:pt x="0" y="53"/>
                </a:cubicBezTo>
                <a:cubicBezTo>
                  <a:pt x="0" y="55"/>
                  <a:pt x="0" y="55"/>
                  <a:pt x="0" y="55"/>
                </a:cubicBezTo>
                <a:cubicBezTo>
                  <a:pt x="263" y="55"/>
                  <a:pt x="263" y="55"/>
                  <a:pt x="263" y="55"/>
                </a:cubicBezTo>
                <a:cubicBezTo>
                  <a:pt x="272" y="55"/>
                  <a:pt x="279" y="50"/>
                  <a:pt x="279" y="44"/>
                </a:cubicBezTo>
                <a:cubicBezTo>
                  <a:pt x="279" y="38"/>
                  <a:pt x="272" y="34"/>
                  <a:pt x="264" y="34"/>
                </a:cubicBezTo>
                <a:cubicBezTo>
                  <a:pt x="256" y="34"/>
                  <a:pt x="251" y="31"/>
                  <a:pt x="251" y="27"/>
                </a:cubicBezTo>
                <a:cubicBezTo>
                  <a:pt x="251" y="24"/>
                  <a:pt x="257" y="21"/>
                  <a:pt x="264" y="21"/>
                </a:cubicBezTo>
                <a:cubicBezTo>
                  <a:pt x="311" y="21"/>
                  <a:pt x="311" y="21"/>
                  <a:pt x="311" y="21"/>
                </a:cubicBezTo>
                <a:cubicBezTo>
                  <a:pt x="319" y="21"/>
                  <a:pt x="326" y="16"/>
                  <a:pt x="326" y="10"/>
                </a:cubicBezTo>
                <a:cubicBezTo>
                  <a:pt x="326" y="4"/>
                  <a:pt x="319" y="0"/>
                  <a:pt x="311" y="0"/>
                </a:cubicBezTo>
                <a:cubicBezTo>
                  <a:pt x="183" y="0"/>
                  <a:pt x="183" y="0"/>
                  <a:pt x="183" y="0"/>
                </a:cubicBezTo>
                <a:cubicBezTo>
                  <a:pt x="175" y="0"/>
                  <a:pt x="168" y="4"/>
                  <a:pt x="168" y="10"/>
                </a:cubicBezTo>
                <a:cubicBezTo>
                  <a:pt x="168" y="16"/>
                  <a:pt x="174" y="21"/>
                  <a:pt x="182" y="21"/>
                </a:cubicBezTo>
                <a:cubicBezTo>
                  <a:pt x="188" y="21"/>
                  <a:pt x="193" y="24"/>
                  <a:pt x="193" y="27"/>
                </a:cubicBezTo>
                <a:cubicBezTo>
                  <a:pt x="193" y="31"/>
                  <a:pt x="187" y="34"/>
                  <a:pt x="180" y="34"/>
                </a:cubicBezTo>
                <a:cubicBezTo>
                  <a:pt x="0" y="34"/>
                  <a:pt x="0" y="34"/>
                  <a:pt x="0" y="34"/>
                </a:cubicBezTo>
                <a:cubicBezTo>
                  <a:pt x="0" y="36"/>
                  <a:pt x="0" y="36"/>
                  <a:pt x="0" y="36"/>
                </a:cubicBezTo>
                <a:lnTo>
                  <a:pt x="180" y="36"/>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88" name="Oval 12"/>
          <p:cNvSpPr>
            <a:spLocks noChangeArrowheads="1"/>
          </p:cNvSpPr>
          <p:nvPr>
            <p:custDataLst>
              <p:tags r:id="rId8"/>
            </p:custDataLst>
          </p:nvPr>
        </p:nvSpPr>
        <p:spPr bwMode="auto">
          <a:xfrm>
            <a:off x="6201630" y="1599297"/>
            <a:ext cx="4268378" cy="4268378"/>
          </a:xfrm>
          <a:prstGeom prst="ellipse">
            <a:avLst/>
          </a:prstGeom>
          <a:solidFill>
            <a:schemeClr val="accent2"/>
          </a:solidFill>
          <a:ln>
            <a:noFill/>
          </a:ln>
        </p:spPr>
        <p:txBody>
          <a:bodyPr vert="horz" wrap="square" lIns="91440" tIns="45720" rIns="91440" bIns="45720" numCol="1" anchor="t" anchorCtr="0" compatLnSpc="1"/>
          <a:lstStyle/>
          <a:p>
            <a:endParaRPr lang="zh-CN" altLang="en-US"/>
          </a:p>
        </p:txBody>
      </p:sp>
      <p:sp>
        <p:nvSpPr>
          <p:cNvPr id="389" name="Freeform 13"/>
          <p:cNvSpPr/>
          <p:nvPr>
            <p:custDataLst>
              <p:tags r:id="rId9"/>
            </p:custDataLst>
          </p:nvPr>
        </p:nvSpPr>
        <p:spPr bwMode="auto">
          <a:xfrm>
            <a:off x="9988536" y="3871940"/>
            <a:ext cx="1566652" cy="765864"/>
          </a:xfrm>
          <a:custGeom>
            <a:avLst/>
            <a:gdLst>
              <a:gd name="T0" fmla="*/ 218 w 237"/>
              <a:gd name="T1" fmla="*/ 27 h 116"/>
              <a:gd name="T2" fmla="*/ 135 w 237"/>
              <a:gd name="T3" fmla="*/ 27 h 116"/>
              <a:gd name="T4" fmla="*/ 118 w 237"/>
              <a:gd name="T5" fmla="*/ 36 h 116"/>
              <a:gd name="T6" fmla="*/ 135 w 237"/>
              <a:gd name="T7" fmla="*/ 45 h 116"/>
              <a:gd name="T8" fmla="*/ 149 w 237"/>
              <a:gd name="T9" fmla="*/ 45 h 116"/>
              <a:gd name="T10" fmla="*/ 168 w 237"/>
              <a:gd name="T11" fmla="*/ 58 h 116"/>
              <a:gd name="T12" fmla="*/ 149 w 237"/>
              <a:gd name="T13" fmla="*/ 72 h 116"/>
              <a:gd name="T14" fmla="*/ 106 w 237"/>
              <a:gd name="T15" fmla="*/ 72 h 116"/>
              <a:gd name="T16" fmla="*/ 89 w 237"/>
              <a:gd name="T17" fmla="*/ 81 h 116"/>
              <a:gd name="T18" fmla="*/ 106 w 237"/>
              <a:gd name="T19" fmla="*/ 90 h 116"/>
              <a:gd name="T20" fmla="*/ 188 w 237"/>
              <a:gd name="T21" fmla="*/ 90 h 116"/>
              <a:gd name="T22" fmla="*/ 207 w 237"/>
              <a:gd name="T23" fmla="*/ 103 h 116"/>
              <a:gd name="T24" fmla="*/ 188 w 237"/>
              <a:gd name="T25" fmla="*/ 116 h 116"/>
              <a:gd name="T26" fmla="*/ 0 w 237"/>
              <a:gd name="T27" fmla="*/ 116 h 116"/>
              <a:gd name="T28" fmla="*/ 0 w 237"/>
              <a:gd name="T29" fmla="*/ 114 h 116"/>
              <a:gd name="T30" fmla="*/ 188 w 237"/>
              <a:gd name="T31" fmla="*/ 114 h 116"/>
              <a:gd name="T32" fmla="*/ 205 w 237"/>
              <a:gd name="T33" fmla="*/ 103 h 116"/>
              <a:gd name="T34" fmla="*/ 188 w 237"/>
              <a:gd name="T35" fmla="*/ 92 h 116"/>
              <a:gd name="T36" fmla="*/ 106 w 237"/>
              <a:gd name="T37" fmla="*/ 92 h 116"/>
              <a:gd name="T38" fmla="*/ 86 w 237"/>
              <a:gd name="T39" fmla="*/ 81 h 116"/>
              <a:gd name="T40" fmla="*/ 106 w 237"/>
              <a:gd name="T41" fmla="*/ 69 h 116"/>
              <a:gd name="T42" fmla="*/ 149 w 237"/>
              <a:gd name="T43" fmla="*/ 69 h 116"/>
              <a:gd name="T44" fmla="*/ 166 w 237"/>
              <a:gd name="T45" fmla="*/ 58 h 116"/>
              <a:gd name="T46" fmla="*/ 149 w 237"/>
              <a:gd name="T47" fmla="*/ 47 h 116"/>
              <a:gd name="T48" fmla="*/ 135 w 237"/>
              <a:gd name="T49" fmla="*/ 47 h 116"/>
              <a:gd name="T50" fmla="*/ 116 w 237"/>
              <a:gd name="T51" fmla="*/ 36 h 116"/>
              <a:gd name="T52" fmla="*/ 135 w 237"/>
              <a:gd name="T53" fmla="*/ 25 h 116"/>
              <a:gd name="T54" fmla="*/ 218 w 237"/>
              <a:gd name="T55" fmla="*/ 25 h 116"/>
              <a:gd name="T56" fmla="*/ 234 w 237"/>
              <a:gd name="T57" fmla="*/ 14 h 116"/>
              <a:gd name="T58" fmla="*/ 218 w 237"/>
              <a:gd name="T59" fmla="*/ 3 h 116"/>
              <a:gd name="T60" fmla="*/ 0 w 237"/>
              <a:gd name="T61" fmla="*/ 3 h 116"/>
              <a:gd name="T62" fmla="*/ 0 w 237"/>
              <a:gd name="T63" fmla="*/ 0 h 116"/>
              <a:gd name="T64" fmla="*/ 218 w 237"/>
              <a:gd name="T65" fmla="*/ 0 h 116"/>
              <a:gd name="T66" fmla="*/ 237 w 237"/>
              <a:gd name="T67" fmla="*/ 14 h 116"/>
              <a:gd name="T68" fmla="*/ 218 w 237"/>
              <a:gd name="T69" fmla="*/ 2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7" h="116">
                <a:moveTo>
                  <a:pt x="218" y="27"/>
                </a:moveTo>
                <a:cubicBezTo>
                  <a:pt x="135" y="27"/>
                  <a:pt x="135" y="27"/>
                  <a:pt x="135" y="27"/>
                </a:cubicBezTo>
                <a:cubicBezTo>
                  <a:pt x="126" y="27"/>
                  <a:pt x="118" y="31"/>
                  <a:pt x="118" y="36"/>
                </a:cubicBezTo>
                <a:cubicBezTo>
                  <a:pt x="118" y="41"/>
                  <a:pt x="126" y="45"/>
                  <a:pt x="135" y="45"/>
                </a:cubicBezTo>
                <a:cubicBezTo>
                  <a:pt x="149" y="45"/>
                  <a:pt x="149" y="45"/>
                  <a:pt x="149" y="45"/>
                </a:cubicBezTo>
                <a:cubicBezTo>
                  <a:pt x="160" y="45"/>
                  <a:pt x="168" y="51"/>
                  <a:pt x="168" y="58"/>
                </a:cubicBezTo>
                <a:cubicBezTo>
                  <a:pt x="168" y="66"/>
                  <a:pt x="160" y="72"/>
                  <a:pt x="149" y="72"/>
                </a:cubicBezTo>
                <a:cubicBezTo>
                  <a:pt x="106" y="72"/>
                  <a:pt x="106" y="72"/>
                  <a:pt x="106" y="72"/>
                </a:cubicBezTo>
                <a:cubicBezTo>
                  <a:pt x="97" y="72"/>
                  <a:pt x="89" y="76"/>
                  <a:pt x="89" y="81"/>
                </a:cubicBezTo>
                <a:cubicBezTo>
                  <a:pt x="89" y="85"/>
                  <a:pt x="97" y="90"/>
                  <a:pt x="106" y="90"/>
                </a:cubicBezTo>
                <a:cubicBezTo>
                  <a:pt x="188" y="90"/>
                  <a:pt x="188" y="90"/>
                  <a:pt x="188" y="90"/>
                </a:cubicBezTo>
                <a:cubicBezTo>
                  <a:pt x="199" y="90"/>
                  <a:pt x="207" y="96"/>
                  <a:pt x="207" y="103"/>
                </a:cubicBezTo>
                <a:cubicBezTo>
                  <a:pt x="207" y="110"/>
                  <a:pt x="199" y="116"/>
                  <a:pt x="188" y="116"/>
                </a:cubicBezTo>
                <a:cubicBezTo>
                  <a:pt x="0" y="116"/>
                  <a:pt x="0" y="116"/>
                  <a:pt x="0" y="116"/>
                </a:cubicBezTo>
                <a:cubicBezTo>
                  <a:pt x="0" y="114"/>
                  <a:pt x="0" y="114"/>
                  <a:pt x="0" y="114"/>
                </a:cubicBezTo>
                <a:cubicBezTo>
                  <a:pt x="188" y="114"/>
                  <a:pt x="188" y="114"/>
                  <a:pt x="188" y="114"/>
                </a:cubicBezTo>
                <a:cubicBezTo>
                  <a:pt x="197" y="114"/>
                  <a:pt x="205" y="109"/>
                  <a:pt x="205" y="103"/>
                </a:cubicBezTo>
                <a:cubicBezTo>
                  <a:pt x="205" y="97"/>
                  <a:pt x="197" y="92"/>
                  <a:pt x="188" y="92"/>
                </a:cubicBezTo>
                <a:cubicBezTo>
                  <a:pt x="106" y="92"/>
                  <a:pt x="106" y="92"/>
                  <a:pt x="106" y="92"/>
                </a:cubicBezTo>
                <a:cubicBezTo>
                  <a:pt x="95" y="92"/>
                  <a:pt x="86" y="87"/>
                  <a:pt x="86" y="81"/>
                </a:cubicBezTo>
                <a:cubicBezTo>
                  <a:pt x="86" y="74"/>
                  <a:pt x="95" y="69"/>
                  <a:pt x="106" y="69"/>
                </a:cubicBezTo>
                <a:cubicBezTo>
                  <a:pt x="149" y="69"/>
                  <a:pt x="149" y="69"/>
                  <a:pt x="149" y="69"/>
                </a:cubicBezTo>
                <a:cubicBezTo>
                  <a:pt x="158" y="69"/>
                  <a:pt x="166" y="64"/>
                  <a:pt x="166" y="58"/>
                </a:cubicBezTo>
                <a:cubicBezTo>
                  <a:pt x="166" y="52"/>
                  <a:pt x="158" y="47"/>
                  <a:pt x="149" y="47"/>
                </a:cubicBezTo>
                <a:cubicBezTo>
                  <a:pt x="135" y="47"/>
                  <a:pt x="135" y="47"/>
                  <a:pt x="135" y="47"/>
                </a:cubicBezTo>
                <a:cubicBezTo>
                  <a:pt x="124" y="47"/>
                  <a:pt x="116" y="42"/>
                  <a:pt x="116" y="36"/>
                </a:cubicBezTo>
                <a:cubicBezTo>
                  <a:pt x="116" y="30"/>
                  <a:pt x="124" y="25"/>
                  <a:pt x="135" y="25"/>
                </a:cubicBezTo>
                <a:cubicBezTo>
                  <a:pt x="218" y="25"/>
                  <a:pt x="218" y="25"/>
                  <a:pt x="218" y="25"/>
                </a:cubicBezTo>
                <a:cubicBezTo>
                  <a:pt x="227" y="25"/>
                  <a:pt x="234" y="19"/>
                  <a:pt x="234" y="14"/>
                </a:cubicBezTo>
                <a:cubicBezTo>
                  <a:pt x="234" y="8"/>
                  <a:pt x="227" y="3"/>
                  <a:pt x="218" y="3"/>
                </a:cubicBezTo>
                <a:cubicBezTo>
                  <a:pt x="0" y="3"/>
                  <a:pt x="0" y="3"/>
                  <a:pt x="0" y="3"/>
                </a:cubicBezTo>
                <a:cubicBezTo>
                  <a:pt x="0" y="0"/>
                  <a:pt x="0" y="0"/>
                  <a:pt x="0" y="0"/>
                </a:cubicBezTo>
                <a:cubicBezTo>
                  <a:pt x="218" y="0"/>
                  <a:pt x="218" y="0"/>
                  <a:pt x="218" y="0"/>
                </a:cubicBezTo>
                <a:cubicBezTo>
                  <a:pt x="228" y="0"/>
                  <a:pt x="237" y="6"/>
                  <a:pt x="237" y="14"/>
                </a:cubicBezTo>
                <a:cubicBezTo>
                  <a:pt x="237" y="21"/>
                  <a:pt x="228" y="27"/>
                  <a:pt x="218" y="27"/>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90" name="Freeform 14"/>
          <p:cNvSpPr/>
          <p:nvPr>
            <p:custDataLst>
              <p:tags r:id="rId10"/>
            </p:custDataLst>
          </p:nvPr>
        </p:nvSpPr>
        <p:spPr bwMode="auto">
          <a:xfrm>
            <a:off x="9916190" y="3871940"/>
            <a:ext cx="1564157" cy="765864"/>
          </a:xfrm>
          <a:custGeom>
            <a:avLst/>
            <a:gdLst>
              <a:gd name="T0" fmla="*/ 218 w 237"/>
              <a:gd name="T1" fmla="*/ 27 h 116"/>
              <a:gd name="T2" fmla="*/ 135 w 237"/>
              <a:gd name="T3" fmla="*/ 27 h 116"/>
              <a:gd name="T4" fmla="*/ 118 w 237"/>
              <a:gd name="T5" fmla="*/ 36 h 116"/>
              <a:gd name="T6" fmla="*/ 135 w 237"/>
              <a:gd name="T7" fmla="*/ 45 h 116"/>
              <a:gd name="T8" fmla="*/ 149 w 237"/>
              <a:gd name="T9" fmla="*/ 45 h 116"/>
              <a:gd name="T10" fmla="*/ 168 w 237"/>
              <a:gd name="T11" fmla="*/ 58 h 116"/>
              <a:gd name="T12" fmla="*/ 149 w 237"/>
              <a:gd name="T13" fmla="*/ 72 h 116"/>
              <a:gd name="T14" fmla="*/ 105 w 237"/>
              <a:gd name="T15" fmla="*/ 72 h 116"/>
              <a:gd name="T16" fmla="*/ 89 w 237"/>
              <a:gd name="T17" fmla="*/ 81 h 116"/>
              <a:gd name="T18" fmla="*/ 105 w 237"/>
              <a:gd name="T19" fmla="*/ 90 h 116"/>
              <a:gd name="T20" fmla="*/ 188 w 237"/>
              <a:gd name="T21" fmla="*/ 90 h 116"/>
              <a:gd name="T22" fmla="*/ 207 w 237"/>
              <a:gd name="T23" fmla="*/ 103 h 116"/>
              <a:gd name="T24" fmla="*/ 188 w 237"/>
              <a:gd name="T25" fmla="*/ 116 h 116"/>
              <a:gd name="T26" fmla="*/ 0 w 237"/>
              <a:gd name="T27" fmla="*/ 116 h 116"/>
              <a:gd name="T28" fmla="*/ 0 w 237"/>
              <a:gd name="T29" fmla="*/ 114 h 116"/>
              <a:gd name="T30" fmla="*/ 188 w 237"/>
              <a:gd name="T31" fmla="*/ 114 h 116"/>
              <a:gd name="T32" fmla="*/ 205 w 237"/>
              <a:gd name="T33" fmla="*/ 103 h 116"/>
              <a:gd name="T34" fmla="*/ 188 w 237"/>
              <a:gd name="T35" fmla="*/ 92 h 116"/>
              <a:gd name="T36" fmla="*/ 105 w 237"/>
              <a:gd name="T37" fmla="*/ 92 h 116"/>
              <a:gd name="T38" fmla="*/ 86 w 237"/>
              <a:gd name="T39" fmla="*/ 81 h 116"/>
              <a:gd name="T40" fmla="*/ 105 w 237"/>
              <a:gd name="T41" fmla="*/ 69 h 116"/>
              <a:gd name="T42" fmla="*/ 149 w 237"/>
              <a:gd name="T43" fmla="*/ 69 h 116"/>
              <a:gd name="T44" fmla="*/ 166 w 237"/>
              <a:gd name="T45" fmla="*/ 58 h 116"/>
              <a:gd name="T46" fmla="*/ 149 w 237"/>
              <a:gd name="T47" fmla="*/ 47 h 116"/>
              <a:gd name="T48" fmla="*/ 135 w 237"/>
              <a:gd name="T49" fmla="*/ 47 h 116"/>
              <a:gd name="T50" fmla="*/ 116 w 237"/>
              <a:gd name="T51" fmla="*/ 36 h 116"/>
              <a:gd name="T52" fmla="*/ 135 w 237"/>
              <a:gd name="T53" fmla="*/ 25 h 116"/>
              <a:gd name="T54" fmla="*/ 218 w 237"/>
              <a:gd name="T55" fmla="*/ 25 h 116"/>
              <a:gd name="T56" fmla="*/ 234 w 237"/>
              <a:gd name="T57" fmla="*/ 14 h 116"/>
              <a:gd name="T58" fmla="*/ 218 w 237"/>
              <a:gd name="T59" fmla="*/ 3 h 116"/>
              <a:gd name="T60" fmla="*/ 0 w 237"/>
              <a:gd name="T61" fmla="*/ 3 h 116"/>
              <a:gd name="T62" fmla="*/ 0 w 237"/>
              <a:gd name="T63" fmla="*/ 0 h 116"/>
              <a:gd name="T64" fmla="*/ 218 w 237"/>
              <a:gd name="T65" fmla="*/ 0 h 116"/>
              <a:gd name="T66" fmla="*/ 237 w 237"/>
              <a:gd name="T67" fmla="*/ 14 h 116"/>
              <a:gd name="T68" fmla="*/ 218 w 237"/>
              <a:gd name="T69" fmla="*/ 2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7" h="116">
                <a:moveTo>
                  <a:pt x="218" y="27"/>
                </a:moveTo>
                <a:cubicBezTo>
                  <a:pt x="135" y="27"/>
                  <a:pt x="135" y="27"/>
                  <a:pt x="135" y="27"/>
                </a:cubicBezTo>
                <a:cubicBezTo>
                  <a:pt x="126" y="27"/>
                  <a:pt x="118" y="31"/>
                  <a:pt x="118" y="36"/>
                </a:cubicBezTo>
                <a:cubicBezTo>
                  <a:pt x="118" y="41"/>
                  <a:pt x="126" y="45"/>
                  <a:pt x="135" y="45"/>
                </a:cubicBezTo>
                <a:cubicBezTo>
                  <a:pt x="149" y="45"/>
                  <a:pt x="149" y="45"/>
                  <a:pt x="149" y="45"/>
                </a:cubicBezTo>
                <a:cubicBezTo>
                  <a:pt x="160" y="45"/>
                  <a:pt x="168" y="51"/>
                  <a:pt x="168" y="58"/>
                </a:cubicBezTo>
                <a:cubicBezTo>
                  <a:pt x="168" y="66"/>
                  <a:pt x="160" y="72"/>
                  <a:pt x="149" y="72"/>
                </a:cubicBezTo>
                <a:cubicBezTo>
                  <a:pt x="105" y="72"/>
                  <a:pt x="105" y="72"/>
                  <a:pt x="105" y="72"/>
                </a:cubicBezTo>
                <a:cubicBezTo>
                  <a:pt x="97" y="72"/>
                  <a:pt x="89" y="76"/>
                  <a:pt x="89" y="81"/>
                </a:cubicBezTo>
                <a:cubicBezTo>
                  <a:pt x="89" y="85"/>
                  <a:pt x="97" y="90"/>
                  <a:pt x="105" y="90"/>
                </a:cubicBezTo>
                <a:cubicBezTo>
                  <a:pt x="188" y="90"/>
                  <a:pt x="188" y="90"/>
                  <a:pt x="188" y="90"/>
                </a:cubicBezTo>
                <a:cubicBezTo>
                  <a:pt x="199" y="90"/>
                  <a:pt x="207" y="96"/>
                  <a:pt x="207" y="103"/>
                </a:cubicBezTo>
                <a:cubicBezTo>
                  <a:pt x="207" y="110"/>
                  <a:pt x="199" y="116"/>
                  <a:pt x="188" y="116"/>
                </a:cubicBezTo>
                <a:cubicBezTo>
                  <a:pt x="0" y="116"/>
                  <a:pt x="0" y="116"/>
                  <a:pt x="0" y="116"/>
                </a:cubicBezTo>
                <a:cubicBezTo>
                  <a:pt x="0" y="114"/>
                  <a:pt x="0" y="114"/>
                  <a:pt x="0" y="114"/>
                </a:cubicBezTo>
                <a:cubicBezTo>
                  <a:pt x="188" y="114"/>
                  <a:pt x="188" y="114"/>
                  <a:pt x="188" y="114"/>
                </a:cubicBezTo>
                <a:cubicBezTo>
                  <a:pt x="197" y="114"/>
                  <a:pt x="205" y="109"/>
                  <a:pt x="205" y="103"/>
                </a:cubicBezTo>
                <a:cubicBezTo>
                  <a:pt x="205" y="97"/>
                  <a:pt x="197" y="92"/>
                  <a:pt x="188" y="92"/>
                </a:cubicBezTo>
                <a:cubicBezTo>
                  <a:pt x="105" y="92"/>
                  <a:pt x="105" y="92"/>
                  <a:pt x="105" y="92"/>
                </a:cubicBezTo>
                <a:cubicBezTo>
                  <a:pt x="95" y="92"/>
                  <a:pt x="86" y="87"/>
                  <a:pt x="86" y="81"/>
                </a:cubicBezTo>
                <a:cubicBezTo>
                  <a:pt x="86" y="74"/>
                  <a:pt x="95" y="69"/>
                  <a:pt x="105" y="69"/>
                </a:cubicBezTo>
                <a:cubicBezTo>
                  <a:pt x="149" y="69"/>
                  <a:pt x="149" y="69"/>
                  <a:pt x="149" y="69"/>
                </a:cubicBezTo>
                <a:cubicBezTo>
                  <a:pt x="158" y="69"/>
                  <a:pt x="166" y="64"/>
                  <a:pt x="166" y="58"/>
                </a:cubicBezTo>
                <a:cubicBezTo>
                  <a:pt x="166" y="52"/>
                  <a:pt x="158" y="47"/>
                  <a:pt x="149" y="47"/>
                </a:cubicBezTo>
                <a:cubicBezTo>
                  <a:pt x="135" y="47"/>
                  <a:pt x="135" y="47"/>
                  <a:pt x="135" y="47"/>
                </a:cubicBezTo>
                <a:cubicBezTo>
                  <a:pt x="124" y="47"/>
                  <a:pt x="116" y="42"/>
                  <a:pt x="116" y="36"/>
                </a:cubicBezTo>
                <a:cubicBezTo>
                  <a:pt x="116" y="30"/>
                  <a:pt x="124" y="25"/>
                  <a:pt x="135" y="25"/>
                </a:cubicBezTo>
                <a:cubicBezTo>
                  <a:pt x="218" y="25"/>
                  <a:pt x="218" y="25"/>
                  <a:pt x="218" y="25"/>
                </a:cubicBezTo>
                <a:cubicBezTo>
                  <a:pt x="227" y="25"/>
                  <a:pt x="234" y="19"/>
                  <a:pt x="234" y="14"/>
                </a:cubicBezTo>
                <a:cubicBezTo>
                  <a:pt x="234" y="8"/>
                  <a:pt x="227" y="3"/>
                  <a:pt x="218" y="3"/>
                </a:cubicBezTo>
                <a:cubicBezTo>
                  <a:pt x="0" y="3"/>
                  <a:pt x="0" y="3"/>
                  <a:pt x="0" y="3"/>
                </a:cubicBezTo>
                <a:cubicBezTo>
                  <a:pt x="0" y="0"/>
                  <a:pt x="0" y="0"/>
                  <a:pt x="0" y="0"/>
                </a:cubicBezTo>
                <a:cubicBezTo>
                  <a:pt x="218" y="0"/>
                  <a:pt x="218" y="0"/>
                  <a:pt x="218" y="0"/>
                </a:cubicBezTo>
                <a:cubicBezTo>
                  <a:pt x="228" y="0"/>
                  <a:pt x="237" y="6"/>
                  <a:pt x="237" y="14"/>
                </a:cubicBezTo>
                <a:cubicBezTo>
                  <a:pt x="237" y="21"/>
                  <a:pt x="228" y="27"/>
                  <a:pt x="218" y="27"/>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91" name="Freeform 15"/>
          <p:cNvSpPr/>
          <p:nvPr>
            <p:custDataLst>
              <p:tags r:id="rId11"/>
            </p:custDataLst>
          </p:nvPr>
        </p:nvSpPr>
        <p:spPr bwMode="auto">
          <a:xfrm>
            <a:off x="5924722" y="4328464"/>
            <a:ext cx="112261" cy="12475"/>
          </a:xfrm>
          <a:custGeom>
            <a:avLst/>
            <a:gdLst>
              <a:gd name="T0" fmla="*/ 0 w 17"/>
              <a:gd name="T1" fmla="*/ 2 h 2"/>
              <a:gd name="T2" fmla="*/ 0 w 17"/>
              <a:gd name="T3" fmla="*/ 1 h 2"/>
              <a:gd name="T4" fmla="*/ 1 w 17"/>
              <a:gd name="T5" fmla="*/ 0 h 2"/>
              <a:gd name="T6" fmla="*/ 16 w 17"/>
              <a:gd name="T7" fmla="*/ 0 h 2"/>
              <a:gd name="T8" fmla="*/ 17 w 17"/>
              <a:gd name="T9" fmla="*/ 1 h 2"/>
              <a:gd name="T10" fmla="*/ 16 w 17"/>
              <a:gd name="T11" fmla="*/ 2 h 2"/>
              <a:gd name="T12" fmla="*/ 1 w 17"/>
              <a:gd name="T13" fmla="*/ 2 h 2"/>
              <a:gd name="T14" fmla="*/ 0 w 17"/>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
                <a:moveTo>
                  <a:pt x="0" y="2"/>
                </a:moveTo>
                <a:cubicBezTo>
                  <a:pt x="0" y="2"/>
                  <a:pt x="0" y="2"/>
                  <a:pt x="0" y="1"/>
                </a:cubicBezTo>
                <a:cubicBezTo>
                  <a:pt x="0" y="1"/>
                  <a:pt x="0" y="0"/>
                  <a:pt x="1" y="0"/>
                </a:cubicBezTo>
                <a:cubicBezTo>
                  <a:pt x="16" y="0"/>
                  <a:pt x="16" y="0"/>
                  <a:pt x="16" y="0"/>
                </a:cubicBezTo>
                <a:cubicBezTo>
                  <a:pt x="16" y="0"/>
                  <a:pt x="17" y="1"/>
                  <a:pt x="17" y="1"/>
                </a:cubicBezTo>
                <a:cubicBezTo>
                  <a:pt x="17" y="2"/>
                  <a:pt x="16" y="2"/>
                  <a:pt x="16" y="2"/>
                </a:cubicBezTo>
                <a:cubicBezTo>
                  <a:pt x="1" y="2"/>
                  <a:pt x="1" y="2"/>
                  <a:pt x="1" y="2"/>
                </a:cubicBezTo>
                <a:cubicBezTo>
                  <a:pt x="0" y="2"/>
                  <a:pt x="0" y="2"/>
                  <a:pt x="0" y="2"/>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92" name="Freeform 16"/>
          <p:cNvSpPr/>
          <p:nvPr>
            <p:custDataLst>
              <p:tags r:id="rId12"/>
            </p:custDataLst>
          </p:nvPr>
        </p:nvSpPr>
        <p:spPr bwMode="auto">
          <a:xfrm>
            <a:off x="5904764" y="4248634"/>
            <a:ext cx="67356" cy="64862"/>
          </a:xfrm>
          <a:custGeom>
            <a:avLst/>
            <a:gdLst>
              <a:gd name="T0" fmla="*/ 1 w 10"/>
              <a:gd name="T1" fmla="*/ 9 h 10"/>
              <a:gd name="T2" fmla="*/ 1 w 10"/>
              <a:gd name="T3" fmla="*/ 8 h 10"/>
              <a:gd name="T4" fmla="*/ 8 w 10"/>
              <a:gd name="T5" fmla="*/ 0 h 10"/>
              <a:gd name="T6" fmla="*/ 10 w 10"/>
              <a:gd name="T7" fmla="*/ 0 h 10"/>
              <a:gd name="T8" fmla="*/ 10 w 10"/>
              <a:gd name="T9" fmla="*/ 2 h 10"/>
              <a:gd name="T10" fmla="*/ 2 w 10"/>
              <a:gd name="T11" fmla="*/ 9 h 10"/>
              <a:gd name="T12" fmla="*/ 1 w 10"/>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9"/>
                </a:moveTo>
                <a:cubicBezTo>
                  <a:pt x="0" y="9"/>
                  <a:pt x="0" y="8"/>
                  <a:pt x="1" y="8"/>
                </a:cubicBezTo>
                <a:cubicBezTo>
                  <a:pt x="8" y="0"/>
                  <a:pt x="8" y="0"/>
                  <a:pt x="8" y="0"/>
                </a:cubicBezTo>
                <a:cubicBezTo>
                  <a:pt x="9" y="0"/>
                  <a:pt x="9" y="0"/>
                  <a:pt x="10" y="0"/>
                </a:cubicBezTo>
                <a:cubicBezTo>
                  <a:pt x="10" y="1"/>
                  <a:pt x="10" y="1"/>
                  <a:pt x="10" y="2"/>
                </a:cubicBezTo>
                <a:cubicBezTo>
                  <a:pt x="2" y="9"/>
                  <a:pt x="2" y="9"/>
                  <a:pt x="2" y="9"/>
                </a:cubicBezTo>
                <a:cubicBezTo>
                  <a:pt x="2" y="10"/>
                  <a:pt x="1" y="10"/>
                  <a:pt x="1" y="9"/>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93" name="Freeform 17"/>
          <p:cNvSpPr/>
          <p:nvPr>
            <p:custDataLst>
              <p:tags r:id="rId13"/>
            </p:custDataLst>
          </p:nvPr>
        </p:nvSpPr>
        <p:spPr bwMode="auto">
          <a:xfrm>
            <a:off x="5879818" y="4181279"/>
            <a:ext cx="12475" cy="112261"/>
          </a:xfrm>
          <a:custGeom>
            <a:avLst/>
            <a:gdLst>
              <a:gd name="T0" fmla="*/ 0 w 2"/>
              <a:gd name="T1" fmla="*/ 17 h 17"/>
              <a:gd name="T2" fmla="*/ 0 w 2"/>
              <a:gd name="T3" fmla="*/ 16 h 17"/>
              <a:gd name="T4" fmla="*/ 0 w 2"/>
              <a:gd name="T5" fmla="*/ 1 h 17"/>
              <a:gd name="T6" fmla="*/ 1 w 2"/>
              <a:gd name="T7" fmla="*/ 0 h 17"/>
              <a:gd name="T8" fmla="*/ 2 w 2"/>
              <a:gd name="T9" fmla="*/ 1 h 17"/>
              <a:gd name="T10" fmla="*/ 2 w 2"/>
              <a:gd name="T11" fmla="*/ 16 h 17"/>
              <a:gd name="T12" fmla="*/ 1 w 2"/>
              <a:gd name="T13" fmla="*/ 17 h 17"/>
              <a:gd name="T14" fmla="*/ 0 w 2"/>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7">
                <a:moveTo>
                  <a:pt x="0" y="17"/>
                </a:moveTo>
                <a:cubicBezTo>
                  <a:pt x="0" y="17"/>
                  <a:pt x="0" y="17"/>
                  <a:pt x="0" y="16"/>
                </a:cubicBezTo>
                <a:cubicBezTo>
                  <a:pt x="0" y="1"/>
                  <a:pt x="0" y="1"/>
                  <a:pt x="0" y="1"/>
                </a:cubicBezTo>
                <a:cubicBezTo>
                  <a:pt x="0" y="1"/>
                  <a:pt x="0" y="0"/>
                  <a:pt x="1" y="0"/>
                </a:cubicBezTo>
                <a:cubicBezTo>
                  <a:pt x="1" y="0"/>
                  <a:pt x="2" y="1"/>
                  <a:pt x="2" y="1"/>
                </a:cubicBezTo>
                <a:cubicBezTo>
                  <a:pt x="2" y="16"/>
                  <a:pt x="2" y="16"/>
                  <a:pt x="2" y="16"/>
                </a:cubicBezTo>
                <a:cubicBezTo>
                  <a:pt x="2" y="17"/>
                  <a:pt x="1" y="17"/>
                  <a:pt x="1" y="17"/>
                </a:cubicBezTo>
                <a:cubicBezTo>
                  <a:pt x="0" y="17"/>
                  <a:pt x="0" y="17"/>
                  <a:pt x="0" y="17"/>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94" name="Freeform 18"/>
          <p:cNvSpPr/>
          <p:nvPr>
            <p:custDataLst>
              <p:tags r:id="rId14"/>
            </p:custDataLst>
          </p:nvPr>
        </p:nvSpPr>
        <p:spPr bwMode="auto">
          <a:xfrm>
            <a:off x="5792505" y="4248634"/>
            <a:ext cx="67356" cy="64862"/>
          </a:xfrm>
          <a:custGeom>
            <a:avLst/>
            <a:gdLst>
              <a:gd name="T0" fmla="*/ 8 w 10"/>
              <a:gd name="T1" fmla="*/ 9 h 10"/>
              <a:gd name="T2" fmla="*/ 0 w 10"/>
              <a:gd name="T3" fmla="*/ 2 h 10"/>
              <a:gd name="T4" fmla="*/ 0 w 10"/>
              <a:gd name="T5" fmla="*/ 0 h 10"/>
              <a:gd name="T6" fmla="*/ 2 w 10"/>
              <a:gd name="T7" fmla="*/ 0 h 10"/>
              <a:gd name="T8" fmla="*/ 9 w 10"/>
              <a:gd name="T9" fmla="*/ 8 h 10"/>
              <a:gd name="T10" fmla="*/ 9 w 10"/>
              <a:gd name="T11" fmla="*/ 9 h 10"/>
              <a:gd name="T12" fmla="*/ 8 w 10"/>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8" y="9"/>
                </a:moveTo>
                <a:cubicBezTo>
                  <a:pt x="0" y="2"/>
                  <a:pt x="0" y="2"/>
                  <a:pt x="0" y="2"/>
                </a:cubicBezTo>
                <a:cubicBezTo>
                  <a:pt x="0" y="1"/>
                  <a:pt x="0" y="1"/>
                  <a:pt x="0" y="0"/>
                </a:cubicBezTo>
                <a:cubicBezTo>
                  <a:pt x="1" y="0"/>
                  <a:pt x="1" y="0"/>
                  <a:pt x="2" y="0"/>
                </a:cubicBezTo>
                <a:cubicBezTo>
                  <a:pt x="9" y="8"/>
                  <a:pt x="9" y="8"/>
                  <a:pt x="9" y="8"/>
                </a:cubicBezTo>
                <a:cubicBezTo>
                  <a:pt x="10" y="8"/>
                  <a:pt x="10" y="9"/>
                  <a:pt x="9" y="9"/>
                </a:cubicBezTo>
                <a:cubicBezTo>
                  <a:pt x="9" y="10"/>
                  <a:pt x="8" y="10"/>
                  <a:pt x="8" y="9"/>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95" name="Freeform 19"/>
          <p:cNvSpPr/>
          <p:nvPr>
            <p:custDataLst>
              <p:tags r:id="rId15"/>
            </p:custDataLst>
          </p:nvPr>
        </p:nvSpPr>
        <p:spPr bwMode="auto">
          <a:xfrm>
            <a:off x="5727645" y="4328464"/>
            <a:ext cx="117250" cy="12475"/>
          </a:xfrm>
          <a:custGeom>
            <a:avLst/>
            <a:gdLst>
              <a:gd name="T0" fmla="*/ 1 w 18"/>
              <a:gd name="T1" fmla="*/ 2 h 2"/>
              <a:gd name="T2" fmla="*/ 0 w 18"/>
              <a:gd name="T3" fmla="*/ 1 h 2"/>
              <a:gd name="T4" fmla="*/ 1 w 18"/>
              <a:gd name="T5" fmla="*/ 0 h 2"/>
              <a:gd name="T6" fmla="*/ 16 w 18"/>
              <a:gd name="T7" fmla="*/ 0 h 2"/>
              <a:gd name="T8" fmla="*/ 18 w 18"/>
              <a:gd name="T9" fmla="*/ 1 h 2"/>
              <a:gd name="T10" fmla="*/ 16 w 18"/>
              <a:gd name="T11" fmla="*/ 2 h 2"/>
              <a:gd name="T12" fmla="*/ 1 w 18"/>
              <a:gd name="T13" fmla="*/ 2 h 2"/>
              <a:gd name="T14" fmla="*/ 1 w 18"/>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
                <a:moveTo>
                  <a:pt x="1" y="2"/>
                </a:moveTo>
                <a:cubicBezTo>
                  <a:pt x="0" y="2"/>
                  <a:pt x="0" y="2"/>
                  <a:pt x="0" y="1"/>
                </a:cubicBezTo>
                <a:cubicBezTo>
                  <a:pt x="0" y="1"/>
                  <a:pt x="1" y="0"/>
                  <a:pt x="1" y="0"/>
                </a:cubicBezTo>
                <a:cubicBezTo>
                  <a:pt x="16" y="0"/>
                  <a:pt x="16" y="0"/>
                  <a:pt x="16" y="0"/>
                </a:cubicBezTo>
                <a:cubicBezTo>
                  <a:pt x="17" y="0"/>
                  <a:pt x="18" y="1"/>
                  <a:pt x="18" y="1"/>
                </a:cubicBezTo>
                <a:cubicBezTo>
                  <a:pt x="18" y="2"/>
                  <a:pt x="17" y="2"/>
                  <a:pt x="16" y="2"/>
                </a:cubicBezTo>
                <a:cubicBezTo>
                  <a:pt x="1" y="2"/>
                  <a:pt x="1" y="2"/>
                  <a:pt x="1" y="2"/>
                </a:cubicBezTo>
                <a:cubicBezTo>
                  <a:pt x="1" y="2"/>
                  <a:pt x="1" y="2"/>
                  <a:pt x="1" y="2"/>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96" name="Freeform 20"/>
          <p:cNvSpPr/>
          <p:nvPr>
            <p:custDataLst>
              <p:tags r:id="rId16"/>
            </p:custDataLst>
          </p:nvPr>
        </p:nvSpPr>
        <p:spPr bwMode="auto">
          <a:xfrm>
            <a:off x="5792505" y="4360896"/>
            <a:ext cx="67356" cy="64862"/>
          </a:xfrm>
          <a:custGeom>
            <a:avLst/>
            <a:gdLst>
              <a:gd name="T0" fmla="*/ 0 w 10"/>
              <a:gd name="T1" fmla="*/ 10 h 10"/>
              <a:gd name="T2" fmla="*/ 0 w 10"/>
              <a:gd name="T3" fmla="*/ 8 h 10"/>
              <a:gd name="T4" fmla="*/ 8 w 10"/>
              <a:gd name="T5" fmla="*/ 1 h 10"/>
              <a:gd name="T6" fmla="*/ 9 w 10"/>
              <a:gd name="T7" fmla="*/ 1 h 10"/>
              <a:gd name="T8" fmla="*/ 9 w 10"/>
              <a:gd name="T9" fmla="*/ 2 h 10"/>
              <a:gd name="T10" fmla="*/ 2 w 10"/>
              <a:gd name="T11" fmla="*/ 10 h 10"/>
              <a:gd name="T12" fmla="*/ 0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0" y="10"/>
                </a:moveTo>
                <a:cubicBezTo>
                  <a:pt x="0" y="9"/>
                  <a:pt x="0" y="9"/>
                  <a:pt x="0" y="8"/>
                </a:cubicBezTo>
                <a:cubicBezTo>
                  <a:pt x="8" y="1"/>
                  <a:pt x="8" y="1"/>
                  <a:pt x="8" y="1"/>
                </a:cubicBezTo>
                <a:cubicBezTo>
                  <a:pt x="8" y="0"/>
                  <a:pt x="9" y="0"/>
                  <a:pt x="9" y="1"/>
                </a:cubicBezTo>
                <a:cubicBezTo>
                  <a:pt x="10" y="1"/>
                  <a:pt x="10" y="2"/>
                  <a:pt x="9" y="2"/>
                </a:cubicBezTo>
                <a:cubicBezTo>
                  <a:pt x="2" y="10"/>
                  <a:pt x="2" y="10"/>
                  <a:pt x="2" y="10"/>
                </a:cubicBezTo>
                <a:cubicBezTo>
                  <a:pt x="1" y="10"/>
                  <a:pt x="1" y="10"/>
                  <a:pt x="0" y="1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97" name="Freeform 21"/>
          <p:cNvSpPr/>
          <p:nvPr>
            <p:custDataLst>
              <p:tags r:id="rId17"/>
            </p:custDataLst>
          </p:nvPr>
        </p:nvSpPr>
        <p:spPr bwMode="auto">
          <a:xfrm>
            <a:off x="5879818" y="4373368"/>
            <a:ext cx="12475" cy="119743"/>
          </a:xfrm>
          <a:custGeom>
            <a:avLst/>
            <a:gdLst>
              <a:gd name="T0" fmla="*/ 0 w 2"/>
              <a:gd name="T1" fmla="*/ 17 h 18"/>
              <a:gd name="T2" fmla="*/ 0 w 2"/>
              <a:gd name="T3" fmla="*/ 17 h 18"/>
              <a:gd name="T4" fmla="*/ 0 w 2"/>
              <a:gd name="T5" fmla="*/ 2 h 18"/>
              <a:gd name="T6" fmla="*/ 1 w 2"/>
              <a:gd name="T7" fmla="*/ 0 h 18"/>
              <a:gd name="T8" fmla="*/ 2 w 2"/>
              <a:gd name="T9" fmla="*/ 2 h 18"/>
              <a:gd name="T10" fmla="*/ 2 w 2"/>
              <a:gd name="T11" fmla="*/ 17 h 18"/>
              <a:gd name="T12" fmla="*/ 1 w 2"/>
              <a:gd name="T13" fmla="*/ 18 h 18"/>
              <a:gd name="T14" fmla="*/ 0 w 2"/>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8">
                <a:moveTo>
                  <a:pt x="0" y="17"/>
                </a:moveTo>
                <a:cubicBezTo>
                  <a:pt x="0" y="17"/>
                  <a:pt x="0" y="17"/>
                  <a:pt x="0" y="17"/>
                </a:cubicBezTo>
                <a:cubicBezTo>
                  <a:pt x="0" y="2"/>
                  <a:pt x="0" y="2"/>
                  <a:pt x="0" y="2"/>
                </a:cubicBezTo>
                <a:cubicBezTo>
                  <a:pt x="0" y="1"/>
                  <a:pt x="0" y="0"/>
                  <a:pt x="1" y="0"/>
                </a:cubicBezTo>
                <a:cubicBezTo>
                  <a:pt x="1" y="0"/>
                  <a:pt x="2" y="1"/>
                  <a:pt x="2" y="2"/>
                </a:cubicBezTo>
                <a:cubicBezTo>
                  <a:pt x="2" y="17"/>
                  <a:pt x="2" y="17"/>
                  <a:pt x="2" y="17"/>
                </a:cubicBezTo>
                <a:cubicBezTo>
                  <a:pt x="2" y="17"/>
                  <a:pt x="1" y="18"/>
                  <a:pt x="1" y="18"/>
                </a:cubicBezTo>
                <a:cubicBezTo>
                  <a:pt x="0" y="18"/>
                  <a:pt x="0" y="18"/>
                  <a:pt x="0" y="17"/>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98" name="Freeform 22"/>
          <p:cNvSpPr/>
          <p:nvPr>
            <p:custDataLst>
              <p:tags r:id="rId18"/>
            </p:custDataLst>
          </p:nvPr>
        </p:nvSpPr>
        <p:spPr bwMode="auto">
          <a:xfrm>
            <a:off x="5904764" y="4360896"/>
            <a:ext cx="67356" cy="64862"/>
          </a:xfrm>
          <a:custGeom>
            <a:avLst/>
            <a:gdLst>
              <a:gd name="T0" fmla="*/ 8 w 10"/>
              <a:gd name="T1" fmla="*/ 10 h 10"/>
              <a:gd name="T2" fmla="*/ 1 w 10"/>
              <a:gd name="T3" fmla="*/ 2 h 10"/>
              <a:gd name="T4" fmla="*/ 1 w 10"/>
              <a:gd name="T5" fmla="*/ 1 h 10"/>
              <a:gd name="T6" fmla="*/ 2 w 10"/>
              <a:gd name="T7" fmla="*/ 1 h 10"/>
              <a:gd name="T8" fmla="*/ 10 w 10"/>
              <a:gd name="T9" fmla="*/ 8 h 10"/>
              <a:gd name="T10" fmla="*/ 10 w 10"/>
              <a:gd name="T11" fmla="*/ 10 h 10"/>
              <a:gd name="T12" fmla="*/ 8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8" y="10"/>
                </a:moveTo>
                <a:cubicBezTo>
                  <a:pt x="1" y="2"/>
                  <a:pt x="1" y="2"/>
                  <a:pt x="1" y="2"/>
                </a:cubicBezTo>
                <a:cubicBezTo>
                  <a:pt x="0" y="2"/>
                  <a:pt x="0" y="1"/>
                  <a:pt x="1" y="1"/>
                </a:cubicBezTo>
                <a:cubicBezTo>
                  <a:pt x="1" y="0"/>
                  <a:pt x="2" y="0"/>
                  <a:pt x="2" y="1"/>
                </a:cubicBezTo>
                <a:cubicBezTo>
                  <a:pt x="10" y="8"/>
                  <a:pt x="10" y="8"/>
                  <a:pt x="10" y="8"/>
                </a:cubicBezTo>
                <a:cubicBezTo>
                  <a:pt x="10" y="9"/>
                  <a:pt x="10" y="9"/>
                  <a:pt x="10" y="10"/>
                </a:cubicBezTo>
                <a:cubicBezTo>
                  <a:pt x="9" y="10"/>
                  <a:pt x="9" y="10"/>
                  <a:pt x="8" y="1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99" name="Freeform 23"/>
          <p:cNvSpPr/>
          <p:nvPr>
            <p:custDataLst>
              <p:tags r:id="rId19"/>
            </p:custDataLst>
          </p:nvPr>
        </p:nvSpPr>
        <p:spPr bwMode="auto">
          <a:xfrm>
            <a:off x="9656745" y="1738999"/>
            <a:ext cx="79830" cy="4989"/>
          </a:xfrm>
          <a:custGeom>
            <a:avLst/>
            <a:gdLst>
              <a:gd name="T0" fmla="*/ 1 w 12"/>
              <a:gd name="T1" fmla="*/ 1 h 1"/>
              <a:gd name="T2" fmla="*/ 0 w 12"/>
              <a:gd name="T3" fmla="*/ 0 h 1"/>
              <a:gd name="T4" fmla="*/ 1 w 12"/>
              <a:gd name="T5" fmla="*/ 0 h 1"/>
              <a:gd name="T6" fmla="*/ 11 w 12"/>
              <a:gd name="T7" fmla="*/ 0 h 1"/>
              <a:gd name="T8" fmla="*/ 12 w 12"/>
              <a:gd name="T9" fmla="*/ 0 h 1"/>
              <a:gd name="T10" fmla="*/ 11 w 12"/>
              <a:gd name="T11" fmla="*/ 1 h 1"/>
              <a:gd name="T12" fmla="*/ 1 w 12"/>
              <a:gd name="T13" fmla="*/ 1 h 1"/>
              <a:gd name="T14" fmla="*/ 1 w 1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
                <a:moveTo>
                  <a:pt x="1" y="1"/>
                </a:moveTo>
                <a:cubicBezTo>
                  <a:pt x="0" y="1"/>
                  <a:pt x="0" y="0"/>
                  <a:pt x="0" y="0"/>
                </a:cubicBezTo>
                <a:cubicBezTo>
                  <a:pt x="0" y="0"/>
                  <a:pt x="1" y="0"/>
                  <a:pt x="1" y="0"/>
                </a:cubicBezTo>
                <a:cubicBezTo>
                  <a:pt x="11" y="0"/>
                  <a:pt x="11" y="0"/>
                  <a:pt x="11" y="0"/>
                </a:cubicBezTo>
                <a:cubicBezTo>
                  <a:pt x="12" y="0"/>
                  <a:pt x="12" y="0"/>
                  <a:pt x="12" y="0"/>
                </a:cubicBezTo>
                <a:cubicBezTo>
                  <a:pt x="12" y="1"/>
                  <a:pt x="12" y="1"/>
                  <a:pt x="11" y="1"/>
                </a:cubicBezTo>
                <a:cubicBezTo>
                  <a:pt x="1" y="1"/>
                  <a:pt x="1" y="1"/>
                  <a:pt x="1" y="1"/>
                </a:cubicBezTo>
                <a:cubicBezTo>
                  <a:pt x="1" y="1"/>
                  <a:pt x="1" y="1"/>
                  <a:pt x="1" y="1"/>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00" name="Freeform 24"/>
          <p:cNvSpPr/>
          <p:nvPr>
            <p:custDataLst>
              <p:tags r:id="rId20"/>
            </p:custDataLst>
          </p:nvPr>
        </p:nvSpPr>
        <p:spPr bwMode="auto">
          <a:xfrm>
            <a:off x="9651756" y="1679127"/>
            <a:ext cx="44904" cy="44904"/>
          </a:xfrm>
          <a:custGeom>
            <a:avLst/>
            <a:gdLst>
              <a:gd name="T0" fmla="*/ 0 w 7"/>
              <a:gd name="T1" fmla="*/ 6 h 7"/>
              <a:gd name="T2" fmla="*/ 0 w 7"/>
              <a:gd name="T3" fmla="*/ 5 h 7"/>
              <a:gd name="T4" fmla="*/ 5 w 7"/>
              <a:gd name="T5" fmla="*/ 0 h 7"/>
              <a:gd name="T6" fmla="*/ 6 w 7"/>
              <a:gd name="T7" fmla="*/ 0 h 7"/>
              <a:gd name="T8" fmla="*/ 6 w 7"/>
              <a:gd name="T9" fmla="*/ 1 h 7"/>
              <a:gd name="T10" fmla="*/ 1 w 7"/>
              <a:gd name="T11" fmla="*/ 6 h 7"/>
              <a:gd name="T12" fmla="*/ 0 w 7"/>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0" y="6"/>
                </a:moveTo>
                <a:cubicBezTo>
                  <a:pt x="0" y="6"/>
                  <a:pt x="0" y="6"/>
                  <a:pt x="0" y="5"/>
                </a:cubicBezTo>
                <a:cubicBezTo>
                  <a:pt x="5" y="0"/>
                  <a:pt x="5" y="0"/>
                  <a:pt x="5" y="0"/>
                </a:cubicBezTo>
                <a:cubicBezTo>
                  <a:pt x="6" y="0"/>
                  <a:pt x="6" y="0"/>
                  <a:pt x="6" y="0"/>
                </a:cubicBezTo>
                <a:cubicBezTo>
                  <a:pt x="7" y="1"/>
                  <a:pt x="7" y="1"/>
                  <a:pt x="6" y="1"/>
                </a:cubicBezTo>
                <a:cubicBezTo>
                  <a:pt x="1" y="6"/>
                  <a:pt x="1" y="6"/>
                  <a:pt x="1" y="6"/>
                </a:cubicBezTo>
                <a:cubicBezTo>
                  <a:pt x="1" y="7"/>
                  <a:pt x="0" y="7"/>
                  <a:pt x="0" y="6"/>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01" name="Freeform 25"/>
          <p:cNvSpPr/>
          <p:nvPr>
            <p:custDataLst>
              <p:tags r:id="rId21"/>
            </p:custDataLst>
          </p:nvPr>
        </p:nvSpPr>
        <p:spPr bwMode="auto">
          <a:xfrm>
            <a:off x="9631797" y="1639212"/>
            <a:ext cx="7484" cy="72347"/>
          </a:xfrm>
          <a:custGeom>
            <a:avLst/>
            <a:gdLst>
              <a:gd name="T0" fmla="*/ 0 w 1"/>
              <a:gd name="T1" fmla="*/ 11 h 11"/>
              <a:gd name="T2" fmla="*/ 0 w 1"/>
              <a:gd name="T3" fmla="*/ 11 h 11"/>
              <a:gd name="T4" fmla="*/ 0 w 1"/>
              <a:gd name="T5" fmla="*/ 0 h 11"/>
              <a:gd name="T6" fmla="*/ 0 w 1"/>
              <a:gd name="T7" fmla="*/ 0 h 11"/>
              <a:gd name="T8" fmla="*/ 1 w 1"/>
              <a:gd name="T9" fmla="*/ 0 h 11"/>
              <a:gd name="T10" fmla="*/ 1 w 1"/>
              <a:gd name="T11" fmla="*/ 11 h 11"/>
              <a:gd name="T12" fmla="*/ 0 w 1"/>
              <a:gd name="T13" fmla="*/ 11 h 11"/>
              <a:gd name="T14" fmla="*/ 0 w 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1">
                <a:moveTo>
                  <a:pt x="0" y="11"/>
                </a:moveTo>
                <a:cubicBezTo>
                  <a:pt x="0" y="11"/>
                  <a:pt x="0" y="11"/>
                  <a:pt x="0" y="11"/>
                </a:cubicBezTo>
                <a:cubicBezTo>
                  <a:pt x="0" y="0"/>
                  <a:pt x="0" y="0"/>
                  <a:pt x="0" y="0"/>
                </a:cubicBezTo>
                <a:cubicBezTo>
                  <a:pt x="0" y="0"/>
                  <a:pt x="0" y="0"/>
                  <a:pt x="0" y="0"/>
                </a:cubicBezTo>
                <a:cubicBezTo>
                  <a:pt x="1" y="0"/>
                  <a:pt x="1" y="0"/>
                  <a:pt x="1" y="0"/>
                </a:cubicBezTo>
                <a:cubicBezTo>
                  <a:pt x="1" y="11"/>
                  <a:pt x="1" y="11"/>
                  <a:pt x="1" y="11"/>
                </a:cubicBezTo>
                <a:cubicBezTo>
                  <a:pt x="1" y="11"/>
                  <a:pt x="1" y="11"/>
                  <a:pt x="0" y="11"/>
                </a:cubicBezTo>
                <a:cubicBezTo>
                  <a:pt x="0" y="11"/>
                  <a:pt x="0" y="11"/>
                  <a:pt x="0" y="11"/>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02" name="Freeform 26"/>
          <p:cNvSpPr/>
          <p:nvPr>
            <p:custDataLst>
              <p:tags r:id="rId22"/>
            </p:custDataLst>
          </p:nvPr>
        </p:nvSpPr>
        <p:spPr bwMode="auto">
          <a:xfrm>
            <a:off x="9571926" y="1679127"/>
            <a:ext cx="47399" cy="44904"/>
          </a:xfrm>
          <a:custGeom>
            <a:avLst/>
            <a:gdLst>
              <a:gd name="T0" fmla="*/ 6 w 7"/>
              <a:gd name="T1" fmla="*/ 6 h 7"/>
              <a:gd name="T2" fmla="*/ 0 w 7"/>
              <a:gd name="T3" fmla="*/ 1 h 7"/>
              <a:gd name="T4" fmla="*/ 0 w 7"/>
              <a:gd name="T5" fmla="*/ 0 h 7"/>
              <a:gd name="T6" fmla="*/ 1 w 7"/>
              <a:gd name="T7" fmla="*/ 0 h 7"/>
              <a:gd name="T8" fmla="*/ 7 w 7"/>
              <a:gd name="T9" fmla="*/ 5 h 7"/>
              <a:gd name="T10" fmla="*/ 7 w 7"/>
              <a:gd name="T11" fmla="*/ 6 h 7"/>
              <a:gd name="T12" fmla="*/ 6 w 7"/>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6"/>
                </a:moveTo>
                <a:cubicBezTo>
                  <a:pt x="0" y="1"/>
                  <a:pt x="0" y="1"/>
                  <a:pt x="0" y="1"/>
                </a:cubicBezTo>
                <a:cubicBezTo>
                  <a:pt x="0" y="1"/>
                  <a:pt x="0" y="1"/>
                  <a:pt x="0" y="0"/>
                </a:cubicBezTo>
                <a:cubicBezTo>
                  <a:pt x="1" y="0"/>
                  <a:pt x="1" y="0"/>
                  <a:pt x="1" y="0"/>
                </a:cubicBezTo>
                <a:cubicBezTo>
                  <a:pt x="7" y="5"/>
                  <a:pt x="7" y="5"/>
                  <a:pt x="7" y="5"/>
                </a:cubicBezTo>
                <a:cubicBezTo>
                  <a:pt x="7" y="6"/>
                  <a:pt x="7" y="6"/>
                  <a:pt x="7" y="6"/>
                </a:cubicBezTo>
                <a:cubicBezTo>
                  <a:pt x="6" y="7"/>
                  <a:pt x="6" y="7"/>
                  <a:pt x="6" y="6"/>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03" name="Freeform 27"/>
          <p:cNvSpPr/>
          <p:nvPr>
            <p:custDataLst>
              <p:tags r:id="rId23"/>
            </p:custDataLst>
          </p:nvPr>
        </p:nvSpPr>
        <p:spPr bwMode="auto">
          <a:xfrm>
            <a:off x="9532011" y="1738999"/>
            <a:ext cx="72347" cy="4989"/>
          </a:xfrm>
          <a:custGeom>
            <a:avLst/>
            <a:gdLst>
              <a:gd name="T0" fmla="*/ 0 w 11"/>
              <a:gd name="T1" fmla="*/ 1 h 1"/>
              <a:gd name="T2" fmla="*/ 0 w 11"/>
              <a:gd name="T3" fmla="*/ 0 h 1"/>
              <a:gd name="T4" fmla="*/ 0 w 11"/>
              <a:gd name="T5" fmla="*/ 0 h 1"/>
              <a:gd name="T6" fmla="*/ 11 w 11"/>
              <a:gd name="T7" fmla="*/ 0 h 1"/>
              <a:gd name="T8" fmla="*/ 11 w 11"/>
              <a:gd name="T9" fmla="*/ 0 h 1"/>
              <a:gd name="T10" fmla="*/ 11 w 11"/>
              <a:gd name="T11" fmla="*/ 1 h 1"/>
              <a:gd name="T12" fmla="*/ 0 w 11"/>
              <a:gd name="T13" fmla="*/ 1 h 1"/>
              <a:gd name="T14" fmla="*/ 0 w 1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
                <a:moveTo>
                  <a:pt x="0" y="1"/>
                </a:moveTo>
                <a:cubicBezTo>
                  <a:pt x="0" y="1"/>
                  <a:pt x="0" y="0"/>
                  <a:pt x="0" y="0"/>
                </a:cubicBezTo>
                <a:cubicBezTo>
                  <a:pt x="0" y="0"/>
                  <a:pt x="0" y="0"/>
                  <a:pt x="0" y="0"/>
                </a:cubicBezTo>
                <a:cubicBezTo>
                  <a:pt x="11" y="0"/>
                  <a:pt x="11" y="0"/>
                  <a:pt x="11" y="0"/>
                </a:cubicBezTo>
                <a:cubicBezTo>
                  <a:pt x="11" y="0"/>
                  <a:pt x="11" y="0"/>
                  <a:pt x="11" y="0"/>
                </a:cubicBezTo>
                <a:cubicBezTo>
                  <a:pt x="11" y="1"/>
                  <a:pt x="11" y="1"/>
                  <a:pt x="11" y="1"/>
                </a:cubicBezTo>
                <a:cubicBezTo>
                  <a:pt x="0" y="1"/>
                  <a:pt x="0" y="1"/>
                  <a:pt x="0" y="1"/>
                </a:cubicBezTo>
                <a:cubicBezTo>
                  <a:pt x="0" y="1"/>
                  <a:pt x="0" y="1"/>
                  <a:pt x="0" y="1"/>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04" name="Freeform 28"/>
          <p:cNvSpPr/>
          <p:nvPr>
            <p:custDataLst>
              <p:tags r:id="rId24"/>
            </p:custDataLst>
          </p:nvPr>
        </p:nvSpPr>
        <p:spPr bwMode="auto">
          <a:xfrm>
            <a:off x="9571926" y="1756462"/>
            <a:ext cx="47399" cy="39914"/>
          </a:xfrm>
          <a:custGeom>
            <a:avLst/>
            <a:gdLst>
              <a:gd name="T0" fmla="*/ 0 w 7"/>
              <a:gd name="T1" fmla="*/ 6 h 6"/>
              <a:gd name="T2" fmla="*/ 0 w 7"/>
              <a:gd name="T3" fmla="*/ 5 h 6"/>
              <a:gd name="T4" fmla="*/ 6 w 7"/>
              <a:gd name="T5" fmla="*/ 0 h 6"/>
              <a:gd name="T6" fmla="*/ 7 w 7"/>
              <a:gd name="T7" fmla="*/ 0 h 6"/>
              <a:gd name="T8" fmla="*/ 7 w 7"/>
              <a:gd name="T9" fmla="*/ 1 h 6"/>
              <a:gd name="T10" fmla="*/ 1 w 7"/>
              <a:gd name="T11" fmla="*/ 6 h 6"/>
              <a:gd name="T12" fmla="*/ 0 w 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0" y="6"/>
                </a:moveTo>
                <a:cubicBezTo>
                  <a:pt x="0" y="6"/>
                  <a:pt x="0" y="5"/>
                  <a:pt x="0" y="5"/>
                </a:cubicBezTo>
                <a:cubicBezTo>
                  <a:pt x="6" y="0"/>
                  <a:pt x="6" y="0"/>
                  <a:pt x="6" y="0"/>
                </a:cubicBezTo>
                <a:cubicBezTo>
                  <a:pt x="6" y="0"/>
                  <a:pt x="6" y="0"/>
                  <a:pt x="7" y="0"/>
                </a:cubicBezTo>
                <a:cubicBezTo>
                  <a:pt x="7" y="0"/>
                  <a:pt x="7" y="1"/>
                  <a:pt x="7" y="1"/>
                </a:cubicBezTo>
                <a:cubicBezTo>
                  <a:pt x="1" y="6"/>
                  <a:pt x="1" y="6"/>
                  <a:pt x="1" y="6"/>
                </a:cubicBezTo>
                <a:cubicBezTo>
                  <a:pt x="1" y="6"/>
                  <a:pt x="1" y="6"/>
                  <a:pt x="0" y="6"/>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05" name="Freeform 29"/>
          <p:cNvSpPr/>
          <p:nvPr>
            <p:custDataLst>
              <p:tags r:id="rId25"/>
            </p:custDataLst>
          </p:nvPr>
        </p:nvSpPr>
        <p:spPr bwMode="auto">
          <a:xfrm>
            <a:off x="9631797" y="1763946"/>
            <a:ext cx="7484" cy="79830"/>
          </a:xfrm>
          <a:custGeom>
            <a:avLst/>
            <a:gdLst>
              <a:gd name="T0" fmla="*/ 0 w 1"/>
              <a:gd name="T1" fmla="*/ 12 h 12"/>
              <a:gd name="T2" fmla="*/ 0 w 1"/>
              <a:gd name="T3" fmla="*/ 11 h 12"/>
              <a:gd name="T4" fmla="*/ 0 w 1"/>
              <a:gd name="T5" fmla="*/ 1 h 12"/>
              <a:gd name="T6" fmla="*/ 0 w 1"/>
              <a:gd name="T7" fmla="*/ 0 h 12"/>
              <a:gd name="T8" fmla="*/ 1 w 1"/>
              <a:gd name="T9" fmla="*/ 1 h 12"/>
              <a:gd name="T10" fmla="*/ 1 w 1"/>
              <a:gd name="T11" fmla="*/ 11 h 12"/>
              <a:gd name="T12" fmla="*/ 0 w 1"/>
              <a:gd name="T13" fmla="*/ 12 h 12"/>
              <a:gd name="T14" fmla="*/ 0 w 1"/>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2">
                <a:moveTo>
                  <a:pt x="0" y="12"/>
                </a:moveTo>
                <a:cubicBezTo>
                  <a:pt x="0" y="12"/>
                  <a:pt x="0" y="11"/>
                  <a:pt x="0" y="11"/>
                </a:cubicBezTo>
                <a:cubicBezTo>
                  <a:pt x="0" y="1"/>
                  <a:pt x="0" y="1"/>
                  <a:pt x="0" y="1"/>
                </a:cubicBezTo>
                <a:cubicBezTo>
                  <a:pt x="0" y="1"/>
                  <a:pt x="0" y="0"/>
                  <a:pt x="0" y="0"/>
                </a:cubicBezTo>
                <a:cubicBezTo>
                  <a:pt x="1" y="0"/>
                  <a:pt x="1" y="1"/>
                  <a:pt x="1" y="1"/>
                </a:cubicBezTo>
                <a:cubicBezTo>
                  <a:pt x="1" y="11"/>
                  <a:pt x="1" y="11"/>
                  <a:pt x="1" y="11"/>
                </a:cubicBezTo>
                <a:cubicBezTo>
                  <a:pt x="1" y="12"/>
                  <a:pt x="1" y="12"/>
                  <a:pt x="0" y="12"/>
                </a:cubicBezTo>
                <a:cubicBezTo>
                  <a:pt x="0" y="12"/>
                  <a:pt x="0" y="12"/>
                  <a:pt x="0" y="12"/>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06" name="Freeform 30"/>
          <p:cNvSpPr/>
          <p:nvPr>
            <p:custDataLst>
              <p:tags r:id="rId26"/>
            </p:custDataLst>
          </p:nvPr>
        </p:nvSpPr>
        <p:spPr bwMode="auto">
          <a:xfrm>
            <a:off x="9651756" y="1756462"/>
            <a:ext cx="44904" cy="39914"/>
          </a:xfrm>
          <a:custGeom>
            <a:avLst/>
            <a:gdLst>
              <a:gd name="T0" fmla="*/ 5 w 7"/>
              <a:gd name="T1" fmla="*/ 6 h 6"/>
              <a:gd name="T2" fmla="*/ 0 w 7"/>
              <a:gd name="T3" fmla="*/ 1 h 6"/>
              <a:gd name="T4" fmla="*/ 0 w 7"/>
              <a:gd name="T5" fmla="*/ 0 h 6"/>
              <a:gd name="T6" fmla="*/ 1 w 7"/>
              <a:gd name="T7" fmla="*/ 0 h 6"/>
              <a:gd name="T8" fmla="*/ 6 w 7"/>
              <a:gd name="T9" fmla="*/ 5 h 6"/>
              <a:gd name="T10" fmla="*/ 6 w 7"/>
              <a:gd name="T11" fmla="*/ 6 h 6"/>
              <a:gd name="T12" fmla="*/ 5 w 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5" y="6"/>
                </a:moveTo>
                <a:cubicBezTo>
                  <a:pt x="0" y="1"/>
                  <a:pt x="0" y="1"/>
                  <a:pt x="0" y="1"/>
                </a:cubicBezTo>
                <a:cubicBezTo>
                  <a:pt x="0" y="1"/>
                  <a:pt x="0" y="0"/>
                  <a:pt x="0" y="0"/>
                </a:cubicBezTo>
                <a:cubicBezTo>
                  <a:pt x="0" y="0"/>
                  <a:pt x="1" y="0"/>
                  <a:pt x="1" y="0"/>
                </a:cubicBezTo>
                <a:cubicBezTo>
                  <a:pt x="6" y="5"/>
                  <a:pt x="6" y="5"/>
                  <a:pt x="6" y="5"/>
                </a:cubicBezTo>
                <a:cubicBezTo>
                  <a:pt x="7" y="5"/>
                  <a:pt x="7" y="6"/>
                  <a:pt x="6" y="6"/>
                </a:cubicBezTo>
                <a:cubicBezTo>
                  <a:pt x="6" y="6"/>
                  <a:pt x="6" y="6"/>
                  <a:pt x="5" y="6"/>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07" name="Freeform 31"/>
          <p:cNvSpPr/>
          <p:nvPr>
            <p:custDataLst>
              <p:tags r:id="rId27"/>
            </p:custDataLst>
          </p:nvPr>
        </p:nvSpPr>
        <p:spPr bwMode="auto">
          <a:xfrm>
            <a:off x="11071223" y="3607506"/>
            <a:ext cx="92303" cy="12475"/>
          </a:xfrm>
          <a:custGeom>
            <a:avLst/>
            <a:gdLst>
              <a:gd name="T0" fmla="*/ 0 w 14"/>
              <a:gd name="T1" fmla="*/ 2 h 2"/>
              <a:gd name="T2" fmla="*/ 0 w 14"/>
              <a:gd name="T3" fmla="*/ 1 h 2"/>
              <a:gd name="T4" fmla="*/ 1 w 14"/>
              <a:gd name="T5" fmla="*/ 0 h 2"/>
              <a:gd name="T6" fmla="*/ 13 w 14"/>
              <a:gd name="T7" fmla="*/ 0 h 2"/>
              <a:gd name="T8" fmla="*/ 14 w 14"/>
              <a:gd name="T9" fmla="*/ 1 h 2"/>
              <a:gd name="T10" fmla="*/ 13 w 14"/>
              <a:gd name="T11" fmla="*/ 2 h 2"/>
              <a:gd name="T12" fmla="*/ 1 w 14"/>
              <a:gd name="T13" fmla="*/ 2 h 2"/>
              <a:gd name="T14" fmla="*/ 0 w 14"/>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0" y="2"/>
                </a:moveTo>
                <a:cubicBezTo>
                  <a:pt x="0" y="1"/>
                  <a:pt x="0" y="1"/>
                  <a:pt x="0" y="1"/>
                </a:cubicBezTo>
                <a:cubicBezTo>
                  <a:pt x="0" y="1"/>
                  <a:pt x="0" y="0"/>
                  <a:pt x="1" y="0"/>
                </a:cubicBezTo>
                <a:cubicBezTo>
                  <a:pt x="13" y="0"/>
                  <a:pt x="13" y="0"/>
                  <a:pt x="13" y="0"/>
                </a:cubicBezTo>
                <a:cubicBezTo>
                  <a:pt x="14" y="0"/>
                  <a:pt x="14" y="1"/>
                  <a:pt x="14" y="1"/>
                </a:cubicBezTo>
                <a:cubicBezTo>
                  <a:pt x="14" y="2"/>
                  <a:pt x="14" y="2"/>
                  <a:pt x="13" y="2"/>
                </a:cubicBezTo>
                <a:cubicBezTo>
                  <a:pt x="1" y="2"/>
                  <a:pt x="1" y="2"/>
                  <a:pt x="1" y="2"/>
                </a:cubicBezTo>
                <a:cubicBezTo>
                  <a:pt x="1" y="2"/>
                  <a:pt x="0" y="2"/>
                  <a:pt x="0" y="2"/>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08" name="Freeform 32"/>
          <p:cNvSpPr/>
          <p:nvPr>
            <p:custDataLst>
              <p:tags r:id="rId28"/>
            </p:custDataLst>
          </p:nvPr>
        </p:nvSpPr>
        <p:spPr bwMode="auto">
          <a:xfrm>
            <a:off x="11058748" y="3540149"/>
            <a:ext cx="52388" cy="54882"/>
          </a:xfrm>
          <a:custGeom>
            <a:avLst/>
            <a:gdLst>
              <a:gd name="T0" fmla="*/ 0 w 8"/>
              <a:gd name="T1" fmla="*/ 8 h 8"/>
              <a:gd name="T2" fmla="*/ 0 w 8"/>
              <a:gd name="T3" fmla="*/ 6 h 8"/>
              <a:gd name="T4" fmla="*/ 7 w 8"/>
              <a:gd name="T5" fmla="*/ 0 h 8"/>
              <a:gd name="T6" fmla="*/ 8 w 8"/>
              <a:gd name="T7" fmla="*/ 0 h 8"/>
              <a:gd name="T8" fmla="*/ 8 w 8"/>
              <a:gd name="T9" fmla="*/ 1 h 8"/>
              <a:gd name="T10" fmla="*/ 2 w 8"/>
              <a:gd name="T11" fmla="*/ 8 h 8"/>
              <a:gd name="T12" fmla="*/ 0 w 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0" y="8"/>
                </a:moveTo>
                <a:cubicBezTo>
                  <a:pt x="0" y="7"/>
                  <a:pt x="0" y="7"/>
                  <a:pt x="0" y="6"/>
                </a:cubicBezTo>
                <a:cubicBezTo>
                  <a:pt x="7" y="0"/>
                  <a:pt x="7" y="0"/>
                  <a:pt x="7" y="0"/>
                </a:cubicBezTo>
                <a:cubicBezTo>
                  <a:pt x="7" y="0"/>
                  <a:pt x="8" y="0"/>
                  <a:pt x="8" y="0"/>
                </a:cubicBezTo>
                <a:cubicBezTo>
                  <a:pt x="8" y="0"/>
                  <a:pt x="8" y="1"/>
                  <a:pt x="8" y="1"/>
                </a:cubicBezTo>
                <a:cubicBezTo>
                  <a:pt x="2" y="8"/>
                  <a:pt x="2" y="8"/>
                  <a:pt x="2" y="8"/>
                </a:cubicBezTo>
                <a:cubicBezTo>
                  <a:pt x="1" y="8"/>
                  <a:pt x="1" y="8"/>
                  <a:pt x="0" y="8"/>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09" name="Freeform 33"/>
          <p:cNvSpPr/>
          <p:nvPr>
            <p:custDataLst>
              <p:tags r:id="rId29"/>
            </p:custDataLst>
          </p:nvPr>
        </p:nvSpPr>
        <p:spPr bwMode="auto">
          <a:xfrm>
            <a:off x="11031308" y="3487762"/>
            <a:ext cx="14968" cy="92303"/>
          </a:xfrm>
          <a:custGeom>
            <a:avLst/>
            <a:gdLst>
              <a:gd name="T0" fmla="*/ 0 w 2"/>
              <a:gd name="T1" fmla="*/ 14 h 14"/>
              <a:gd name="T2" fmla="*/ 0 w 2"/>
              <a:gd name="T3" fmla="*/ 13 h 14"/>
              <a:gd name="T4" fmla="*/ 0 w 2"/>
              <a:gd name="T5" fmla="*/ 1 h 14"/>
              <a:gd name="T6" fmla="*/ 1 w 2"/>
              <a:gd name="T7" fmla="*/ 0 h 14"/>
              <a:gd name="T8" fmla="*/ 2 w 2"/>
              <a:gd name="T9" fmla="*/ 1 h 14"/>
              <a:gd name="T10" fmla="*/ 2 w 2"/>
              <a:gd name="T11" fmla="*/ 13 h 14"/>
              <a:gd name="T12" fmla="*/ 1 w 2"/>
              <a:gd name="T13" fmla="*/ 14 h 14"/>
              <a:gd name="T14" fmla="*/ 0 w 2"/>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4">
                <a:moveTo>
                  <a:pt x="0" y="14"/>
                </a:moveTo>
                <a:cubicBezTo>
                  <a:pt x="0" y="14"/>
                  <a:pt x="0" y="13"/>
                  <a:pt x="0" y="13"/>
                </a:cubicBezTo>
                <a:cubicBezTo>
                  <a:pt x="0" y="1"/>
                  <a:pt x="0" y="1"/>
                  <a:pt x="0" y="1"/>
                </a:cubicBezTo>
                <a:cubicBezTo>
                  <a:pt x="0" y="0"/>
                  <a:pt x="0" y="0"/>
                  <a:pt x="1" y="0"/>
                </a:cubicBezTo>
                <a:cubicBezTo>
                  <a:pt x="1" y="0"/>
                  <a:pt x="2" y="0"/>
                  <a:pt x="2" y="1"/>
                </a:cubicBezTo>
                <a:cubicBezTo>
                  <a:pt x="2" y="13"/>
                  <a:pt x="2" y="13"/>
                  <a:pt x="2" y="13"/>
                </a:cubicBezTo>
                <a:cubicBezTo>
                  <a:pt x="2" y="14"/>
                  <a:pt x="1" y="14"/>
                  <a:pt x="1" y="14"/>
                </a:cubicBezTo>
                <a:cubicBezTo>
                  <a:pt x="1" y="14"/>
                  <a:pt x="1" y="14"/>
                  <a:pt x="0" y="14"/>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10" name="Freeform 34"/>
          <p:cNvSpPr/>
          <p:nvPr>
            <p:custDataLst>
              <p:tags r:id="rId30"/>
            </p:custDataLst>
          </p:nvPr>
        </p:nvSpPr>
        <p:spPr bwMode="auto">
          <a:xfrm>
            <a:off x="10966446" y="3540149"/>
            <a:ext cx="52388" cy="54882"/>
          </a:xfrm>
          <a:custGeom>
            <a:avLst/>
            <a:gdLst>
              <a:gd name="T0" fmla="*/ 6 w 8"/>
              <a:gd name="T1" fmla="*/ 8 h 8"/>
              <a:gd name="T2" fmla="*/ 0 w 8"/>
              <a:gd name="T3" fmla="*/ 1 h 8"/>
              <a:gd name="T4" fmla="*/ 0 w 8"/>
              <a:gd name="T5" fmla="*/ 0 h 8"/>
              <a:gd name="T6" fmla="*/ 1 w 8"/>
              <a:gd name="T7" fmla="*/ 0 h 8"/>
              <a:gd name="T8" fmla="*/ 7 w 8"/>
              <a:gd name="T9" fmla="*/ 6 h 8"/>
              <a:gd name="T10" fmla="*/ 7 w 8"/>
              <a:gd name="T11" fmla="*/ 8 h 8"/>
              <a:gd name="T12" fmla="*/ 6 w 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6" y="8"/>
                </a:moveTo>
                <a:cubicBezTo>
                  <a:pt x="0" y="1"/>
                  <a:pt x="0" y="1"/>
                  <a:pt x="0" y="1"/>
                </a:cubicBezTo>
                <a:cubicBezTo>
                  <a:pt x="0" y="1"/>
                  <a:pt x="0" y="0"/>
                  <a:pt x="0" y="0"/>
                </a:cubicBezTo>
                <a:cubicBezTo>
                  <a:pt x="0" y="0"/>
                  <a:pt x="1" y="0"/>
                  <a:pt x="1" y="0"/>
                </a:cubicBezTo>
                <a:cubicBezTo>
                  <a:pt x="7" y="6"/>
                  <a:pt x="7" y="6"/>
                  <a:pt x="7" y="6"/>
                </a:cubicBezTo>
                <a:cubicBezTo>
                  <a:pt x="8" y="7"/>
                  <a:pt x="8" y="7"/>
                  <a:pt x="7" y="8"/>
                </a:cubicBezTo>
                <a:cubicBezTo>
                  <a:pt x="7" y="8"/>
                  <a:pt x="7" y="8"/>
                  <a:pt x="6" y="8"/>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11" name="Freeform 35"/>
          <p:cNvSpPr/>
          <p:nvPr>
            <p:custDataLst>
              <p:tags r:id="rId31"/>
            </p:custDataLst>
          </p:nvPr>
        </p:nvSpPr>
        <p:spPr bwMode="auto">
          <a:xfrm>
            <a:off x="10914058" y="3607506"/>
            <a:ext cx="92303" cy="12475"/>
          </a:xfrm>
          <a:custGeom>
            <a:avLst/>
            <a:gdLst>
              <a:gd name="T0" fmla="*/ 0 w 14"/>
              <a:gd name="T1" fmla="*/ 2 h 2"/>
              <a:gd name="T2" fmla="*/ 0 w 14"/>
              <a:gd name="T3" fmla="*/ 1 h 2"/>
              <a:gd name="T4" fmla="*/ 1 w 14"/>
              <a:gd name="T5" fmla="*/ 0 h 2"/>
              <a:gd name="T6" fmla="*/ 13 w 14"/>
              <a:gd name="T7" fmla="*/ 0 h 2"/>
              <a:gd name="T8" fmla="*/ 14 w 14"/>
              <a:gd name="T9" fmla="*/ 1 h 2"/>
              <a:gd name="T10" fmla="*/ 13 w 14"/>
              <a:gd name="T11" fmla="*/ 2 h 2"/>
              <a:gd name="T12" fmla="*/ 1 w 14"/>
              <a:gd name="T13" fmla="*/ 2 h 2"/>
              <a:gd name="T14" fmla="*/ 0 w 14"/>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0" y="2"/>
                </a:moveTo>
                <a:cubicBezTo>
                  <a:pt x="0" y="1"/>
                  <a:pt x="0" y="1"/>
                  <a:pt x="0" y="1"/>
                </a:cubicBezTo>
                <a:cubicBezTo>
                  <a:pt x="0" y="1"/>
                  <a:pt x="0" y="0"/>
                  <a:pt x="1" y="0"/>
                </a:cubicBezTo>
                <a:cubicBezTo>
                  <a:pt x="13" y="0"/>
                  <a:pt x="13" y="0"/>
                  <a:pt x="13" y="0"/>
                </a:cubicBezTo>
                <a:cubicBezTo>
                  <a:pt x="14" y="0"/>
                  <a:pt x="14" y="1"/>
                  <a:pt x="14" y="1"/>
                </a:cubicBezTo>
                <a:cubicBezTo>
                  <a:pt x="14" y="2"/>
                  <a:pt x="14" y="2"/>
                  <a:pt x="13" y="2"/>
                </a:cubicBezTo>
                <a:cubicBezTo>
                  <a:pt x="1" y="2"/>
                  <a:pt x="1" y="2"/>
                  <a:pt x="1" y="2"/>
                </a:cubicBezTo>
                <a:cubicBezTo>
                  <a:pt x="0" y="2"/>
                  <a:pt x="0" y="2"/>
                  <a:pt x="0" y="2"/>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12" name="Freeform 36"/>
          <p:cNvSpPr/>
          <p:nvPr>
            <p:custDataLst>
              <p:tags r:id="rId32"/>
            </p:custDataLst>
          </p:nvPr>
        </p:nvSpPr>
        <p:spPr bwMode="auto">
          <a:xfrm>
            <a:off x="10966446" y="3634947"/>
            <a:ext cx="52388" cy="52388"/>
          </a:xfrm>
          <a:custGeom>
            <a:avLst/>
            <a:gdLst>
              <a:gd name="T0" fmla="*/ 0 w 8"/>
              <a:gd name="T1" fmla="*/ 8 h 8"/>
              <a:gd name="T2" fmla="*/ 0 w 8"/>
              <a:gd name="T3" fmla="*/ 7 h 8"/>
              <a:gd name="T4" fmla="*/ 6 w 8"/>
              <a:gd name="T5" fmla="*/ 1 h 8"/>
              <a:gd name="T6" fmla="*/ 7 w 8"/>
              <a:gd name="T7" fmla="*/ 1 h 8"/>
              <a:gd name="T8" fmla="*/ 7 w 8"/>
              <a:gd name="T9" fmla="*/ 2 h 8"/>
              <a:gd name="T10" fmla="*/ 1 w 8"/>
              <a:gd name="T11" fmla="*/ 8 h 8"/>
              <a:gd name="T12" fmla="*/ 0 w 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0" y="8"/>
                </a:moveTo>
                <a:cubicBezTo>
                  <a:pt x="0" y="8"/>
                  <a:pt x="0" y="7"/>
                  <a:pt x="0" y="7"/>
                </a:cubicBezTo>
                <a:cubicBezTo>
                  <a:pt x="6" y="1"/>
                  <a:pt x="6" y="1"/>
                  <a:pt x="6" y="1"/>
                </a:cubicBezTo>
                <a:cubicBezTo>
                  <a:pt x="7" y="0"/>
                  <a:pt x="7" y="0"/>
                  <a:pt x="7" y="1"/>
                </a:cubicBezTo>
                <a:cubicBezTo>
                  <a:pt x="8" y="1"/>
                  <a:pt x="8" y="1"/>
                  <a:pt x="7" y="2"/>
                </a:cubicBezTo>
                <a:cubicBezTo>
                  <a:pt x="1" y="8"/>
                  <a:pt x="1" y="8"/>
                  <a:pt x="1" y="8"/>
                </a:cubicBezTo>
                <a:cubicBezTo>
                  <a:pt x="1" y="8"/>
                  <a:pt x="0" y="8"/>
                  <a:pt x="0" y="8"/>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13" name="Freeform 37"/>
          <p:cNvSpPr/>
          <p:nvPr>
            <p:custDataLst>
              <p:tags r:id="rId33"/>
            </p:custDataLst>
          </p:nvPr>
        </p:nvSpPr>
        <p:spPr bwMode="auto">
          <a:xfrm>
            <a:off x="11031308" y="3647420"/>
            <a:ext cx="14968" cy="92303"/>
          </a:xfrm>
          <a:custGeom>
            <a:avLst/>
            <a:gdLst>
              <a:gd name="T0" fmla="*/ 0 w 2"/>
              <a:gd name="T1" fmla="*/ 14 h 14"/>
              <a:gd name="T2" fmla="*/ 0 w 2"/>
              <a:gd name="T3" fmla="*/ 13 h 14"/>
              <a:gd name="T4" fmla="*/ 0 w 2"/>
              <a:gd name="T5" fmla="*/ 1 h 14"/>
              <a:gd name="T6" fmla="*/ 1 w 2"/>
              <a:gd name="T7" fmla="*/ 0 h 14"/>
              <a:gd name="T8" fmla="*/ 2 w 2"/>
              <a:gd name="T9" fmla="*/ 1 h 14"/>
              <a:gd name="T10" fmla="*/ 2 w 2"/>
              <a:gd name="T11" fmla="*/ 13 h 14"/>
              <a:gd name="T12" fmla="*/ 1 w 2"/>
              <a:gd name="T13" fmla="*/ 14 h 14"/>
              <a:gd name="T14" fmla="*/ 0 w 2"/>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4">
                <a:moveTo>
                  <a:pt x="0" y="14"/>
                </a:moveTo>
                <a:cubicBezTo>
                  <a:pt x="0" y="14"/>
                  <a:pt x="0" y="14"/>
                  <a:pt x="0" y="13"/>
                </a:cubicBezTo>
                <a:cubicBezTo>
                  <a:pt x="0" y="1"/>
                  <a:pt x="0" y="1"/>
                  <a:pt x="0" y="1"/>
                </a:cubicBezTo>
                <a:cubicBezTo>
                  <a:pt x="0" y="0"/>
                  <a:pt x="0" y="0"/>
                  <a:pt x="1" y="0"/>
                </a:cubicBezTo>
                <a:cubicBezTo>
                  <a:pt x="1" y="0"/>
                  <a:pt x="2" y="0"/>
                  <a:pt x="2" y="1"/>
                </a:cubicBezTo>
                <a:cubicBezTo>
                  <a:pt x="2" y="13"/>
                  <a:pt x="2" y="13"/>
                  <a:pt x="2" y="13"/>
                </a:cubicBezTo>
                <a:cubicBezTo>
                  <a:pt x="2" y="14"/>
                  <a:pt x="1" y="14"/>
                  <a:pt x="1" y="14"/>
                </a:cubicBezTo>
                <a:cubicBezTo>
                  <a:pt x="1" y="14"/>
                  <a:pt x="1" y="14"/>
                  <a:pt x="0" y="14"/>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14" name="Freeform 38"/>
          <p:cNvSpPr/>
          <p:nvPr>
            <p:custDataLst>
              <p:tags r:id="rId34"/>
            </p:custDataLst>
          </p:nvPr>
        </p:nvSpPr>
        <p:spPr bwMode="auto">
          <a:xfrm>
            <a:off x="11058748" y="3634947"/>
            <a:ext cx="52388" cy="52388"/>
          </a:xfrm>
          <a:custGeom>
            <a:avLst/>
            <a:gdLst>
              <a:gd name="T0" fmla="*/ 7 w 8"/>
              <a:gd name="T1" fmla="*/ 8 h 8"/>
              <a:gd name="T2" fmla="*/ 0 w 8"/>
              <a:gd name="T3" fmla="*/ 2 h 8"/>
              <a:gd name="T4" fmla="*/ 0 w 8"/>
              <a:gd name="T5" fmla="*/ 1 h 8"/>
              <a:gd name="T6" fmla="*/ 2 w 8"/>
              <a:gd name="T7" fmla="*/ 1 h 8"/>
              <a:gd name="T8" fmla="*/ 8 w 8"/>
              <a:gd name="T9" fmla="*/ 7 h 8"/>
              <a:gd name="T10" fmla="*/ 8 w 8"/>
              <a:gd name="T11" fmla="*/ 8 h 8"/>
              <a:gd name="T12" fmla="*/ 7 w 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7" y="8"/>
                </a:moveTo>
                <a:cubicBezTo>
                  <a:pt x="0" y="2"/>
                  <a:pt x="0" y="2"/>
                  <a:pt x="0" y="2"/>
                </a:cubicBezTo>
                <a:cubicBezTo>
                  <a:pt x="0" y="1"/>
                  <a:pt x="0" y="1"/>
                  <a:pt x="0" y="1"/>
                </a:cubicBezTo>
                <a:cubicBezTo>
                  <a:pt x="1" y="0"/>
                  <a:pt x="1" y="0"/>
                  <a:pt x="2" y="1"/>
                </a:cubicBezTo>
                <a:cubicBezTo>
                  <a:pt x="8" y="7"/>
                  <a:pt x="8" y="7"/>
                  <a:pt x="8" y="7"/>
                </a:cubicBezTo>
                <a:cubicBezTo>
                  <a:pt x="8" y="7"/>
                  <a:pt x="8" y="8"/>
                  <a:pt x="8" y="8"/>
                </a:cubicBezTo>
                <a:cubicBezTo>
                  <a:pt x="8" y="8"/>
                  <a:pt x="7" y="8"/>
                  <a:pt x="7" y="8"/>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15" name="Freeform 39"/>
          <p:cNvSpPr/>
          <p:nvPr>
            <p:custDataLst>
              <p:tags r:id="rId35"/>
            </p:custDataLst>
          </p:nvPr>
        </p:nvSpPr>
        <p:spPr bwMode="auto">
          <a:xfrm>
            <a:off x="6156727" y="1928593"/>
            <a:ext cx="97293" cy="14968"/>
          </a:xfrm>
          <a:custGeom>
            <a:avLst/>
            <a:gdLst>
              <a:gd name="T0" fmla="*/ 0 w 15"/>
              <a:gd name="T1" fmla="*/ 2 h 2"/>
              <a:gd name="T2" fmla="*/ 0 w 15"/>
              <a:gd name="T3" fmla="*/ 1 h 2"/>
              <a:gd name="T4" fmla="*/ 1 w 15"/>
              <a:gd name="T5" fmla="*/ 0 h 2"/>
              <a:gd name="T6" fmla="*/ 14 w 15"/>
              <a:gd name="T7" fmla="*/ 0 h 2"/>
              <a:gd name="T8" fmla="*/ 15 w 15"/>
              <a:gd name="T9" fmla="*/ 1 h 2"/>
              <a:gd name="T10" fmla="*/ 14 w 15"/>
              <a:gd name="T11" fmla="*/ 2 h 2"/>
              <a:gd name="T12" fmla="*/ 1 w 15"/>
              <a:gd name="T13" fmla="*/ 2 h 2"/>
              <a:gd name="T14" fmla="*/ 0 w 1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
                <a:moveTo>
                  <a:pt x="0" y="2"/>
                </a:moveTo>
                <a:cubicBezTo>
                  <a:pt x="0" y="2"/>
                  <a:pt x="0" y="1"/>
                  <a:pt x="0" y="1"/>
                </a:cubicBezTo>
                <a:cubicBezTo>
                  <a:pt x="0" y="1"/>
                  <a:pt x="0" y="0"/>
                  <a:pt x="1" y="0"/>
                </a:cubicBezTo>
                <a:cubicBezTo>
                  <a:pt x="14" y="0"/>
                  <a:pt x="14" y="0"/>
                  <a:pt x="14" y="0"/>
                </a:cubicBezTo>
                <a:cubicBezTo>
                  <a:pt x="14" y="0"/>
                  <a:pt x="15" y="1"/>
                  <a:pt x="15" y="1"/>
                </a:cubicBezTo>
                <a:cubicBezTo>
                  <a:pt x="15" y="2"/>
                  <a:pt x="14" y="2"/>
                  <a:pt x="14" y="2"/>
                </a:cubicBezTo>
                <a:cubicBezTo>
                  <a:pt x="1" y="2"/>
                  <a:pt x="1" y="2"/>
                  <a:pt x="1" y="2"/>
                </a:cubicBezTo>
                <a:cubicBezTo>
                  <a:pt x="1" y="2"/>
                  <a:pt x="0" y="2"/>
                  <a:pt x="0" y="2"/>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16" name="Freeform 40"/>
          <p:cNvSpPr/>
          <p:nvPr>
            <p:custDataLst>
              <p:tags r:id="rId36"/>
            </p:custDataLst>
          </p:nvPr>
        </p:nvSpPr>
        <p:spPr bwMode="auto">
          <a:xfrm>
            <a:off x="6141759" y="1856250"/>
            <a:ext cx="54882" cy="59872"/>
          </a:xfrm>
          <a:custGeom>
            <a:avLst/>
            <a:gdLst>
              <a:gd name="T0" fmla="*/ 0 w 8"/>
              <a:gd name="T1" fmla="*/ 8 h 9"/>
              <a:gd name="T2" fmla="*/ 0 w 8"/>
              <a:gd name="T3" fmla="*/ 7 h 9"/>
              <a:gd name="T4" fmla="*/ 7 w 8"/>
              <a:gd name="T5" fmla="*/ 1 h 9"/>
              <a:gd name="T6" fmla="*/ 8 w 8"/>
              <a:gd name="T7" fmla="*/ 1 h 9"/>
              <a:gd name="T8" fmla="*/ 8 w 8"/>
              <a:gd name="T9" fmla="*/ 2 h 9"/>
              <a:gd name="T10" fmla="*/ 2 w 8"/>
              <a:gd name="T11" fmla="*/ 8 h 9"/>
              <a:gd name="T12" fmla="*/ 0 w 8"/>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0" y="8"/>
                </a:moveTo>
                <a:cubicBezTo>
                  <a:pt x="0" y="8"/>
                  <a:pt x="0" y="8"/>
                  <a:pt x="0" y="7"/>
                </a:cubicBezTo>
                <a:cubicBezTo>
                  <a:pt x="7" y="1"/>
                  <a:pt x="7" y="1"/>
                  <a:pt x="7" y="1"/>
                </a:cubicBezTo>
                <a:cubicBezTo>
                  <a:pt x="7" y="0"/>
                  <a:pt x="8" y="0"/>
                  <a:pt x="8" y="1"/>
                </a:cubicBezTo>
                <a:cubicBezTo>
                  <a:pt x="8" y="1"/>
                  <a:pt x="8" y="2"/>
                  <a:pt x="8" y="2"/>
                </a:cubicBezTo>
                <a:cubicBezTo>
                  <a:pt x="2" y="8"/>
                  <a:pt x="2" y="8"/>
                  <a:pt x="2" y="8"/>
                </a:cubicBezTo>
                <a:cubicBezTo>
                  <a:pt x="1" y="9"/>
                  <a:pt x="1" y="9"/>
                  <a:pt x="0" y="8"/>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17" name="Freeform 41"/>
          <p:cNvSpPr/>
          <p:nvPr>
            <p:custDataLst>
              <p:tags r:id="rId37"/>
            </p:custDataLst>
          </p:nvPr>
        </p:nvSpPr>
        <p:spPr bwMode="auto">
          <a:xfrm>
            <a:off x="6116812" y="1803861"/>
            <a:ext cx="12475" cy="99786"/>
          </a:xfrm>
          <a:custGeom>
            <a:avLst/>
            <a:gdLst>
              <a:gd name="T0" fmla="*/ 0 w 2"/>
              <a:gd name="T1" fmla="*/ 15 h 15"/>
              <a:gd name="T2" fmla="*/ 0 w 2"/>
              <a:gd name="T3" fmla="*/ 14 h 15"/>
              <a:gd name="T4" fmla="*/ 0 w 2"/>
              <a:gd name="T5" fmla="*/ 1 h 15"/>
              <a:gd name="T6" fmla="*/ 1 w 2"/>
              <a:gd name="T7" fmla="*/ 0 h 15"/>
              <a:gd name="T8" fmla="*/ 2 w 2"/>
              <a:gd name="T9" fmla="*/ 1 h 15"/>
              <a:gd name="T10" fmla="*/ 2 w 2"/>
              <a:gd name="T11" fmla="*/ 14 h 15"/>
              <a:gd name="T12" fmla="*/ 1 w 2"/>
              <a:gd name="T13" fmla="*/ 15 h 15"/>
              <a:gd name="T14" fmla="*/ 0 w 2"/>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5">
                <a:moveTo>
                  <a:pt x="0" y="15"/>
                </a:moveTo>
                <a:cubicBezTo>
                  <a:pt x="0" y="15"/>
                  <a:pt x="0" y="14"/>
                  <a:pt x="0" y="14"/>
                </a:cubicBezTo>
                <a:cubicBezTo>
                  <a:pt x="0" y="1"/>
                  <a:pt x="0" y="1"/>
                  <a:pt x="0" y="1"/>
                </a:cubicBezTo>
                <a:cubicBezTo>
                  <a:pt x="0" y="0"/>
                  <a:pt x="0" y="0"/>
                  <a:pt x="1" y="0"/>
                </a:cubicBezTo>
                <a:cubicBezTo>
                  <a:pt x="1" y="0"/>
                  <a:pt x="2" y="0"/>
                  <a:pt x="2" y="1"/>
                </a:cubicBezTo>
                <a:cubicBezTo>
                  <a:pt x="2" y="14"/>
                  <a:pt x="2" y="14"/>
                  <a:pt x="2" y="14"/>
                </a:cubicBezTo>
                <a:cubicBezTo>
                  <a:pt x="2" y="15"/>
                  <a:pt x="1" y="15"/>
                  <a:pt x="1" y="15"/>
                </a:cubicBezTo>
                <a:cubicBezTo>
                  <a:pt x="0" y="15"/>
                  <a:pt x="0" y="15"/>
                  <a:pt x="0" y="15"/>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18" name="Freeform 42"/>
          <p:cNvSpPr/>
          <p:nvPr>
            <p:custDataLst>
              <p:tags r:id="rId38"/>
            </p:custDataLst>
          </p:nvPr>
        </p:nvSpPr>
        <p:spPr bwMode="auto">
          <a:xfrm>
            <a:off x="6044465" y="1856250"/>
            <a:ext cx="52388" cy="59872"/>
          </a:xfrm>
          <a:custGeom>
            <a:avLst/>
            <a:gdLst>
              <a:gd name="T0" fmla="*/ 7 w 8"/>
              <a:gd name="T1" fmla="*/ 8 h 9"/>
              <a:gd name="T2" fmla="*/ 0 w 8"/>
              <a:gd name="T3" fmla="*/ 2 h 9"/>
              <a:gd name="T4" fmla="*/ 0 w 8"/>
              <a:gd name="T5" fmla="*/ 1 h 9"/>
              <a:gd name="T6" fmla="*/ 2 w 8"/>
              <a:gd name="T7" fmla="*/ 1 h 9"/>
              <a:gd name="T8" fmla="*/ 8 w 8"/>
              <a:gd name="T9" fmla="*/ 7 h 9"/>
              <a:gd name="T10" fmla="*/ 8 w 8"/>
              <a:gd name="T11" fmla="*/ 8 h 9"/>
              <a:gd name="T12" fmla="*/ 7 w 8"/>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7" y="8"/>
                </a:moveTo>
                <a:cubicBezTo>
                  <a:pt x="0" y="2"/>
                  <a:pt x="0" y="2"/>
                  <a:pt x="0" y="2"/>
                </a:cubicBezTo>
                <a:cubicBezTo>
                  <a:pt x="0" y="2"/>
                  <a:pt x="0" y="1"/>
                  <a:pt x="0" y="1"/>
                </a:cubicBezTo>
                <a:cubicBezTo>
                  <a:pt x="1" y="0"/>
                  <a:pt x="1" y="0"/>
                  <a:pt x="2" y="1"/>
                </a:cubicBezTo>
                <a:cubicBezTo>
                  <a:pt x="8" y="7"/>
                  <a:pt x="8" y="7"/>
                  <a:pt x="8" y="7"/>
                </a:cubicBezTo>
                <a:cubicBezTo>
                  <a:pt x="8" y="8"/>
                  <a:pt x="8" y="8"/>
                  <a:pt x="8" y="8"/>
                </a:cubicBezTo>
                <a:cubicBezTo>
                  <a:pt x="8" y="9"/>
                  <a:pt x="7" y="9"/>
                  <a:pt x="7" y="8"/>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19" name="Freeform 43"/>
          <p:cNvSpPr/>
          <p:nvPr>
            <p:custDataLst>
              <p:tags r:id="rId39"/>
            </p:custDataLst>
          </p:nvPr>
        </p:nvSpPr>
        <p:spPr bwMode="auto">
          <a:xfrm>
            <a:off x="5992078" y="1928593"/>
            <a:ext cx="97293" cy="14968"/>
          </a:xfrm>
          <a:custGeom>
            <a:avLst/>
            <a:gdLst>
              <a:gd name="T0" fmla="*/ 0 w 15"/>
              <a:gd name="T1" fmla="*/ 2 h 2"/>
              <a:gd name="T2" fmla="*/ 0 w 15"/>
              <a:gd name="T3" fmla="*/ 1 h 2"/>
              <a:gd name="T4" fmla="*/ 1 w 15"/>
              <a:gd name="T5" fmla="*/ 0 h 2"/>
              <a:gd name="T6" fmla="*/ 14 w 15"/>
              <a:gd name="T7" fmla="*/ 0 h 2"/>
              <a:gd name="T8" fmla="*/ 15 w 15"/>
              <a:gd name="T9" fmla="*/ 1 h 2"/>
              <a:gd name="T10" fmla="*/ 14 w 15"/>
              <a:gd name="T11" fmla="*/ 2 h 2"/>
              <a:gd name="T12" fmla="*/ 1 w 15"/>
              <a:gd name="T13" fmla="*/ 2 h 2"/>
              <a:gd name="T14" fmla="*/ 0 w 1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
                <a:moveTo>
                  <a:pt x="0" y="2"/>
                </a:moveTo>
                <a:cubicBezTo>
                  <a:pt x="0" y="2"/>
                  <a:pt x="0" y="1"/>
                  <a:pt x="0" y="1"/>
                </a:cubicBezTo>
                <a:cubicBezTo>
                  <a:pt x="0" y="1"/>
                  <a:pt x="0" y="0"/>
                  <a:pt x="1" y="0"/>
                </a:cubicBezTo>
                <a:cubicBezTo>
                  <a:pt x="14" y="0"/>
                  <a:pt x="14" y="0"/>
                  <a:pt x="14" y="0"/>
                </a:cubicBezTo>
                <a:cubicBezTo>
                  <a:pt x="14" y="0"/>
                  <a:pt x="15" y="1"/>
                  <a:pt x="15" y="1"/>
                </a:cubicBezTo>
                <a:cubicBezTo>
                  <a:pt x="15" y="2"/>
                  <a:pt x="14" y="2"/>
                  <a:pt x="14" y="2"/>
                </a:cubicBezTo>
                <a:cubicBezTo>
                  <a:pt x="1" y="2"/>
                  <a:pt x="1" y="2"/>
                  <a:pt x="1" y="2"/>
                </a:cubicBezTo>
                <a:cubicBezTo>
                  <a:pt x="0" y="2"/>
                  <a:pt x="0" y="2"/>
                  <a:pt x="0" y="2"/>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20" name="Freeform 44"/>
          <p:cNvSpPr/>
          <p:nvPr>
            <p:custDataLst>
              <p:tags r:id="rId40"/>
            </p:custDataLst>
          </p:nvPr>
        </p:nvSpPr>
        <p:spPr bwMode="auto">
          <a:xfrm>
            <a:off x="6044465" y="1956036"/>
            <a:ext cx="52388" cy="59872"/>
          </a:xfrm>
          <a:custGeom>
            <a:avLst/>
            <a:gdLst>
              <a:gd name="T0" fmla="*/ 0 w 8"/>
              <a:gd name="T1" fmla="*/ 9 h 9"/>
              <a:gd name="T2" fmla="*/ 0 w 8"/>
              <a:gd name="T3" fmla="*/ 7 h 9"/>
              <a:gd name="T4" fmla="*/ 7 w 8"/>
              <a:gd name="T5" fmla="*/ 1 h 9"/>
              <a:gd name="T6" fmla="*/ 8 w 8"/>
              <a:gd name="T7" fmla="*/ 1 h 9"/>
              <a:gd name="T8" fmla="*/ 8 w 8"/>
              <a:gd name="T9" fmla="*/ 2 h 9"/>
              <a:gd name="T10" fmla="*/ 2 w 8"/>
              <a:gd name="T11" fmla="*/ 9 h 9"/>
              <a:gd name="T12" fmla="*/ 0 w 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0" y="9"/>
                </a:moveTo>
                <a:cubicBezTo>
                  <a:pt x="0" y="8"/>
                  <a:pt x="0" y="8"/>
                  <a:pt x="0" y="7"/>
                </a:cubicBezTo>
                <a:cubicBezTo>
                  <a:pt x="7" y="1"/>
                  <a:pt x="7" y="1"/>
                  <a:pt x="7" y="1"/>
                </a:cubicBezTo>
                <a:cubicBezTo>
                  <a:pt x="7" y="0"/>
                  <a:pt x="8" y="0"/>
                  <a:pt x="8" y="1"/>
                </a:cubicBezTo>
                <a:cubicBezTo>
                  <a:pt x="8" y="1"/>
                  <a:pt x="8" y="2"/>
                  <a:pt x="8" y="2"/>
                </a:cubicBezTo>
                <a:cubicBezTo>
                  <a:pt x="2" y="9"/>
                  <a:pt x="2" y="9"/>
                  <a:pt x="2" y="9"/>
                </a:cubicBezTo>
                <a:cubicBezTo>
                  <a:pt x="1" y="9"/>
                  <a:pt x="1" y="9"/>
                  <a:pt x="0" y="9"/>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21" name="Freeform 45"/>
          <p:cNvSpPr/>
          <p:nvPr>
            <p:custDataLst>
              <p:tags r:id="rId41"/>
            </p:custDataLst>
          </p:nvPr>
        </p:nvSpPr>
        <p:spPr bwMode="auto">
          <a:xfrm>
            <a:off x="6116812" y="1968509"/>
            <a:ext cx="12475" cy="99786"/>
          </a:xfrm>
          <a:custGeom>
            <a:avLst/>
            <a:gdLst>
              <a:gd name="T0" fmla="*/ 0 w 2"/>
              <a:gd name="T1" fmla="*/ 15 h 15"/>
              <a:gd name="T2" fmla="*/ 0 w 2"/>
              <a:gd name="T3" fmla="*/ 14 h 15"/>
              <a:gd name="T4" fmla="*/ 0 w 2"/>
              <a:gd name="T5" fmla="*/ 1 h 15"/>
              <a:gd name="T6" fmla="*/ 1 w 2"/>
              <a:gd name="T7" fmla="*/ 0 h 15"/>
              <a:gd name="T8" fmla="*/ 2 w 2"/>
              <a:gd name="T9" fmla="*/ 1 h 15"/>
              <a:gd name="T10" fmla="*/ 2 w 2"/>
              <a:gd name="T11" fmla="*/ 14 h 15"/>
              <a:gd name="T12" fmla="*/ 1 w 2"/>
              <a:gd name="T13" fmla="*/ 15 h 15"/>
              <a:gd name="T14" fmla="*/ 0 w 2"/>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5">
                <a:moveTo>
                  <a:pt x="0" y="15"/>
                </a:moveTo>
                <a:cubicBezTo>
                  <a:pt x="0" y="15"/>
                  <a:pt x="0" y="14"/>
                  <a:pt x="0" y="14"/>
                </a:cubicBezTo>
                <a:cubicBezTo>
                  <a:pt x="0" y="1"/>
                  <a:pt x="0" y="1"/>
                  <a:pt x="0" y="1"/>
                </a:cubicBezTo>
                <a:cubicBezTo>
                  <a:pt x="0" y="1"/>
                  <a:pt x="0" y="0"/>
                  <a:pt x="1" y="0"/>
                </a:cubicBezTo>
                <a:cubicBezTo>
                  <a:pt x="1" y="0"/>
                  <a:pt x="2" y="1"/>
                  <a:pt x="2" y="1"/>
                </a:cubicBezTo>
                <a:cubicBezTo>
                  <a:pt x="2" y="14"/>
                  <a:pt x="2" y="14"/>
                  <a:pt x="2" y="14"/>
                </a:cubicBezTo>
                <a:cubicBezTo>
                  <a:pt x="2" y="15"/>
                  <a:pt x="1" y="15"/>
                  <a:pt x="1" y="15"/>
                </a:cubicBezTo>
                <a:cubicBezTo>
                  <a:pt x="0" y="15"/>
                  <a:pt x="0" y="15"/>
                  <a:pt x="0" y="15"/>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22" name="Freeform 46"/>
          <p:cNvSpPr/>
          <p:nvPr>
            <p:custDataLst>
              <p:tags r:id="rId42"/>
            </p:custDataLst>
          </p:nvPr>
        </p:nvSpPr>
        <p:spPr bwMode="auto">
          <a:xfrm>
            <a:off x="6141759" y="1956036"/>
            <a:ext cx="54882" cy="59872"/>
          </a:xfrm>
          <a:custGeom>
            <a:avLst/>
            <a:gdLst>
              <a:gd name="T0" fmla="*/ 7 w 8"/>
              <a:gd name="T1" fmla="*/ 9 h 9"/>
              <a:gd name="T2" fmla="*/ 0 w 8"/>
              <a:gd name="T3" fmla="*/ 2 h 9"/>
              <a:gd name="T4" fmla="*/ 0 w 8"/>
              <a:gd name="T5" fmla="*/ 1 h 9"/>
              <a:gd name="T6" fmla="*/ 2 w 8"/>
              <a:gd name="T7" fmla="*/ 1 h 9"/>
              <a:gd name="T8" fmla="*/ 8 w 8"/>
              <a:gd name="T9" fmla="*/ 7 h 9"/>
              <a:gd name="T10" fmla="*/ 8 w 8"/>
              <a:gd name="T11" fmla="*/ 9 h 9"/>
              <a:gd name="T12" fmla="*/ 7 w 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7" y="9"/>
                </a:moveTo>
                <a:cubicBezTo>
                  <a:pt x="0" y="2"/>
                  <a:pt x="0" y="2"/>
                  <a:pt x="0" y="2"/>
                </a:cubicBezTo>
                <a:cubicBezTo>
                  <a:pt x="0" y="2"/>
                  <a:pt x="0" y="1"/>
                  <a:pt x="0" y="1"/>
                </a:cubicBezTo>
                <a:cubicBezTo>
                  <a:pt x="1" y="0"/>
                  <a:pt x="1" y="0"/>
                  <a:pt x="2" y="1"/>
                </a:cubicBezTo>
                <a:cubicBezTo>
                  <a:pt x="8" y="7"/>
                  <a:pt x="8" y="7"/>
                  <a:pt x="8" y="7"/>
                </a:cubicBezTo>
                <a:cubicBezTo>
                  <a:pt x="8" y="8"/>
                  <a:pt x="8" y="8"/>
                  <a:pt x="8" y="9"/>
                </a:cubicBezTo>
                <a:cubicBezTo>
                  <a:pt x="8" y="9"/>
                  <a:pt x="7" y="9"/>
                  <a:pt x="7" y="9"/>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23" name="Oval 47"/>
          <p:cNvSpPr>
            <a:spLocks noChangeArrowheads="1"/>
          </p:cNvSpPr>
          <p:nvPr>
            <p:custDataLst>
              <p:tags r:id="rId43"/>
            </p:custDataLst>
          </p:nvPr>
        </p:nvSpPr>
        <p:spPr bwMode="auto">
          <a:xfrm>
            <a:off x="10602225" y="3672367"/>
            <a:ext cx="59872" cy="67356"/>
          </a:xfrm>
          <a:prstGeom prst="ellipse">
            <a:avLst/>
          </a:prstGeom>
          <a:solidFill>
            <a:schemeClr val="accent2"/>
          </a:solidFill>
          <a:ln>
            <a:noFill/>
          </a:ln>
        </p:spPr>
        <p:txBody>
          <a:bodyPr vert="horz" wrap="square" lIns="91440" tIns="45720" rIns="91440" bIns="45720" numCol="1" anchor="t" anchorCtr="0" compatLnSpc="1"/>
          <a:lstStyle/>
          <a:p>
            <a:endParaRPr lang="zh-CN" altLang="en-US"/>
          </a:p>
        </p:txBody>
      </p:sp>
      <p:sp>
        <p:nvSpPr>
          <p:cNvPr id="424" name="Oval 48"/>
          <p:cNvSpPr>
            <a:spLocks noChangeArrowheads="1"/>
          </p:cNvSpPr>
          <p:nvPr>
            <p:custDataLst>
              <p:tags r:id="rId44"/>
            </p:custDataLst>
          </p:nvPr>
        </p:nvSpPr>
        <p:spPr bwMode="auto">
          <a:xfrm>
            <a:off x="10370220" y="4789978"/>
            <a:ext cx="59872" cy="59872"/>
          </a:xfrm>
          <a:prstGeom prst="ellipse">
            <a:avLst/>
          </a:prstGeom>
          <a:solidFill>
            <a:schemeClr val="accent2"/>
          </a:solidFill>
          <a:ln>
            <a:noFill/>
          </a:ln>
        </p:spPr>
        <p:txBody>
          <a:bodyPr vert="horz" wrap="square" lIns="91440" tIns="45720" rIns="91440" bIns="45720" numCol="1" anchor="t" anchorCtr="0" compatLnSpc="1"/>
          <a:lstStyle/>
          <a:p>
            <a:endParaRPr lang="zh-CN" altLang="en-US"/>
          </a:p>
        </p:txBody>
      </p:sp>
      <p:sp>
        <p:nvSpPr>
          <p:cNvPr id="425" name="Oval 49"/>
          <p:cNvSpPr>
            <a:spLocks noChangeArrowheads="1"/>
          </p:cNvSpPr>
          <p:nvPr>
            <p:custDataLst>
              <p:tags r:id="rId45"/>
            </p:custDataLst>
          </p:nvPr>
        </p:nvSpPr>
        <p:spPr bwMode="auto">
          <a:xfrm>
            <a:off x="5707686" y="4967099"/>
            <a:ext cx="57379" cy="67356"/>
          </a:xfrm>
          <a:prstGeom prst="ellipse">
            <a:avLst/>
          </a:prstGeom>
          <a:solidFill>
            <a:schemeClr val="accent2"/>
          </a:solidFill>
          <a:ln>
            <a:noFill/>
          </a:ln>
        </p:spPr>
        <p:txBody>
          <a:bodyPr vert="horz" wrap="square" lIns="91440" tIns="45720" rIns="91440" bIns="45720" numCol="1" anchor="t" anchorCtr="0" compatLnSpc="1"/>
          <a:lstStyle/>
          <a:p>
            <a:endParaRPr lang="zh-CN" altLang="en-US"/>
          </a:p>
        </p:txBody>
      </p:sp>
      <p:sp>
        <p:nvSpPr>
          <p:cNvPr id="426" name="Oval 50"/>
          <p:cNvSpPr>
            <a:spLocks noChangeArrowheads="1"/>
          </p:cNvSpPr>
          <p:nvPr>
            <p:custDataLst>
              <p:tags r:id="rId46"/>
            </p:custDataLst>
          </p:nvPr>
        </p:nvSpPr>
        <p:spPr bwMode="auto">
          <a:xfrm>
            <a:off x="7062290" y="1684116"/>
            <a:ext cx="92303" cy="92303"/>
          </a:xfrm>
          <a:prstGeom prst="ellipse">
            <a:avLst/>
          </a:prstGeom>
          <a:solidFill>
            <a:schemeClr val="accent2"/>
          </a:solidFill>
          <a:ln>
            <a:noFill/>
          </a:ln>
        </p:spPr>
        <p:txBody>
          <a:bodyPr vert="horz" wrap="square" lIns="91440" tIns="45720" rIns="91440" bIns="45720" numCol="1" anchor="t" anchorCtr="0" compatLnSpc="1"/>
          <a:lstStyle/>
          <a:p>
            <a:endParaRPr lang="zh-CN" altLang="en-US"/>
          </a:p>
        </p:txBody>
      </p:sp>
      <p:sp>
        <p:nvSpPr>
          <p:cNvPr id="427" name="Oval 51"/>
          <p:cNvSpPr>
            <a:spLocks noChangeArrowheads="1"/>
          </p:cNvSpPr>
          <p:nvPr>
            <p:custDataLst>
              <p:tags r:id="rId47"/>
            </p:custDataLst>
          </p:nvPr>
        </p:nvSpPr>
        <p:spPr bwMode="auto">
          <a:xfrm>
            <a:off x="10008494" y="1571857"/>
            <a:ext cx="92303" cy="92303"/>
          </a:xfrm>
          <a:prstGeom prst="ellipse">
            <a:avLst/>
          </a:prstGeom>
          <a:solidFill>
            <a:schemeClr val="accent2"/>
          </a:solidFill>
          <a:ln>
            <a:noFill/>
          </a:ln>
        </p:spPr>
        <p:txBody>
          <a:bodyPr vert="horz" wrap="square" lIns="91440" tIns="45720" rIns="91440" bIns="45720" numCol="1" anchor="t" anchorCtr="0" compatLnSpc="1"/>
          <a:lstStyle/>
          <a:p>
            <a:endParaRPr lang="zh-CN" altLang="en-US"/>
          </a:p>
        </p:txBody>
      </p:sp>
      <p:sp>
        <p:nvSpPr>
          <p:cNvPr id="428" name="Freeform 52"/>
          <p:cNvSpPr>
            <a:spLocks noEditPoints="1"/>
          </p:cNvSpPr>
          <p:nvPr>
            <p:custDataLst>
              <p:tags r:id="rId48"/>
            </p:custDataLst>
          </p:nvPr>
        </p:nvSpPr>
        <p:spPr bwMode="auto">
          <a:xfrm>
            <a:off x="5760074" y="3779637"/>
            <a:ext cx="112261" cy="104776"/>
          </a:xfrm>
          <a:custGeom>
            <a:avLst/>
            <a:gdLst>
              <a:gd name="T0" fmla="*/ 9 w 17"/>
              <a:gd name="T1" fmla="*/ 3 h 16"/>
              <a:gd name="T2" fmla="*/ 14 w 17"/>
              <a:gd name="T3" fmla="*/ 8 h 16"/>
              <a:gd name="T4" fmla="*/ 9 w 17"/>
              <a:gd name="T5" fmla="*/ 13 h 16"/>
              <a:gd name="T6" fmla="*/ 4 w 17"/>
              <a:gd name="T7" fmla="*/ 8 h 16"/>
              <a:gd name="T8" fmla="*/ 9 w 17"/>
              <a:gd name="T9" fmla="*/ 3 h 16"/>
              <a:gd name="T10" fmla="*/ 9 w 17"/>
              <a:gd name="T11" fmla="*/ 0 h 16"/>
              <a:gd name="T12" fmla="*/ 0 w 17"/>
              <a:gd name="T13" fmla="*/ 8 h 16"/>
              <a:gd name="T14" fmla="*/ 9 w 17"/>
              <a:gd name="T15" fmla="*/ 16 h 16"/>
              <a:gd name="T16" fmla="*/ 17 w 17"/>
              <a:gd name="T17" fmla="*/ 8 h 16"/>
              <a:gd name="T18" fmla="*/ 9 w 17"/>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6">
                <a:moveTo>
                  <a:pt x="9" y="3"/>
                </a:moveTo>
                <a:cubicBezTo>
                  <a:pt x="11" y="3"/>
                  <a:pt x="14" y="5"/>
                  <a:pt x="14" y="8"/>
                </a:cubicBezTo>
                <a:cubicBezTo>
                  <a:pt x="14" y="11"/>
                  <a:pt x="11" y="13"/>
                  <a:pt x="9" y="13"/>
                </a:cubicBezTo>
                <a:cubicBezTo>
                  <a:pt x="6" y="13"/>
                  <a:pt x="4" y="11"/>
                  <a:pt x="4" y="8"/>
                </a:cubicBezTo>
                <a:cubicBezTo>
                  <a:pt x="4" y="5"/>
                  <a:pt x="6" y="3"/>
                  <a:pt x="9" y="3"/>
                </a:cubicBezTo>
                <a:moveTo>
                  <a:pt x="9" y="0"/>
                </a:moveTo>
                <a:cubicBezTo>
                  <a:pt x="4" y="0"/>
                  <a:pt x="0" y="3"/>
                  <a:pt x="0" y="8"/>
                </a:cubicBezTo>
                <a:cubicBezTo>
                  <a:pt x="0" y="13"/>
                  <a:pt x="4" y="16"/>
                  <a:pt x="9" y="16"/>
                </a:cubicBezTo>
                <a:cubicBezTo>
                  <a:pt x="14" y="16"/>
                  <a:pt x="17" y="13"/>
                  <a:pt x="17" y="8"/>
                </a:cubicBezTo>
                <a:cubicBezTo>
                  <a:pt x="17" y="3"/>
                  <a:pt x="14" y="0"/>
                  <a:pt x="9"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29" name="Freeform 53"/>
          <p:cNvSpPr>
            <a:spLocks noEditPoints="1"/>
          </p:cNvSpPr>
          <p:nvPr>
            <p:custDataLst>
              <p:tags r:id="rId49"/>
            </p:custDataLst>
          </p:nvPr>
        </p:nvSpPr>
        <p:spPr bwMode="auto">
          <a:xfrm>
            <a:off x="10674570" y="4869808"/>
            <a:ext cx="112261" cy="112261"/>
          </a:xfrm>
          <a:custGeom>
            <a:avLst/>
            <a:gdLst>
              <a:gd name="T0" fmla="*/ 9 w 17"/>
              <a:gd name="T1" fmla="*/ 4 h 17"/>
              <a:gd name="T2" fmla="*/ 13 w 17"/>
              <a:gd name="T3" fmla="*/ 9 h 17"/>
              <a:gd name="T4" fmla="*/ 9 w 17"/>
              <a:gd name="T5" fmla="*/ 13 h 17"/>
              <a:gd name="T6" fmla="*/ 4 w 17"/>
              <a:gd name="T7" fmla="*/ 9 h 17"/>
              <a:gd name="T8" fmla="*/ 9 w 17"/>
              <a:gd name="T9" fmla="*/ 4 h 17"/>
              <a:gd name="T10" fmla="*/ 9 w 17"/>
              <a:gd name="T11" fmla="*/ 0 h 17"/>
              <a:gd name="T12" fmla="*/ 0 w 17"/>
              <a:gd name="T13" fmla="*/ 9 h 17"/>
              <a:gd name="T14" fmla="*/ 9 w 17"/>
              <a:gd name="T15" fmla="*/ 17 h 17"/>
              <a:gd name="T16" fmla="*/ 17 w 17"/>
              <a:gd name="T17" fmla="*/ 9 h 17"/>
              <a:gd name="T18" fmla="*/ 9 w 17"/>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4"/>
                </a:moveTo>
                <a:cubicBezTo>
                  <a:pt x="11" y="4"/>
                  <a:pt x="13" y="6"/>
                  <a:pt x="13" y="9"/>
                </a:cubicBezTo>
                <a:cubicBezTo>
                  <a:pt x="13" y="11"/>
                  <a:pt x="11" y="13"/>
                  <a:pt x="9" y="13"/>
                </a:cubicBezTo>
                <a:cubicBezTo>
                  <a:pt x="6" y="13"/>
                  <a:pt x="4" y="11"/>
                  <a:pt x="4" y="9"/>
                </a:cubicBezTo>
                <a:cubicBezTo>
                  <a:pt x="4" y="6"/>
                  <a:pt x="6" y="4"/>
                  <a:pt x="9" y="4"/>
                </a:cubicBezTo>
                <a:moveTo>
                  <a:pt x="9" y="0"/>
                </a:moveTo>
                <a:cubicBezTo>
                  <a:pt x="4" y="0"/>
                  <a:pt x="0" y="4"/>
                  <a:pt x="0" y="9"/>
                </a:cubicBezTo>
                <a:cubicBezTo>
                  <a:pt x="0" y="13"/>
                  <a:pt x="4" y="17"/>
                  <a:pt x="9" y="17"/>
                </a:cubicBezTo>
                <a:cubicBezTo>
                  <a:pt x="13" y="17"/>
                  <a:pt x="17" y="13"/>
                  <a:pt x="17" y="9"/>
                </a:cubicBezTo>
                <a:cubicBezTo>
                  <a:pt x="17" y="4"/>
                  <a:pt x="13" y="0"/>
                  <a:pt x="9"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30" name="Freeform 54"/>
          <p:cNvSpPr>
            <a:spLocks noEditPoints="1"/>
          </p:cNvSpPr>
          <p:nvPr>
            <p:custDataLst>
              <p:tags r:id="rId50"/>
            </p:custDataLst>
          </p:nvPr>
        </p:nvSpPr>
        <p:spPr bwMode="auto">
          <a:xfrm>
            <a:off x="5508113" y="5635669"/>
            <a:ext cx="112261" cy="112261"/>
          </a:xfrm>
          <a:custGeom>
            <a:avLst/>
            <a:gdLst>
              <a:gd name="T0" fmla="*/ 9 w 17"/>
              <a:gd name="T1" fmla="*/ 4 h 17"/>
              <a:gd name="T2" fmla="*/ 13 w 17"/>
              <a:gd name="T3" fmla="*/ 9 h 17"/>
              <a:gd name="T4" fmla="*/ 9 w 17"/>
              <a:gd name="T5" fmla="*/ 13 h 17"/>
              <a:gd name="T6" fmla="*/ 4 w 17"/>
              <a:gd name="T7" fmla="*/ 9 h 17"/>
              <a:gd name="T8" fmla="*/ 9 w 17"/>
              <a:gd name="T9" fmla="*/ 4 h 17"/>
              <a:gd name="T10" fmla="*/ 9 w 17"/>
              <a:gd name="T11" fmla="*/ 0 h 17"/>
              <a:gd name="T12" fmla="*/ 0 w 17"/>
              <a:gd name="T13" fmla="*/ 9 h 17"/>
              <a:gd name="T14" fmla="*/ 9 w 17"/>
              <a:gd name="T15" fmla="*/ 17 h 17"/>
              <a:gd name="T16" fmla="*/ 17 w 17"/>
              <a:gd name="T17" fmla="*/ 9 h 17"/>
              <a:gd name="T18" fmla="*/ 9 w 17"/>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4"/>
                </a:moveTo>
                <a:cubicBezTo>
                  <a:pt x="11" y="4"/>
                  <a:pt x="13" y="6"/>
                  <a:pt x="13" y="9"/>
                </a:cubicBezTo>
                <a:cubicBezTo>
                  <a:pt x="13" y="11"/>
                  <a:pt x="11" y="13"/>
                  <a:pt x="9" y="13"/>
                </a:cubicBezTo>
                <a:cubicBezTo>
                  <a:pt x="6" y="13"/>
                  <a:pt x="4" y="11"/>
                  <a:pt x="4" y="9"/>
                </a:cubicBezTo>
                <a:cubicBezTo>
                  <a:pt x="4" y="6"/>
                  <a:pt x="6" y="4"/>
                  <a:pt x="9" y="4"/>
                </a:cubicBezTo>
                <a:moveTo>
                  <a:pt x="9" y="0"/>
                </a:moveTo>
                <a:cubicBezTo>
                  <a:pt x="4" y="0"/>
                  <a:pt x="0" y="4"/>
                  <a:pt x="0" y="9"/>
                </a:cubicBezTo>
                <a:cubicBezTo>
                  <a:pt x="0" y="13"/>
                  <a:pt x="4" y="17"/>
                  <a:pt x="9" y="17"/>
                </a:cubicBezTo>
                <a:cubicBezTo>
                  <a:pt x="13" y="17"/>
                  <a:pt x="17" y="13"/>
                  <a:pt x="17" y="9"/>
                </a:cubicBezTo>
                <a:cubicBezTo>
                  <a:pt x="17" y="4"/>
                  <a:pt x="13" y="0"/>
                  <a:pt x="9"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31" name="Freeform 55"/>
          <p:cNvSpPr>
            <a:spLocks noEditPoints="1"/>
          </p:cNvSpPr>
          <p:nvPr>
            <p:custDataLst>
              <p:tags r:id="rId51"/>
            </p:custDataLst>
          </p:nvPr>
        </p:nvSpPr>
        <p:spPr bwMode="auto">
          <a:xfrm>
            <a:off x="10649622" y="3258252"/>
            <a:ext cx="112261" cy="112261"/>
          </a:xfrm>
          <a:custGeom>
            <a:avLst/>
            <a:gdLst>
              <a:gd name="T0" fmla="*/ 8 w 17"/>
              <a:gd name="T1" fmla="*/ 4 h 17"/>
              <a:gd name="T2" fmla="*/ 13 w 17"/>
              <a:gd name="T3" fmla="*/ 8 h 17"/>
              <a:gd name="T4" fmla="*/ 8 w 17"/>
              <a:gd name="T5" fmla="*/ 13 h 17"/>
              <a:gd name="T6" fmla="*/ 3 w 17"/>
              <a:gd name="T7" fmla="*/ 8 h 17"/>
              <a:gd name="T8" fmla="*/ 8 w 17"/>
              <a:gd name="T9" fmla="*/ 4 h 17"/>
              <a:gd name="T10" fmla="*/ 8 w 17"/>
              <a:gd name="T11" fmla="*/ 0 h 17"/>
              <a:gd name="T12" fmla="*/ 0 w 17"/>
              <a:gd name="T13" fmla="*/ 8 h 17"/>
              <a:gd name="T14" fmla="*/ 8 w 17"/>
              <a:gd name="T15" fmla="*/ 17 h 17"/>
              <a:gd name="T16" fmla="*/ 17 w 17"/>
              <a:gd name="T17" fmla="*/ 8 h 17"/>
              <a:gd name="T18" fmla="*/ 8 w 17"/>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8" y="4"/>
                </a:moveTo>
                <a:cubicBezTo>
                  <a:pt x="11" y="4"/>
                  <a:pt x="13" y="6"/>
                  <a:pt x="13" y="8"/>
                </a:cubicBezTo>
                <a:cubicBezTo>
                  <a:pt x="13" y="11"/>
                  <a:pt x="11" y="13"/>
                  <a:pt x="8" y="13"/>
                </a:cubicBezTo>
                <a:cubicBezTo>
                  <a:pt x="6" y="13"/>
                  <a:pt x="3" y="11"/>
                  <a:pt x="3" y="8"/>
                </a:cubicBezTo>
                <a:cubicBezTo>
                  <a:pt x="3" y="6"/>
                  <a:pt x="6" y="4"/>
                  <a:pt x="8" y="4"/>
                </a:cubicBezTo>
                <a:moveTo>
                  <a:pt x="8" y="0"/>
                </a:moveTo>
                <a:cubicBezTo>
                  <a:pt x="3" y="0"/>
                  <a:pt x="0" y="4"/>
                  <a:pt x="0" y="8"/>
                </a:cubicBezTo>
                <a:cubicBezTo>
                  <a:pt x="0" y="13"/>
                  <a:pt x="3" y="17"/>
                  <a:pt x="8" y="17"/>
                </a:cubicBezTo>
                <a:cubicBezTo>
                  <a:pt x="13" y="17"/>
                  <a:pt x="17" y="13"/>
                  <a:pt x="17" y="8"/>
                </a:cubicBezTo>
                <a:cubicBezTo>
                  <a:pt x="17" y="4"/>
                  <a:pt x="13" y="0"/>
                  <a:pt x="8"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32" name="Freeform 56"/>
          <p:cNvSpPr>
            <a:spLocks noEditPoints="1"/>
          </p:cNvSpPr>
          <p:nvPr>
            <p:custDataLst>
              <p:tags r:id="rId52"/>
            </p:custDataLst>
          </p:nvPr>
        </p:nvSpPr>
        <p:spPr bwMode="auto">
          <a:xfrm>
            <a:off x="6725511" y="1519467"/>
            <a:ext cx="112261" cy="112261"/>
          </a:xfrm>
          <a:custGeom>
            <a:avLst/>
            <a:gdLst>
              <a:gd name="T0" fmla="*/ 9 w 17"/>
              <a:gd name="T1" fmla="*/ 4 h 17"/>
              <a:gd name="T2" fmla="*/ 13 w 17"/>
              <a:gd name="T3" fmla="*/ 9 h 17"/>
              <a:gd name="T4" fmla="*/ 9 w 17"/>
              <a:gd name="T5" fmla="*/ 13 h 17"/>
              <a:gd name="T6" fmla="*/ 4 w 17"/>
              <a:gd name="T7" fmla="*/ 9 h 17"/>
              <a:gd name="T8" fmla="*/ 9 w 17"/>
              <a:gd name="T9" fmla="*/ 4 h 17"/>
              <a:gd name="T10" fmla="*/ 9 w 17"/>
              <a:gd name="T11" fmla="*/ 0 h 17"/>
              <a:gd name="T12" fmla="*/ 0 w 17"/>
              <a:gd name="T13" fmla="*/ 9 h 17"/>
              <a:gd name="T14" fmla="*/ 9 w 17"/>
              <a:gd name="T15" fmla="*/ 17 h 17"/>
              <a:gd name="T16" fmla="*/ 17 w 17"/>
              <a:gd name="T17" fmla="*/ 9 h 17"/>
              <a:gd name="T18" fmla="*/ 9 w 17"/>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4"/>
                </a:moveTo>
                <a:cubicBezTo>
                  <a:pt x="11" y="4"/>
                  <a:pt x="13" y="6"/>
                  <a:pt x="13" y="9"/>
                </a:cubicBezTo>
                <a:cubicBezTo>
                  <a:pt x="13" y="11"/>
                  <a:pt x="11" y="13"/>
                  <a:pt x="9" y="13"/>
                </a:cubicBezTo>
                <a:cubicBezTo>
                  <a:pt x="6" y="13"/>
                  <a:pt x="4" y="11"/>
                  <a:pt x="4" y="9"/>
                </a:cubicBezTo>
                <a:cubicBezTo>
                  <a:pt x="4" y="6"/>
                  <a:pt x="6" y="4"/>
                  <a:pt x="9" y="4"/>
                </a:cubicBezTo>
                <a:moveTo>
                  <a:pt x="9" y="0"/>
                </a:moveTo>
                <a:cubicBezTo>
                  <a:pt x="4" y="0"/>
                  <a:pt x="0" y="4"/>
                  <a:pt x="0" y="9"/>
                </a:cubicBezTo>
                <a:cubicBezTo>
                  <a:pt x="0" y="13"/>
                  <a:pt x="4" y="17"/>
                  <a:pt x="9" y="17"/>
                </a:cubicBezTo>
                <a:cubicBezTo>
                  <a:pt x="13" y="17"/>
                  <a:pt x="17" y="13"/>
                  <a:pt x="17" y="9"/>
                </a:cubicBezTo>
                <a:cubicBezTo>
                  <a:pt x="17" y="4"/>
                  <a:pt x="13" y="0"/>
                  <a:pt x="9"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33" name="Freeform 62"/>
          <p:cNvSpPr/>
          <p:nvPr>
            <p:custDataLst>
              <p:tags r:id="rId53"/>
            </p:custDataLst>
          </p:nvPr>
        </p:nvSpPr>
        <p:spPr bwMode="auto">
          <a:xfrm>
            <a:off x="10484975" y="5186629"/>
            <a:ext cx="4989" cy="4989"/>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1" y="1"/>
                  <a:pt x="0" y="0"/>
                  <a:pt x="1"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Freeform 63"/>
          <p:cNvSpPr>
            <a:spLocks noEditPoints="1"/>
          </p:cNvSpPr>
          <p:nvPr>
            <p:custDataLst>
              <p:tags r:id="rId54"/>
            </p:custDataLst>
          </p:nvPr>
        </p:nvSpPr>
        <p:spPr bwMode="auto">
          <a:xfrm>
            <a:off x="10153185" y="5174156"/>
            <a:ext cx="396653" cy="394158"/>
          </a:xfrm>
          <a:custGeom>
            <a:avLst/>
            <a:gdLst>
              <a:gd name="T0" fmla="*/ 60 w 60"/>
              <a:gd name="T1" fmla="*/ 36 h 60"/>
              <a:gd name="T2" fmla="*/ 59 w 60"/>
              <a:gd name="T3" fmla="*/ 30 h 60"/>
              <a:gd name="T4" fmla="*/ 59 w 60"/>
              <a:gd name="T5" fmla="*/ 26 h 60"/>
              <a:gd name="T6" fmla="*/ 59 w 60"/>
              <a:gd name="T7" fmla="*/ 19 h 60"/>
              <a:gd name="T8" fmla="*/ 59 w 60"/>
              <a:gd name="T9" fmla="*/ 13 h 60"/>
              <a:gd name="T10" fmla="*/ 58 w 60"/>
              <a:gd name="T11" fmla="*/ 8 h 60"/>
              <a:gd name="T12" fmla="*/ 58 w 60"/>
              <a:gd name="T13" fmla="*/ 3 h 60"/>
              <a:gd name="T14" fmla="*/ 52 w 60"/>
              <a:gd name="T15" fmla="*/ 3 h 60"/>
              <a:gd name="T16" fmla="*/ 50 w 60"/>
              <a:gd name="T17" fmla="*/ 1 h 60"/>
              <a:gd name="T18" fmla="*/ 14 w 60"/>
              <a:gd name="T19" fmla="*/ 0 h 60"/>
              <a:gd name="T20" fmla="*/ 13 w 60"/>
              <a:gd name="T21" fmla="*/ 1 h 60"/>
              <a:gd name="T22" fmla="*/ 10 w 60"/>
              <a:gd name="T23" fmla="*/ 1 h 60"/>
              <a:gd name="T24" fmla="*/ 5 w 60"/>
              <a:gd name="T25" fmla="*/ 2 h 60"/>
              <a:gd name="T26" fmla="*/ 4 w 60"/>
              <a:gd name="T27" fmla="*/ 3 h 60"/>
              <a:gd name="T28" fmla="*/ 3 w 60"/>
              <a:gd name="T29" fmla="*/ 3 h 60"/>
              <a:gd name="T30" fmla="*/ 0 w 60"/>
              <a:gd name="T31" fmla="*/ 9 h 60"/>
              <a:gd name="T32" fmla="*/ 0 w 60"/>
              <a:gd name="T33" fmla="*/ 26 h 60"/>
              <a:gd name="T34" fmla="*/ 1 w 60"/>
              <a:gd name="T35" fmla="*/ 48 h 60"/>
              <a:gd name="T36" fmla="*/ 2 w 60"/>
              <a:gd name="T37" fmla="*/ 53 h 60"/>
              <a:gd name="T38" fmla="*/ 3 w 60"/>
              <a:gd name="T39" fmla="*/ 55 h 60"/>
              <a:gd name="T40" fmla="*/ 7 w 60"/>
              <a:gd name="T41" fmla="*/ 58 h 60"/>
              <a:gd name="T42" fmla="*/ 12 w 60"/>
              <a:gd name="T43" fmla="*/ 59 h 60"/>
              <a:gd name="T44" fmla="*/ 13 w 60"/>
              <a:gd name="T45" fmla="*/ 59 h 60"/>
              <a:gd name="T46" fmla="*/ 20 w 60"/>
              <a:gd name="T47" fmla="*/ 59 h 60"/>
              <a:gd name="T48" fmla="*/ 24 w 60"/>
              <a:gd name="T49" fmla="*/ 59 h 60"/>
              <a:gd name="T50" fmla="*/ 40 w 60"/>
              <a:gd name="T51" fmla="*/ 59 h 60"/>
              <a:gd name="T52" fmla="*/ 44 w 60"/>
              <a:gd name="T53" fmla="*/ 59 h 60"/>
              <a:gd name="T54" fmla="*/ 50 w 60"/>
              <a:gd name="T55" fmla="*/ 59 h 60"/>
              <a:gd name="T56" fmla="*/ 53 w 60"/>
              <a:gd name="T57" fmla="*/ 58 h 60"/>
              <a:gd name="T58" fmla="*/ 58 w 60"/>
              <a:gd name="T59" fmla="*/ 57 h 60"/>
              <a:gd name="T60" fmla="*/ 60 w 60"/>
              <a:gd name="T61" fmla="*/ 46 h 60"/>
              <a:gd name="T62" fmla="*/ 3 w 60"/>
              <a:gd name="T63" fmla="*/ 16 h 60"/>
              <a:gd name="T64" fmla="*/ 3 w 60"/>
              <a:gd name="T65" fmla="*/ 21 h 60"/>
              <a:gd name="T66" fmla="*/ 3 w 60"/>
              <a:gd name="T67" fmla="*/ 28 h 60"/>
              <a:gd name="T68" fmla="*/ 39 w 60"/>
              <a:gd name="T69" fmla="*/ 3 h 60"/>
              <a:gd name="T70" fmla="*/ 39 w 60"/>
              <a:gd name="T71" fmla="*/ 3 h 60"/>
              <a:gd name="T72" fmla="*/ 25 w 60"/>
              <a:gd name="T73" fmla="*/ 2 h 60"/>
              <a:gd name="T74" fmla="*/ 27 w 60"/>
              <a:gd name="T75" fmla="*/ 3 h 60"/>
              <a:gd name="T76" fmla="*/ 33 w 60"/>
              <a:gd name="T77" fmla="*/ 3 h 60"/>
              <a:gd name="T78" fmla="*/ 21 w 60"/>
              <a:gd name="T79" fmla="*/ 3 h 60"/>
              <a:gd name="T80" fmla="*/ 14 w 60"/>
              <a:gd name="T81" fmla="*/ 3 h 60"/>
              <a:gd name="T82" fmla="*/ 3 w 60"/>
              <a:gd name="T83" fmla="*/ 15 h 60"/>
              <a:gd name="T84" fmla="*/ 3 w 60"/>
              <a:gd name="T85" fmla="*/ 17 h 60"/>
              <a:gd name="T86" fmla="*/ 3 w 60"/>
              <a:gd name="T87" fmla="*/ 17 h 60"/>
              <a:gd name="T88" fmla="*/ 3 w 60"/>
              <a:gd name="T89" fmla="*/ 21 h 60"/>
              <a:gd name="T90" fmla="*/ 2 w 60"/>
              <a:gd name="T91" fmla="*/ 32 h 60"/>
              <a:gd name="T92" fmla="*/ 3 w 60"/>
              <a:gd name="T93" fmla="*/ 34 h 60"/>
              <a:gd name="T94" fmla="*/ 2 w 60"/>
              <a:gd name="T95" fmla="*/ 35 h 60"/>
              <a:gd name="T96" fmla="*/ 2 w 60"/>
              <a:gd name="T97" fmla="*/ 3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 h="60">
                <a:moveTo>
                  <a:pt x="60" y="46"/>
                </a:moveTo>
                <a:cubicBezTo>
                  <a:pt x="60" y="44"/>
                  <a:pt x="60" y="41"/>
                  <a:pt x="60" y="38"/>
                </a:cubicBezTo>
                <a:cubicBezTo>
                  <a:pt x="60" y="38"/>
                  <a:pt x="60" y="37"/>
                  <a:pt x="60" y="36"/>
                </a:cubicBezTo>
                <a:cubicBezTo>
                  <a:pt x="60" y="35"/>
                  <a:pt x="60" y="35"/>
                  <a:pt x="59" y="34"/>
                </a:cubicBezTo>
                <a:cubicBezTo>
                  <a:pt x="59" y="34"/>
                  <a:pt x="59" y="34"/>
                  <a:pt x="59" y="33"/>
                </a:cubicBezTo>
                <a:cubicBezTo>
                  <a:pt x="60" y="32"/>
                  <a:pt x="60" y="31"/>
                  <a:pt x="59" y="30"/>
                </a:cubicBezTo>
                <a:cubicBezTo>
                  <a:pt x="60" y="30"/>
                  <a:pt x="60" y="30"/>
                  <a:pt x="60" y="30"/>
                </a:cubicBezTo>
                <a:cubicBezTo>
                  <a:pt x="59" y="29"/>
                  <a:pt x="59" y="28"/>
                  <a:pt x="59" y="27"/>
                </a:cubicBezTo>
                <a:cubicBezTo>
                  <a:pt x="59" y="27"/>
                  <a:pt x="59" y="26"/>
                  <a:pt x="59" y="26"/>
                </a:cubicBezTo>
                <a:cubicBezTo>
                  <a:pt x="59" y="26"/>
                  <a:pt x="59" y="26"/>
                  <a:pt x="59" y="25"/>
                </a:cubicBezTo>
                <a:cubicBezTo>
                  <a:pt x="59" y="26"/>
                  <a:pt x="59" y="26"/>
                  <a:pt x="59" y="26"/>
                </a:cubicBezTo>
                <a:cubicBezTo>
                  <a:pt x="59" y="24"/>
                  <a:pt x="59" y="22"/>
                  <a:pt x="59" y="19"/>
                </a:cubicBezTo>
                <a:cubicBezTo>
                  <a:pt x="59" y="19"/>
                  <a:pt x="59" y="17"/>
                  <a:pt x="59" y="16"/>
                </a:cubicBezTo>
                <a:cubicBezTo>
                  <a:pt x="59" y="15"/>
                  <a:pt x="59" y="14"/>
                  <a:pt x="59" y="13"/>
                </a:cubicBezTo>
                <a:cubicBezTo>
                  <a:pt x="59" y="13"/>
                  <a:pt x="59" y="13"/>
                  <a:pt x="59" y="13"/>
                </a:cubicBezTo>
                <a:cubicBezTo>
                  <a:pt x="59" y="12"/>
                  <a:pt x="59" y="11"/>
                  <a:pt x="59" y="9"/>
                </a:cubicBezTo>
                <a:cubicBezTo>
                  <a:pt x="59" y="9"/>
                  <a:pt x="59" y="9"/>
                  <a:pt x="58" y="8"/>
                </a:cubicBezTo>
                <a:cubicBezTo>
                  <a:pt x="58" y="8"/>
                  <a:pt x="58" y="8"/>
                  <a:pt x="58" y="8"/>
                </a:cubicBezTo>
                <a:cubicBezTo>
                  <a:pt x="58" y="8"/>
                  <a:pt x="58" y="8"/>
                  <a:pt x="58" y="8"/>
                </a:cubicBezTo>
                <a:cubicBezTo>
                  <a:pt x="58" y="8"/>
                  <a:pt x="58" y="8"/>
                  <a:pt x="58" y="8"/>
                </a:cubicBezTo>
                <a:cubicBezTo>
                  <a:pt x="58" y="3"/>
                  <a:pt x="58" y="3"/>
                  <a:pt x="58" y="3"/>
                </a:cubicBezTo>
                <a:cubicBezTo>
                  <a:pt x="52" y="3"/>
                  <a:pt x="52" y="3"/>
                  <a:pt x="52" y="3"/>
                </a:cubicBezTo>
                <a:cubicBezTo>
                  <a:pt x="52" y="3"/>
                  <a:pt x="52" y="3"/>
                  <a:pt x="52" y="3"/>
                </a:cubicBezTo>
                <a:cubicBezTo>
                  <a:pt x="52" y="3"/>
                  <a:pt x="52" y="3"/>
                  <a:pt x="52" y="3"/>
                </a:cubicBezTo>
                <a:cubicBezTo>
                  <a:pt x="40" y="3"/>
                  <a:pt x="40" y="3"/>
                  <a:pt x="40" y="3"/>
                </a:cubicBezTo>
                <a:cubicBezTo>
                  <a:pt x="43" y="3"/>
                  <a:pt x="46" y="4"/>
                  <a:pt x="48" y="3"/>
                </a:cubicBezTo>
                <a:cubicBezTo>
                  <a:pt x="50" y="2"/>
                  <a:pt x="50" y="1"/>
                  <a:pt x="50" y="1"/>
                </a:cubicBezTo>
                <a:cubicBezTo>
                  <a:pt x="46" y="2"/>
                  <a:pt x="42" y="1"/>
                  <a:pt x="37" y="1"/>
                </a:cubicBezTo>
                <a:cubicBezTo>
                  <a:pt x="35" y="1"/>
                  <a:pt x="33" y="1"/>
                  <a:pt x="32" y="1"/>
                </a:cubicBezTo>
                <a:cubicBezTo>
                  <a:pt x="26" y="1"/>
                  <a:pt x="20" y="0"/>
                  <a:pt x="14" y="0"/>
                </a:cubicBezTo>
                <a:cubicBezTo>
                  <a:pt x="14" y="0"/>
                  <a:pt x="14" y="1"/>
                  <a:pt x="14" y="1"/>
                </a:cubicBezTo>
                <a:cubicBezTo>
                  <a:pt x="14" y="1"/>
                  <a:pt x="14" y="1"/>
                  <a:pt x="14" y="1"/>
                </a:cubicBezTo>
                <a:cubicBezTo>
                  <a:pt x="13" y="1"/>
                  <a:pt x="13" y="1"/>
                  <a:pt x="13" y="1"/>
                </a:cubicBezTo>
                <a:cubicBezTo>
                  <a:pt x="13" y="1"/>
                  <a:pt x="13" y="1"/>
                  <a:pt x="13" y="1"/>
                </a:cubicBezTo>
                <a:cubicBezTo>
                  <a:pt x="13" y="1"/>
                  <a:pt x="12" y="1"/>
                  <a:pt x="12" y="1"/>
                </a:cubicBezTo>
                <a:cubicBezTo>
                  <a:pt x="11" y="1"/>
                  <a:pt x="11" y="1"/>
                  <a:pt x="10" y="1"/>
                </a:cubicBezTo>
                <a:cubicBezTo>
                  <a:pt x="9" y="1"/>
                  <a:pt x="8" y="1"/>
                  <a:pt x="7" y="1"/>
                </a:cubicBezTo>
                <a:cubicBezTo>
                  <a:pt x="6" y="1"/>
                  <a:pt x="6" y="1"/>
                  <a:pt x="6" y="1"/>
                </a:cubicBezTo>
                <a:cubicBezTo>
                  <a:pt x="6" y="2"/>
                  <a:pt x="6" y="2"/>
                  <a:pt x="5" y="2"/>
                </a:cubicBezTo>
                <a:cubicBezTo>
                  <a:pt x="5" y="2"/>
                  <a:pt x="5" y="2"/>
                  <a:pt x="5"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3" y="5"/>
                  <a:pt x="3" y="5"/>
                  <a:pt x="3" y="5"/>
                </a:cubicBezTo>
                <a:cubicBezTo>
                  <a:pt x="2" y="5"/>
                  <a:pt x="2" y="5"/>
                  <a:pt x="1" y="6"/>
                </a:cubicBezTo>
                <a:cubicBezTo>
                  <a:pt x="1" y="7"/>
                  <a:pt x="0" y="8"/>
                  <a:pt x="0" y="9"/>
                </a:cubicBezTo>
                <a:cubicBezTo>
                  <a:pt x="0" y="10"/>
                  <a:pt x="0" y="11"/>
                  <a:pt x="0" y="12"/>
                </a:cubicBezTo>
                <a:cubicBezTo>
                  <a:pt x="0" y="13"/>
                  <a:pt x="0" y="15"/>
                  <a:pt x="0" y="16"/>
                </a:cubicBezTo>
                <a:cubicBezTo>
                  <a:pt x="0" y="20"/>
                  <a:pt x="0" y="23"/>
                  <a:pt x="0" y="26"/>
                </a:cubicBezTo>
                <a:cubicBezTo>
                  <a:pt x="0" y="32"/>
                  <a:pt x="0" y="38"/>
                  <a:pt x="0" y="45"/>
                </a:cubicBezTo>
                <a:cubicBezTo>
                  <a:pt x="1" y="46"/>
                  <a:pt x="1" y="47"/>
                  <a:pt x="1" y="48"/>
                </a:cubicBezTo>
                <a:cubicBezTo>
                  <a:pt x="1" y="48"/>
                  <a:pt x="1" y="48"/>
                  <a:pt x="1" y="48"/>
                </a:cubicBezTo>
                <a:cubicBezTo>
                  <a:pt x="1" y="49"/>
                  <a:pt x="1" y="50"/>
                  <a:pt x="1" y="51"/>
                </a:cubicBezTo>
                <a:cubicBezTo>
                  <a:pt x="1" y="51"/>
                  <a:pt x="1" y="52"/>
                  <a:pt x="2" y="51"/>
                </a:cubicBezTo>
                <a:cubicBezTo>
                  <a:pt x="2" y="52"/>
                  <a:pt x="1" y="52"/>
                  <a:pt x="2" y="53"/>
                </a:cubicBezTo>
                <a:cubicBezTo>
                  <a:pt x="2" y="53"/>
                  <a:pt x="2" y="53"/>
                  <a:pt x="2" y="53"/>
                </a:cubicBezTo>
                <a:cubicBezTo>
                  <a:pt x="3" y="54"/>
                  <a:pt x="2" y="54"/>
                  <a:pt x="2" y="54"/>
                </a:cubicBezTo>
                <a:cubicBezTo>
                  <a:pt x="2" y="54"/>
                  <a:pt x="2" y="54"/>
                  <a:pt x="3" y="55"/>
                </a:cubicBezTo>
                <a:cubicBezTo>
                  <a:pt x="3" y="57"/>
                  <a:pt x="3" y="57"/>
                  <a:pt x="3" y="57"/>
                </a:cubicBezTo>
                <a:cubicBezTo>
                  <a:pt x="4" y="57"/>
                  <a:pt x="4" y="57"/>
                  <a:pt x="4" y="57"/>
                </a:cubicBezTo>
                <a:cubicBezTo>
                  <a:pt x="5" y="58"/>
                  <a:pt x="6" y="58"/>
                  <a:pt x="7" y="58"/>
                </a:cubicBezTo>
                <a:cubicBezTo>
                  <a:pt x="8" y="59"/>
                  <a:pt x="8" y="59"/>
                  <a:pt x="8" y="59"/>
                </a:cubicBezTo>
                <a:cubicBezTo>
                  <a:pt x="9" y="59"/>
                  <a:pt x="9" y="59"/>
                  <a:pt x="10" y="59"/>
                </a:cubicBezTo>
                <a:cubicBezTo>
                  <a:pt x="11" y="59"/>
                  <a:pt x="11" y="59"/>
                  <a:pt x="12" y="59"/>
                </a:cubicBezTo>
                <a:cubicBezTo>
                  <a:pt x="12" y="59"/>
                  <a:pt x="12" y="59"/>
                  <a:pt x="12" y="59"/>
                </a:cubicBezTo>
                <a:cubicBezTo>
                  <a:pt x="12" y="59"/>
                  <a:pt x="13" y="58"/>
                  <a:pt x="13" y="59"/>
                </a:cubicBezTo>
                <a:cubicBezTo>
                  <a:pt x="13" y="59"/>
                  <a:pt x="13" y="59"/>
                  <a:pt x="13" y="59"/>
                </a:cubicBezTo>
                <a:cubicBezTo>
                  <a:pt x="14" y="59"/>
                  <a:pt x="15" y="59"/>
                  <a:pt x="17" y="59"/>
                </a:cubicBezTo>
                <a:cubicBezTo>
                  <a:pt x="16" y="59"/>
                  <a:pt x="16" y="59"/>
                  <a:pt x="16" y="59"/>
                </a:cubicBezTo>
                <a:cubicBezTo>
                  <a:pt x="18" y="59"/>
                  <a:pt x="19" y="59"/>
                  <a:pt x="20" y="59"/>
                </a:cubicBezTo>
                <a:cubicBezTo>
                  <a:pt x="20" y="59"/>
                  <a:pt x="20" y="59"/>
                  <a:pt x="21" y="59"/>
                </a:cubicBezTo>
                <a:cubicBezTo>
                  <a:pt x="21" y="59"/>
                  <a:pt x="23" y="60"/>
                  <a:pt x="24" y="59"/>
                </a:cubicBezTo>
                <a:cubicBezTo>
                  <a:pt x="24" y="59"/>
                  <a:pt x="24" y="59"/>
                  <a:pt x="24" y="59"/>
                </a:cubicBezTo>
                <a:cubicBezTo>
                  <a:pt x="27" y="59"/>
                  <a:pt x="30" y="59"/>
                  <a:pt x="33" y="59"/>
                </a:cubicBezTo>
                <a:cubicBezTo>
                  <a:pt x="35" y="59"/>
                  <a:pt x="37" y="60"/>
                  <a:pt x="39" y="59"/>
                </a:cubicBezTo>
                <a:cubicBezTo>
                  <a:pt x="40" y="59"/>
                  <a:pt x="39" y="59"/>
                  <a:pt x="40" y="59"/>
                </a:cubicBezTo>
                <a:cubicBezTo>
                  <a:pt x="40" y="59"/>
                  <a:pt x="40" y="59"/>
                  <a:pt x="40" y="59"/>
                </a:cubicBezTo>
                <a:cubicBezTo>
                  <a:pt x="41" y="59"/>
                  <a:pt x="42" y="59"/>
                  <a:pt x="43" y="59"/>
                </a:cubicBezTo>
                <a:cubicBezTo>
                  <a:pt x="44" y="59"/>
                  <a:pt x="44" y="59"/>
                  <a:pt x="44" y="59"/>
                </a:cubicBezTo>
                <a:cubicBezTo>
                  <a:pt x="45" y="59"/>
                  <a:pt x="47" y="59"/>
                  <a:pt x="48" y="59"/>
                </a:cubicBezTo>
                <a:cubicBezTo>
                  <a:pt x="48" y="58"/>
                  <a:pt x="49" y="59"/>
                  <a:pt x="50" y="59"/>
                </a:cubicBezTo>
                <a:cubicBezTo>
                  <a:pt x="50" y="59"/>
                  <a:pt x="50" y="59"/>
                  <a:pt x="50" y="59"/>
                </a:cubicBezTo>
                <a:cubicBezTo>
                  <a:pt x="50" y="59"/>
                  <a:pt x="51" y="59"/>
                  <a:pt x="51" y="59"/>
                </a:cubicBezTo>
                <a:cubicBezTo>
                  <a:pt x="52" y="59"/>
                  <a:pt x="52" y="59"/>
                  <a:pt x="52" y="59"/>
                </a:cubicBezTo>
                <a:cubicBezTo>
                  <a:pt x="53" y="59"/>
                  <a:pt x="53" y="59"/>
                  <a:pt x="53" y="58"/>
                </a:cubicBezTo>
                <a:cubicBezTo>
                  <a:pt x="54" y="58"/>
                  <a:pt x="54" y="58"/>
                  <a:pt x="55" y="57"/>
                </a:cubicBezTo>
                <a:cubicBezTo>
                  <a:pt x="55" y="58"/>
                  <a:pt x="56" y="57"/>
                  <a:pt x="56" y="57"/>
                </a:cubicBezTo>
                <a:cubicBezTo>
                  <a:pt x="58" y="57"/>
                  <a:pt x="58" y="57"/>
                  <a:pt x="58" y="57"/>
                </a:cubicBezTo>
                <a:cubicBezTo>
                  <a:pt x="58" y="55"/>
                  <a:pt x="58" y="55"/>
                  <a:pt x="58" y="55"/>
                </a:cubicBezTo>
                <a:cubicBezTo>
                  <a:pt x="59" y="54"/>
                  <a:pt x="60" y="52"/>
                  <a:pt x="60" y="51"/>
                </a:cubicBezTo>
                <a:cubicBezTo>
                  <a:pt x="60" y="49"/>
                  <a:pt x="60" y="48"/>
                  <a:pt x="60" y="46"/>
                </a:cubicBezTo>
                <a:close/>
                <a:moveTo>
                  <a:pt x="3" y="16"/>
                </a:moveTo>
                <a:cubicBezTo>
                  <a:pt x="3" y="16"/>
                  <a:pt x="2" y="16"/>
                  <a:pt x="3" y="16"/>
                </a:cubicBezTo>
                <a:cubicBezTo>
                  <a:pt x="3" y="16"/>
                  <a:pt x="3" y="16"/>
                  <a:pt x="3" y="16"/>
                </a:cubicBezTo>
                <a:close/>
                <a:moveTo>
                  <a:pt x="3" y="22"/>
                </a:moveTo>
                <a:cubicBezTo>
                  <a:pt x="3" y="22"/>
                  <a:pt x="3" y="21"/>
                  <a:pt x="3" y="21"/>
                </a:cubicBezTo>
                <a:cubicBezTo>
                  <a:pt x="3" y="21"/>
                  <a:pt x="3" y="21"/>
                  <a:pt x="3" y="21"/>
                </a:cubicBezTo>
                <a:lnTo>
                  <a:pt x="3" y="22"/>
                </a:lnTo>
                <a:close/>
                <a:moveTo>
                  <a:pt x="3" y="27"/>
                </a:moveTo>
                <a:cubicBezTo>
                  <a:pt x="3" y="28"/>
                  <a:pt x="3" y="28"/>
                  <a:pt x="3" y="28"/>
                </a:cubicBezTo>
                <a:cubicBezTo>
                  <a:pt x="3" y="28"/>
                  <a:pt x="2" y="28"/>
                  <a:pt x="2" y="28"/>
                </a:cubicBezTo>
                <a:cubicBezTo>
                  <a:pt x="2" y="28"/>
                  <a:pt x="2" y="27"/>
                  <a:pt x="3" y="27"/>
                </a:cubicBezTo>
                <a:close/>
                <a:moveTo>
                  <a:pt x="39" y="3"/>
                </a:moveTo>
                <a:cubicBezTo>
                  <a:pt x="37" y="3"/>
                  <a:pt x="37" y="3"/>
                  <a:pt x="37" y="3"/>
                </a:cubicBezTo>
                <a:cubicBezTo>
                  <a:pt x="38" y="3"/>
                  <a:pt x="38" y="3"/>
                  <a:pt x="39" y="3"/>
                </a:cubicBezTo>
                <a:cubicBezTo>
                  <a:pt x="39" y="3"/>
                  <a:pt x="39" y="3"/>
                  <a:pt x="39" y="3"/>
                </a:cubicBezTo>
                <a:close/>
                <a:moveTo>
                  <a:pt x="21" y="3"/>
                </a:moveTo>
                <a:cubicBezTo>
                  <a:pt x="23" y="3"/>
                  <a:pt x="24" y="4"/>
                  <a:pt x="25" y="3"/>
                </a:cubicBezTo>
                <a:cubicBezTo>
                  <a:pt x="25" y="2"/>
                  <a:pt x="25" y="2"/>
                  <a:pt x="25" y="2"/>
                </a:cubicBezTo>
                <a:cubicBezTo>
                  <a:pt x="26" y="2"/>
                  <a:pt x="26" y="3"/>
                  <a:pt x="26" y="3"/>
                </a:cubicBezTo>
                <a:cubicBezTo>
                  <a:pt x="26" y="3"/>
                  <a:pt x="27" y="3"/>
                  <a:pt x="27" y="2"/>
                </a:cubicBezTo>
                <a:cubicBezTo>
                  <a:pt x="27" y="3"/>
                  <a:pt x="27" y="3"/>
                  <a:pt x="27" y="3"/>
                </a:cubicBezTo>
                <a:cubicBezTo>
                  <a:pt x="28" y="3"/>
                  <a:pt x="29" y="2"/>
                  <a:pt x="29" y="2"/>
                </a:cubicBezTo>
                <a:cubicBezTo>
                  <a:pt x="29" y="3"/>
                  <a:pt x="29" y="3"/>
                  <a:pt x="29" y="3"/>
                </a:cubicBezTo>
                <a:cubicBezTo>
                  <a:pt x="30" y="3"/>
                  <a:pt x="32" y="3"/>
                  <a:pt x="33" y="3"/>
                </a:cubicBezTo>
                <a:cubicBezTo>
                  <a:pt x="19" y="3"/>
                  <a:pt x="19" y="3"/>
                  <a:pt x="19" y="3"/>
                </a:cubicBezTo>
                <a:cubicBezTo>
                  <a:pt x="20" y="3"/>
                  <a:pt x="21" y="3"/>
                  <a:pt x="21" y="3"/>
                </a:cubicBezTo>
                <a:cubicBezTo>
                  <a:pt x="21" y="3"/>
                  <a:pt x="21" y="3"/>
                  <a:pt x="21" y="3"/>
                </a:cubicBezTo>
                <a:close/>
                <a:moveTo>
                  <a:pt x="14" y="3"/>
                </a:moveTo>
                <a:cubicBezTo>
                  <a:pt x="14" y="3"/>
                  <a:pt x="14" y="3"/>
                  <a:pt x="14" y="3"/>
                </a:cubicBezTo>
                <a:cubicBezTo>
                  <a:pt x="14" y="3"/>
                  <a:pt x="14" y="3"/>
                  <a:pt x="14" y="3"/>
                </a:cubicBezTo>
                <a:cubicBezTo>
                  <a:pt x="14" y="3"/>
                  <a:pt x="14" y="3"/>
                  <a:pt x="14" y="3"/>
                </a:cubicBezTo>
                <a:close/>
                <a:moveTo>
                  <a:pt x="3" y="14"/>
                </a:moveTo>
                <a:cubicBezTo>
                  <a:pt x="3" y="15"/>
                  <a:pt x="3" y="15"/>
                  <a:pt x="3" y="15"/>
                </a:cubicBezTo>
                <a:cubicBezTo>
                  <a:pt x="3" y="14"/>
                  <a:pt x="3" y="14"/>
                  <a:pt x="2" y="14"/>
                </a:cubicBezTo>
                <a:cubicBezTo>
                  <a:pt x="3" y="14"/>
                  <a:pt x="3" y="14"/>
                  <a:pt x="3" y="14"/>
                </a:cubicBezTo>
                <a:close/>
                <a:moveTo>
                  <a:pt x="3" y="17"/>
                </a:moveTo>
                <a:cubicBezTo>
                  <a:pt x="3" y="17"/>
                  <a:pt x="3" y="17"/>
                  <a:pt x="3" y="17"/>
                </a:cubicBezTo>
                <a:cubicBezTo>
                  <a:pt x="2" y="17"/>
                  <a:pt x="2" y="17"/>
                  <a:pt x="2" y="17"/>
                </a:cubicBezTo>
                <a:cubicBezTo>
                  <a:pt x="2" y="17"/>
                  <a:pt x="2" y="17"/>
                  <a:pt x="3" y="17"/>
                </a:cubicBezTo>
                <a:close/>
                <a:moveTo>
                  <a:pt x="2" y="20"/>
                </a:moveTo>
                <a:cubicBezTo>
                  <a:pt x="3" y="21"/>
                  <a:pt x="3" y="21"/>
                  <a:pt x="3" y="21"/>
                </a:cubicBezTo>
                <a:cubicBezTo>
                  <a:pt x="3" y="21"/>
                  <a:pt x="3" y="21"/>
                  <a:pt x="3" y="21"/>
                </a:cubicBezTo>
                <a:cubicBezTo>
                  <a:pt x="2" y="21"/>
                  <a:pt x="2" y="21"/>
                  <a:pt x="2" y="20"/>
                </a:cubicBezTo>
                <a:close/>
                <a:moveTo>
                  <a:pt x="2" y="31"/>
                </a:moveTo>
                <a:cubicBezTo>
                  <a:pt x="2" y="31"/>
                  <a:pt x="2" y="32"/>
                  <a:pt x="2" y="32"/>
                </a:cubicBezTo>
                <a:cubicBezTo>
                  <a:pt x="2" y="31"/>
                  <a:pt x="2" y="31"/>
                  <a:pt x="2" y="31"/>
                </a:cubicBezTo>
                <a:cubicBezTo>
                  <a:pt x="2" y="31"/>
                  <a:pt x="3" y="31"/>
                  <a:pt x="3" y="31"/>
                </a:cubicBezTo>
                <a:cubicBezTo>
                  <a:pt x="3" y="34"/>
                  <a:pt x="3" y="34"/>
                  <a:pt x="3" y="34"/>
                </a:cubicBezTo>
                <a:cubicBezTo>
                  <a:pt x="2" y="33"/>
                  <a:pt x="2" y="33"/>
                  <a:pt x="2" y="33"/>
                </a:cubicBezTo>
                <a:cubicBezTo>
                  <a:pt x="2" y="33"/>
                  <a:pt x="2" y="32"/>
                  <a:pt x="2" y="31"/>
                </a:cubicBezTo>
                <a:close/>
                <a:moveTo>
                  <a:pt x="2" y="35"/>
                </a:moveTo>
                <a:cubicBezTo>
                  <a:pt x="3" y="35"/>
                  <a:pt x="3" y="35"/>
                  <a:pt x="3" y="35"/>
                </a:cubicBezTo>
                <a:cubicBezTo>
                  <a:pt x="3" y="35"/>
                  <a:pt x="3" y="35"/>
                  <a:pt x="3" y="35"/>
                </a:cubicBezTo>
                <a:lnTo>
                  <a:pt x="2" y="35"/>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Freeform 64"/>
          <p:cNvSpPr/>
          <p:nvPr>
            <p:custDataLst>
              <p:tags r:id="rId55"/>
            </p:custDataLst>
          </p:nvPr>
        </p:nvSpPr>
        <p:spPr bwMode="auto">
          <a:xfrm>
            <a:off x="10484975" y="55633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Freeform 65"/>
          <p:cNvSpPr>
            <a:spLocks noEditPoints="1"/>
          </p:cNvSpPr>
          <p:nvPr>
            <p:custDataLst>
              <p:tags r:id="rId56"/>
            </p:custDataLst>
          </p:nvPr>
        </p:nvSpPr>
        <p:spPr bwMode="auto">
          <a:xfrm>
            <a:off x="10173141" y="5206588"/>
            <a:ext cx="172133" cy="164648"/>
          </a:xfrm>
          <a:custGeom>
            <a:avLst/>
            <a:gdLst>
              <a:gd name="T0" fmla="*/ 8 w 26"/>
              <a:gd name="T1" fmla="*/ 12 h 25"/>
              <a:gd name="T2" fmla="*/ 8 w 26"/>
              <a:gd name="T3" fmla="*/ 16 h 25"/>
              <a:gd name="T4" fmla="*/ 7 w 26"/>
              <a:gd name="T5" fmla="*/ 19 h 25"/>
              <a:gd name="T6" fmla="*/ 8 w 26"/>
              <a:gd name="T7" fmla="*/ 22 h 25"/>
              <a:gd name="T8" fmla="*/ 7 w 26"/>
              <a:gd name="T9" fmla="*/ 25 h 25"/>
              <a:gd name="T10" fmla="*/ 6 w 26"/>
              <a:gd name="T11" fmla="*/ 21 h 25"/>
              <a:gd name="T12" fmla="*/ 6 w 26"/>
              <a:gd name="T13" fmla="*/ 17 h 25"/>
              <a:gd name="T14" fmla="*/ 6 w 26"/>
              <a:gd name="T15" fmla="*/ 15 h 25"/>
              <a:gd name="T16" fmla="*/ 3 w 26"/>
              <a:gd name="T17" fmla="*/ 17 h 25"/>
              <a:gd name="T18" fmla="*/ 1 w 26"/>
              <a:gd name="T19" fmla="*/ 15 h 25"/>
              <a:gd name="T20" fmla="*/ 7 w 26"/>
              <a:gd name="T21" fmla="*/ 5 h 25"/>
              <a:gd name="T22" fmla="*/ 12 w 26"/>
              <a:gd name="T23" fmla="*/ 8 h 25"/>
              <a:gd name="T24" fmla="*/ 9 w 26"/>
              <a:gd name="T25" fmla="*/ 10 h 25"/>
              <a:gd name="T26" fmla="*/ 5 w 26"/>
              <a:gd name="T27" fmla="*/ 7 h 25"/>
              <a:gd name="T28" fmla="*/ 1 w 26"/>
              <a:gd name="T29" fmla="*/ 7 h 25"/>
              <a:gd name="T30" fmla="*/ 7 w 26"/>
              <a:gd name="T31" fmla="*/ 5 h 25"/>
              <a:gd name="T32" fmla="*/ 8 w 26"/>
              <a:gd name="T33" fmla="*/ 1 h 25"/>
              <a:gd name="T34" fmla="*/ 8 w 26"/>
              <a:gd name="T35" fmla="*/ 2 h 25"/>
              <a:gd name="T36" fmla="*/ 6 w 26"/>
              <a:gd name="T37" fmla="*/ 2 h 25"/>
              <a:gd name="T38" fmla="*/ 3 w 26"/>
              <a:gd name="T39" fmla="*/ 0 h 25"/>
              <a:gd name="T40" fmla="*/ 11 w 26"/>
              <a:gd name="T41" fmla="*/ 15 h 25"/>
              <a:gd name="T42" fmla="*/ 12 w 26"/>
              <a:gd name="T43" fmla="*/ 18 h 25"/>
              <a:gd name="T44" fmla="*/ 9 w 26"/>
              <a:gd name="T45" fmla="*/ 15 h 25"/>
              <a:gd name="T46" fmla="*/ 13 w 26"/>
              <a:gd name="T47" fmla="*/ 11 h 25"/>
              <a:gd name="T48" fmla="*/ 12 w 26"/>
              <a:gd name="T49" fmla="*/ 13 h 25"/>
              <a:gd name="T50" fmla="*/ 10 w 26"/>
              <a:gd name="T51" fmla="*/ 12 h 25"/>
              <a:gd name="T52" fmla="*/ 17 w 26"/>
              <a:gd name="T53" fmla="*/ 14 h 25"/>
              <a:gd name="T54" fmla="*/ 17 w 26"/>
              <a:gd name="T55" fmla="*/ 17 h 25"/>
              <a:gd name="T56" fmla="*/ 14 w 26"/>
              <a:gd name="T57" fmla="*/ 21 h 25"/>
              <a:gd name="T58" fmla="*/ 11 w 26"/>
              <a:gd name="T59" fmla="*/ 21 h 25"/>
              <a:gd name="T60" fmla="*/ 14 w 26"/>
              <a:gd name="T61" fmla="*/ 19 h 25"/>
              <a:gd name="T62" fmla="*/ 17 w 26"/>
              <a:gd name="T63" fmla="*/ 14 h 25"/>
              <a:gd name="T64" fmla="*/ 22 w 26"/>
              <a:gd name="T65" fmla="*/ 5 h 25"/>
              <a:gd name="T66" fmla="*/ 24 w 26"/>
              <a:gd name="T67" fmla="*/ 6 h 25"/>
              <a:gd name="T68" fmla="*/ 26 w 26"/>
              <a:gd name="T69" fmla="*/ 9 h 25"/>
              <a:gd name="T70" fmla="*/ 26 w 26"/>
              <a:gd name="T71" fmla="*/ 16 h 25"/>
              <a:gd name="T72" fmla="*/ 25 w 26"/>
              <a:gd name="T73" fmla="*/ 20 h 25"/>
              <a:gd name="T74" fmla="*/ 22 w 26"/>
              <a:gd name="T75" fmla="*/ 24 h 25"/>
              <a:gd name="T76" fmla="*/ 19 w 26"/>
              <a:gd name="T77" fmla="*/ 24 h 25"/>
              <a:gd name="T78" fmla="*/ 18 w 26"/>
              <a:gd name="T79" fmla="*/ 21 h 25"/>
              <a:gd name="T80" fmla="*/ 21 w 26"/>
              <a:gd name="T81" fmla="*/ 22 h 25"/>
              <a:gd name="T82" fmla="*/ 23 w 26"/>
              <a:gd name="T83" fmla="*/ 20 h 25"/>
              <a:gd name="T84" fmla="*/ 24 w 26"/>
              <a:gd name="T85" fmla="*/ 16 h 25"/>
              <a:gd name="T86" fmla="*/ 24 w 26"/>
              <a:gd name="T87" fmla="*/ 12 h 25"/>
              <a:gd name="T88" fmla="*/ 23 w 26"/>
              <a:gd name="T89" fmla="*/ 8 h 25"/>
              <a:gd name="T90" fmla="*/ 21 w 26"/>
              <a:gd name="T91" fmla="*/ 7 h 25"/>
              <a:gd name="T92" fmla="*/ 19 w 26"/>
              <a:gd name="T93" fmla="*/ 11 h 25"/>
              <a:gd name="T94" fmla="*/ 18 w 26"/>
              <a:gd name="T95" fmla="*/ 12 h 25"/>
              <a:gd name="T96" fmla="*/ 18 w 26"/>
              <a:gd name="T97" fmla="*/ 7 h 25"/>
              <a:gd name="T98" fmla="*/ 16 w 26"/>
              <a:gd name="T99" fmla="*/ 6 h 25"/>
              <a:gd name="T100" fmla="*/ 15 w 26"/>
              <a:gd name="T101" fmla="*/ 5 h 25"/>
              <a:gd name="T102" fmla="*/ 16 w 26"/>
              <a:gd name="T103" fmla="*/ 4 h 25"/>
              <a:gd name="T104" fmla="*/ 18 w 26"/>
              <a:gd name="T105"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25">
                <a:moveTo>
                  <a:pt x="7" y="11"/>
                </a:moveTo>
                <a:cubicBezTo>
                  <a:pt x="7" y="11"/>
                  <a:pt x="8" y="11"/>
                  <a:pt x="8" y="11"/>
                </a:cubicBezTo>
                <a:cubicBezTo>
                  <a:pt x="8" y="12"/>
                  <a:pt x="8" y="12"/>
                  <a:pt x="8" y="12"/>
                </a:cubicBezTo>
                <a:cubicBezTo>
                  <a:pt x="8" y="12"/>
                  <a:pt x="8" y="13"/>
                  <a:pt x="8" y="13"/>
                </a:cubicBezTo>
                <a:cubicBezTo>
                  <a:pt x="8" y="13"/>
                  <a:pt x="8" y="13"/>
                  <a:pt x="8" y="14"/>
                </a:cubicBezTo>
                <a:cubicBezTo>
                  <a:pt x="8" y="15"/>
                  <a:pt x="8" y="16"/>
                  <a:pt x="8" y="16"/>
                </a:cubicBezTo>
                <a:cubicBezTo>
                  <a:pt x="8" y="17"/>
                  <a:pt x="8" y="17"/>
                  <a:pt x="8" y="17"/>
                </a:cubicBezTo>
                <a:cubicBezTo>
                  <a:pt x="8" y="17"/>
                  <a:pt x="8" y="17"/>
                  <a:pt x="8" y="18"/>
                </a:cubicBezTo>
                <a:cubicBezTo>
                  <a:pt x="8" y="18"/>
                  <a:pt x="8" y="19"/>
                  <a:pt x="7" y="19"/>
                </a:cubicBezTo>
                <a:cubicBezTo>
                  <a:pt x="7" y="19"/>
                  <a:pt x="7" y="20"/>
                  <a:pt x="7" y="20"/>
                </a:cubicBezTo>
                <a:cubicBezTo>
                  <a:pt x="8" y="20"/>
                  <a:pt x="8" y="21"/>
                  <a:pt x="8" y="21"/>
                </a:cubicBezTo>
                <a:cubicBezTo>
                  <a:pt x="8" y="21"/>
                  <a:pt x="8" y="21"/>
                  <a:pt x="8" y="22"/>
                </a:cubicBezTo>
                <a:cubicBezTo>
                  <a:pt x="8" y="23"/>
                  <a:pt x="8" y="23"/>
                  <a:pt x="8" y="23"/>
                </a:cubicBezTo>
                <a:cubicBezTo>
                  <a:pt x="8" y="23"/>
                  <a:pt x="8" y="24"/>
                  <a:pt x="8" y="24"/>
                </a:cubicBezTo>
                <a:cubicBezTo>
                  <a:pt x="8" y="24"/>
                  <a:pt x="7" y="25"/>
                  <a:pt x="7" y="25"/>
                </a:cubicBezTo>
                <a:cubicBezTo>
                  <a:pt x="7" y="25"/>
                  <a:pt x="6" y="25"/>
                  <a:pt x="6" y="24"/>
                </a:cubicBezTo>
                <a:cubicBezTo>
                  <a:pt x="5" y="24"/>
                  <a:pt x="5" y="23"/>
                  <a:pt x="6" y="23"/>
                </a:cubicBezTo>
                <a:cubicBezTo>
                  <a:pt x="6" y="22"/>
                  <a:pt x="6" y="22"/>
                  <a:pt x="6" y="21"/>
                </a:cubicBezTo>
                <a:cubicBezTo>
                  <a:pt x="6" y="21"/>
                  <a:pt x="6" y="21"/>
                  <a:pt x="6" y="21"/>
                </a:cubicBezTo>
                <a:cubicBezTo>
                  <a:pt x="6" y="21"/>
                  <a:pt x="6" y="20"/>
                  <a:pt x="6" y="19"/>
                </a:cubicBezTo>
                <a:cubicBezTo>
                  <a:pt x="6" y="18"/>
                  <a:pt x="6" y="18"/>
                  <a:pt x="6" y="17"/>
                </a:cubicBezTo>
                <a:cubicBezTo>
                  <a:pt x="6" y="17"/>
                  <a:pt x="6" y="17"/>
                  <a:pt x="6" y="17"/>
                </a:cubicBezTo>
                <a:cubicBezTo>
                  <a:pt x="6" y="17"/>
                  <a:pt x="6" y="16"/>
                  <a:pt x="6" y="16"/>
                </a:cubicBezTo>
                <a:cubicBezTo>
                  <a:pt x="6" y="16"/>
                  <a:pt x="6" y="15"/>
                  <a:pt x="6" y="15"/>
                </a:cubicBezTo>
                <a:cubicBezTo>
                  <a:pt x="5" y="15"/>
                  <a:pt x="5" y="15"/>
                  <a:pt x="5" y="16"/>
                </a:cubicBezTo>
                <a:cubicBezTo>
                  <a:pt x="4" y="16"/>
                  <a:pt x="4" y="16"/>
                  <a:pt x="4" y="16"/>
                </a:cubicBezTo>
                <a:cubicBezTo>
                  <a:pt x="3" y="17"/>
                  <a:pt x="3" y="17"/>
                  <a:pt x="3" y="17"/>
                </a:cubicBezTo>
                <a:cubicBezTo>
                  <a:pt x="2" y="17"/>
                  <a:pt x="1" y="17"/>
                  <a:pt x="0" y="17"/>
                </a:cubicBezTo>
                <a:cubicBezTo>
                  <a:pt x="0" y="17"/>
                  <a:pt x="0" y="16"/>
                  <a:pt x="0" y="16"/>
                </a:cubicBezTo>
                <a:cubicBezTo>
                  <a:pt x="0" y="15"/>
                  <a:pt x="1" y="15"/>
                  <a:pt x="1" y="15"/>
                </a:cubicBezTo>
                <a:cubicBezTo>
                  <a:pt x="2" y="15"/>
                  <a:pt x="3" y="15"/>
                  <a:pt x="5" y="14"/>
                </a:cubicBezTo>
                <a:cubicBezTo>
                  <a:pt x="5" y="13"/>
                  <a:pt x="6" y="12"/>
                  <a:pt x="7" y="11"/>
                </a:cubicBezTo>
                <a:close/>
                <a:moveTo>
                  <a:pt x="7" y="5"/>
                </a:moveTo>
                <a:cubicBezTo>
                  <a:pt x="8" y="5"/>
                  <a:pt x="9" y="5"/>
                  <a:pt x="11" y="5"/>
                </a:cubicBezTo>
                <a:cubicBezTo>
                  <a:pt x="11" y="6"/>
                  <a:pt x="11" y="6"/>
                  <a:pt x="11" y="6"/>
                </a:cubicBezTo>
                <a:cubicBezTo>
                  <a:pt x="12" y="7"/>
                  <a:pt x="12" y="7"/>
                  <a:pt x="12" y="8"/>
                </a:cubicBezTo>
                <a:cubicBezTo>
                  <a:pt x="12" y="9"/>
                  <a:pt x="11" y="9"/>
                  <a:pt x="11" y="10"/>
                </a:cubicBezTo>
                <a:cubicBezTo>
                  <a:pt x="10" y="10"/>
                  <a:pt x="9" y="11"/>
                  <a:pt x="9" y="11"/>
                </a:cubicBezTo>
                <a:cubicBezTo>
                  <a:pt x="8" y="10"/>
                  <a:pt x="8" y="10"/>
                  <a:pt x="9" y="10"/>
                </a:cubicBezTo>
                <a:cubicBezTo>
                  <a:pt x="9" y="9"/>
                  <a:pt x="9" y="9"/>
                  <a:pt x="9" y="9"/>
                </a:cubicBezTo>
                <a:cubicBezTo>
                  <a:pt x="10" y="8"/>
                  <a:pt x="10" y="8"/>
                  <a:pt x="9" y="7"/>
                </a:cubicBezTo>
                <a:cubicBezTo>
                  <a:pt x="8" y="6"/>
                  <a:pt x="7" y="6"/>
                  <a:pt x="5" y="7"/>
                </a:cubicBezTo>
                <a:cubicBezTo>
                  <a:pt x="5" y="7"/>
                  <a:pt x="4" y="7"/>
                  <a:pt x="3" y="8"/>
                </a:cubicBezTo>
                <a:cubicBezTo>
                  <a:pt x="2" y="8"/>
                  <a:pt x="2" y="8"/>
                  <a:pt x="1" y="8"/>
                </a:cubicBezTo>
                <a:cubicBezTo>
                  <a:pt x="1" y="8"/>
                  <a:pt x="1" y="7"/>
                  <a:pt x="1" y="7"/>
                </a:cubicBezTo>
                <a:cubicBezTo>
                  <a:pt x="1" y="6"/>
                  <a:pt x="2" y="6"/>
                  <a:pt x="3" y="6"/>
                </a:cubicBezTo>
                <a:cubicBezTo>
                  <a:pt x="3" y="6"/>
                  <a:pt x="4" y="5"/>
                  <a:pt x="5" y="5"/>
                </a:cubicBezTo>
                <a:cubicBezTo>
                  <a:pt x="6" y="5"/>
                  <a:pt x="6" y="5"/>
                  <a:pt x="7" y="5"/>
                </a:cubicBezTo>
                <a:close/>
                <a:moveTo>
                  <a:pt x="4" y="0"/>
                </a:moveTo>
                <a:cubicBezTo>
                  <a:pt x="5" y="0"/>
                  <a:pt x="6" y="0"/>
                  <a:pt x="6" y="0"/>
                </a:cubicBezTo>
                <a:cubicBezTo>
                  <a:pt x="7" y="0"/>
                  <a:pt x="7" y="1"/>
                  <a:pt x="8" y="1"/>
                </a:cubicBezTo>
                <a:cubicBezTo>
                  <a:pt x="9" y="1"/>
                  <a:pt x="9" y="1"/>
                  <a:pt x="9" y="1"/>
                </a:cubicBezTo>
                <a:cubicBezTo>
                  <a:pt x="10" y="1"/>
                  <a:pt x="11" y="2"/>
                  <a:pt x="10" y="2"/>
                </a:cubicBezTo>
                <a:cubicBezTo>
                  <a:pt x="9" y="2"/>
                  <a:pt x="8" y="2"/>
                  <a:pt x="8" y="2"/>
                </a:cubicBezTo>
                <a:cubicBezTo>
                  <a:pt x="8" y="2"/>
                  <a:pt x="7" y="2"/>
                  <a:pt x="7" y="2"/>
                </a:cubicBezTo>
                <a:cubicBezTo>
                  <a:pt x="6" y="2"/>
                  <a:pt x="6" y="2"/>
                  <a:pt x="6" y="2"/>
                </a:cubicBezTo>
                <a:cubicBezTo>
                  <a:pt x="6" y="2"/>
                  <a:pt x="6" y="2"/>
                  <a:pt x="6" y="2"/>
                </a:cubicBezTo>
                <a:cubicBezTo>
                  <a:pt x="6" y="2"/>
                  <a:pt x="5" y="2"/>
                  <a:pt x="5" y="2"/>
                </a:cubicBezTo>
                <a:cubicBezTo>
                  <a:pt x="4" y="2"/>
                  <a:pt x="3" y="2"/>
                  <a:pt x="3" y="1"/>
                </a:cubicBezTo>
                <a:cubicBezTo>
                  <a:pt x="3" y="1"/>
                  <a:pt x="3" y="0"/>
                  <a:pt x="3" y="0"/>
                </a:cubicBezTo>
                <a:cubicBezTo>
                  <a:pt x="3" y="0"/>
                  <a:pt x="4" y="0"/>
                  <a:pt x="4" y="0"/>
                </a:cubicBezTo>
                <a:close/>
                <a:moveTo>
                  <a:pt x="10" y="15"/>
                </a:moveTo>
                <a:cubicBezTo>
                  <a:pt x="10" y="14"/>
                  <a:pt x="11" y="15"/>
                  <a:pt x="11" y="15"/>
                </a:cubicBezTo>
                <a:cubicBezTo>
                  <a:pt x="12" y="15"/>
                  <a:pt x="12" y="16"/>
                  <a:pt x="12" y="16"/>
                </a:cubicBezTo>
                <a:cubicBezTo>
                  <a:pt x="12" y="16"/>
                  <a:pt x="12" y="17"/>
                  <a:pt x="12" y="17"/>
                </a:cubicBezTo>
                <a:cubicBezTo>
                  <a:pt x="13" y="17"/>
                  <a:pt x="12" y="18"/>
                  <a:pt x="12" y="18"/>
                </a:cubicBezTo>
                <a:cubicBezTo>
                  <a:pt x="11" y="18"/>
                  <a:pt x="11" y="17"/>
                  <a:pt x="11" y="17"/>
                </a:cubicBezTo>
                <a:cubicBezTo>
                  <a:pt x="10" y="17"/>
                  <a:pt x="10" y="16"/>
                  <a:pt x="10" y="16"/>
                </a:cubicBezTo>
                <a:cubicBezTo>
                  <a:pt x="9" y="16"/>
                  <a:pt x="9" y="15"/>
                  <a:pt x="9" y="15"/>
                </a:cubicBezTo>
                <a:cubicBezTo>
                  <a:pt x="9" y="15"/>
                  <a:pt x="9" y="15"/>
                  <a:pt x="10" y="15"/>
                </a:cubicBezTo>
                <a:close/>
                <a:moveTo>
                  <a:pt x="12" y="11"/>
                </a:moveTo>
                <a:cubicBezTo>
                  <a:pt x="12" y="11"/>
                  <a:pt x="13" y="11"/>
                  <a:pt x="13" y="11"/>
                </a:cubicBezTo>
                <a:cubicBezTo>
                  <a:pt x="13" y="11"/>
                  <a:pt x="13" y="11"/>
                  <a:pt x="13" y="11"/>
                </a:cubicBezTo>
                <a:cubicBezTo>
                  <a:pt x="13" y="12"/>
                  <a:pt x="13" y="12"/>
                  <a:pt x="12" y="13"/>
                </a:cubicBezTo>
                <a:cubicBezTo>
                  <a:pt x="12" y="13"/>
                  <a:pt x="12" y="13"/>
                  <a:pt x="12" y="13"/>
                </a:cubicBezTo>
                <a:cubicBezTo>
                  <a:pt x="12" y="13"/>
                  <a:pt x="12" y="13"/>
                  <a:pt x="11" y="13"/>
                </a:cubicBezTo>
                <a:cubicBezTo>
                  <a:pt x="11" y="13"/>
                  <a:pt x="11" y="13"/>
                  <a:pt x="10" y="13"/>
                </a:cubicBezTo>
                <a:cubicBezTo>
                  <a:pt x="10" y="13"/>
                  <a:pt x="10" y="13"/>
                  <a:pt x="10" y="12"/>
                </a:cubicBezTo>
                <a:cubicBezTo>
                  <a:pt x="10" y="12"/>
                  <a:pt x="10" y="12"/>
                  <a:pt x="11" y="11"/>
                </a:cubicBezTo>
                <a:cubicBezTo>
                  <a:pt x="11" y="11"/>
                  <a:pt x="12" y="11"/>
                  <a:pt x="12" y="11"/>
                </a:cubicBezTo>
                <a:close/>
                <a:moveTo>
                  <a:pt x="17" y="14"/>
                </a:moveTo>
                <a:cubicBezTo>
                  <a:pt x="17" y="14"/>
                  <a:pt x="18" y="14"/>
                  <a:pt x="18" y="14"/>
                </a:cubicBezTo>
                <a:cubicBezTo>
                  <a:pt x="18" y="14"/>
                  <a:pt x="18" y="14"/>
                  <a:pt x="18" y="15"/>
                </a:cubicBezTo>
                <a:cubicBezTo>
                  <a:pt x="18" y="15"/>
                  <a:pt x="17" y="16"/>
                  <a:pt x="17" y="17"/>
                </a:cubicBezTo>
                <a:cubicBezTo>
                  <a:pt x="17" y="17"/>
                  <a:pt x="17" y="18"/>
                  <a:pt x="16" y="18"/>
                </a:cubicBezTo>
                <a:cubicBezTo>
                  <a:pt x="15" y="20"/>
                  <a:pt x="15" y="20"/>
                  <a:pt x="15" y="20"/>
                </a:cubicBezTo>
                <a:cubicBezTo>
                  <a:pt x="15" y="20"/>
                  <a:pt x="15" y="21"/>
                  <a:pt x="14" y="21"/>
                </a:cubicBezTo>
                <a:cubicBezTo>
                  <a:pt x="14" y="21"/>
                  <a:pt x="14" y="22"/>
                  <a:pt x="13" y="22"/>
                </a:cubicBezTo>
                <a:cubicBezTo>
                  <a:pt x="12" y="23"/>
                  <a:pt x="11" y="24"/>
                  <a:pt x="11" y="23"/>
                </a:cubicBezTo>
                <a:cubicBezTo>
                  <a:pt x="10" y="23"/>
                  <a:pt x="10" y="22"/>
                  <a:pt x="11" y="21"/>
                </a:cubicBezTo>
                <a:cubicBezTo>
                  <a:pt x="11" y="21"/>
                  <a:pt x="11" y="21"/>
                  <a:pt x="12" y="21"/>
                </a:cubicBezTo>
                <a:cubicBezTo>
                  <a:pt x="12" y="21"/>
                  <a:pt x="12" y="20"/>
                  <a:pt x="12" y="20"/>
                </a:cubicBezTo>
                <a:cubicBezTo>
                  <a:pt x="13" y="19"/>
                  <a:pt x="14" y="19"/>
                  <a:pt x="14" y="19"/>
                </a:cubicBezTo>
                <a:cubicBezTo>
                  <a:pt x="15" y="18"/>
                  <a:pt x="15" y="18"/>
                  <a:pt x="15" y="17"/>
                </a:cubicBezTo>
                <a:cubicBezTo>
                  <a:pt x="16" y="17"/>
                  <a:pt x="16" y="16"/>
                  <a:pt x="17" y="15"/>
                </a:cubicBezTo>
                <a:cubicBezTo>
                  <a:pt x="17" y="15"/>
                  <a:pt x="17" y="14"/>
                  <a:pt x="17" y="14"/>
                </a:cubicBezTo>
                <a:close/>
                <a:moveTo>
                  <a:pt x="19" y="4"/>
                </a:moveTo>
                <a:cubicBezTo>
                  <a:pt x="19" y="4"/>
                  <a:pt x="20" y="4"/>
                  <a:pt x="20" y="4"/>
                </a:cubicBezTo>
                <a:cubicBezTo>
                  <a:pt x="21" y="4"/>
                  <a:pt x="22" y="4"/>
                  <a:pt x="22" y="5"/>
                </a:cubicBezTo>
                <a:cubicBezTo>
                  <a:pt x="22" y="5"/>
                  <a:pt x="23" y="5"/>
                  <a:pt x="23" y="5"/>
                </a:cubicBezTo>
                <a:cubicBezTo>
                  <a:pt x="23" y="5"/>
                  <a:pt x="23" y="5"/>
                  <a:pt x="24" y="5"/>
                </a:cubicBezTo>
                <a:cubicBezTo>
                  <a:pt x="24" y="5"/>
                  <a:pt x="24" y="6"/>
                  <a:pt x="24" y="6"/>
                </a:cubicBezTo>
                <a:cubicBezTo>
                  <a:pt x="24" y="6"/>
                  <a:pt x="25" y="6"/>
                  <a:pt x="25" y="6"/>
                </a:cubicBezTo>
                <a:cubicBezTo>
                  <a:pt x="25" y="6"/>
                  <a:pt x="25" y="7"/>
                  <a:pt x="26" y="7"/>
                </a:cubicBezTo>
                <a:cubicBezTo>
                  <a:pt x="26" y="8"/>
                  <a:pt x="26" y="8"/>
                  <a:pt x="26" y="9"/>
                </a:cubicBezTo>
                <a:cubicBezTo>
                  <a:pt x="25" y="10"/>
                  <a:pt x="25" y="11"/>
                  <a:pt x="26" y="12"/>
                </a:cubicBezTo>
                <a:cubicBezTo>
                  <a:pt x="26" y="13"/>
                  <a:pt x="26" y="13"/>
                  <a:pt x="26" y="14"/>
                </a:cubicBezTo>
                <a:cubicBezTo>
                  <a:pt x="26" y="14"/>
                  <a:pt x="26" y="15"/>
                  <a:pt x="26" y="16"/>
                </a:cubicBezTo>
                <a:cubicBezTo>
                  <a:pt x="26" y="16"/>
                  <a:pt x="26" y="17"/>
                  <a:pt x="26" y="17"/>
                </a:cubicBezTo>
                <a:cubicBezTo>
                  <a:pt x="25" y="18"/>
                  <a:pt x="25" y="18"/>
                  <a:pt x="25" y="19"/>
                </a:cubicBezTo>
                <a:cubicBezTo>
                  <a:pt x="25" y="19"/>
                  <a:pt x="25" y="20"/>
                  <a:pt x="25" y="20"/>
                </a:cubicBezTo>
                <a:cubicBezTo>
                  <a:pt x="25" y="20"/>
                  <a:pt x="25" y="20"/>
                  <a:pt x="25" y="20"/>
                </a:cubicBezTo>
                <a:cubicBezTo>
                  <a:pt x="25" y="21"/>
                  <a:pt x="24" y="22"/>
                  <a:pt x="23" y="23"/>
                </a:cubicBezTo>
                <a:cubicBezTo>
                  <a:pt x="22" y="24"/>
                  <a:pt x="22" y="24"/>
                  <a:pt x="22" y="24"/>
                </a:cubicBezTo>
                <a:cubicBezTo>
                  <a:pt x="22" y="24"/>
                  <a:pt x="22" y="24"/>
                  <a:pt x="22" y="24"/>
                </a:cubicBezTo>
                <a:cubicBezTo>
                  <a:pt x="21" y="25"/>
                  <a:pt x="21" y="25"/>
                  <a:pt x="21" y="25"/>
                </a:cubicBezTo>
                <a:cubicBezTo>
                  <a:pt x="20" y="25"/>
                  <a:pt x="20" y="25"/>
                  <a:pt x="19" y="24"/>
                </a:cubicBezTo>
                <a:cubicBezTo>
                  <a:pt x="19" y="24"/>
                  <a:pt x="18" y="24"/>
                  <a:pt x="18" y="23"/>
                </a:cubicBezTo>
                <a:cubicBezTo>
                  <a:pt x="17" y="23"/>
                  <a:pt x="17" y="22"/>
                  <a:pt x="17" y="22"/>
                </a:cubicBezTo>
                <a:cubicBezTo>
                  <a:pt x="17" y="22"/>
                  <a:pt x="17" y="21"/>
                  <a:pt x="18" y="21"/>
                </a:cubicBezTo>
                <a:cubicBezTo>
                  <a:pt x="18" y="21"/>
                  <a:pt x="18" y="21"/>
                  <a:pt x="18" y="22"/>
                </a:cubicBezTo>
                <a:cubicBezTo>
                  <a:pt x="19" y="22"/>
                  <a:pt x="19" y="22"/>
                  <a:pt x="20" y="22"/>
                </a:cubicBezTo>
                <a:cubicBezTo>
                  <a:pt x="20" y="23"/>
                  <a:pt x="21" y="23"/>
                  <a:pt x="21" y="22"/>
                </a:cubicBezTo>
                <a:cubicBezTo>
                  <a:pt x="22" y="22"/>
                  <a:pt x="22" y="22"/>
                  <a:pt x="22" y="21"/>
                </a:cubicBezTo>
                <a:cubicBezTo>
                  <a:pt x="22" y="21"/>
                  <a:pt x="22" y="21"/>
                  <a:pt x="22" y="20"/>
                </a:cubicBezTo>
                <a:cubicBezTo>
                  <a:pt x="22" y="20"/>
                  <a:pt x="22" y="20"/>
                  <a:pt x="23" y="20"/>
                </a:cubicBezTo>
                <a:cubicBezTo>
                  <a:pt x="23" y="19"/>
                  <a:pt x="23" y="19"/>
                  <a:pt x="23" y="19"/>
                </a:cubicBezTo>
                <a:cubicBezTo>
                  <a:pt x="23" y="18"/>
                  <a:pt x="23" y="18"/>
                  <a:pt x="23" y="18"/>
                </a:cubicBezTo>
                <a:cubicBezTo>
                  <a:pt x="24" y="17"/>
                  <a:pt x="24" y="17"/>
                  <a:pt x="24" y="16"/>
                </a:cubicBezTo>
                <a:cubicBezTo>
                  <a:pt x="24" y="15"/>
                  <a:pt x="24" y="15"/>
                  <a:pt x="24" y="14"/>
                </a:cubicBezTo>
                <a:cubicBezTo>
                  <a:pt x="24" y="14"/>
                  <a:pt x="24" y="14"/>
                  <a:pt x="24" y="13"/>
                </a:cubicBezTo>
                <a:cubicBezTo>
                  <a:pt x="24" y="13"/>
                  <a:pt x="24" y="13"/>
                  <a:pt x="24" y="12"/>
                </a:cubicBezTo>
                <a:cubicBezTo>
                  <a:pt x="24" y="12"/>
                  <a:pt x="24" y="11"/>
                  <a:pt x="24" y="10"/>
                </a:cubicBezTo>
                <a:cubicBezTo>
                  <a:pt x="24" y="10"/>
                  <a:pt x="24" y="9"/>
                  <a:pt x="24" y="9"/>
                </a:cubicBezTo>
                <a:cubicBezTo>
                  <a:pt x="24" y="8"/>
                  <a:pt x="23" y="8"/>
                  <a:pt x="23" y="8"/>
                </a:cubicBezTo>
                <a:cubicBezTo>
                  <a:pt x="23" y="7"/>
                  <a:pt x="23" y="7"/>
                  <a:pt x="23" y="7"/>
                </a:cubicBezTo>
                <a:cubicBezTo>
                  <a:pt x="22" y="7"/>
                  <a:pt x="22" y="7"/>
                  <a:pt x="22" y="7"/>
                </a:cubicBezTo>
                <a:cubicBezTo>
                  <a:pt x="21" y="7"/>
                  <a:pt x="21" y="7"/>
                  <a:pt x="21" y="7"/>
                </a:cubicBezTo>
                <a:cubicBezTo>
                  <a:pt x="21" y="7"/>
                  <a:pt x="20" y="7"/>
                  <a:pt x="20" y="8"/>
                </a:cubicBezTo>
                <a:cubicBezTo>
                  <a:pt x="20" y="8"/>
                  <a:pt x="20" y="8"/>
                  <a:pt x="20" y="9"/>
                </a:cubicBezTo>
                <a:cubicBezTo>
                  <a:pt x="20" y="9"/>
                  <a:pt x="20" y="10"/>
                  <a:pt x="19" y="11"/>
                </a:cubicBezTo>
                <a:cubicBezTo>
                  <a:pt x="19" y="11"/>
                  <a:pt x="19" y="11"/>
                  <a:pt x="19" y="11"/>
                </a:cubicBezTo>
                <a:cubicBezTo>
                  <a:pt x="19" y="12"/>
                  <a:pt x="18" y="12"/>
                  <a:pt x="18" y="12"/>
                </a:cubicBezTo>
                <a:cubicBezTo>
                  <a:pt x="18" y="12"/>
                  <a:pt x="18" y="12"/>
                  <a:pt x="18" y="12"/>
                </a:cubicBezTo>
                <a:cubicBezTo>
                  <a:pt x="18" y="11"/>
                  <a:pt x="18" y="10"/>
                  <a:pt x="18" y="9"/>
                </a:cubicBezTo>
                <a:cubicBezTo>
                  <a:pt x="18" y="9"/>
                  <a:pt x="18" y="8"/>
                  <a:pt x="18" y="8"/>
                </a:cubicBezTo>
                <a:cubicBezTo>
                  <a:pt x="18" y="7"/>
                  <a:pt x="18" y="7"/>
                  <a:pt x="18" y="7"/>
                </a:cubicBezTo>
                <a:cubicBezTo>
                  <a:pt x="18" y="6"/>
                  <a:pt x="17" y="6"/>
                  <a:pt x="17" y="6"/>
                </a:cubicBezTo>
                <a:cubicBezTo>
                  <a:pt x="16" y="6"/>
                  <a:pt x="16" y="6"/>
                  <a:pt x="16" y="6"/>
                </a:cubicBezTo>
                <a:cubicBezTo>
                  <a:pt x="16" y="6"/>
                  <a:pt x="16" y="6"/>
                  <a:pt x="16" y="6"/>
                </a:cubicBezTo>
                <a:cubicBezTo>
                  <a:pt x="16" y="6"/>
                  <a:pt x="16" y="6"/>
                  <a:pt x="15" y="6"/>
                </a:cubicBezTo>
                <a:cubicBezTo>
                  <a:pt x="15" y="6"/>
                  <a:pt x="15" y="6"/>
                  <a:pt x="14" y="6"/>
                </a:cubicBezTo>
                <a:cubicBezTo>
                  <a:pt x="14" y="6"/>
                  <a:pt x="14" y="5"/>
                  <a:pt x="15" y="5"/>
                </a:cubicBezTo>
                <a:cubicBezTo>
                  <a:pt x="15" y="5"/>
                  <a:pt x="15" y="5"/>
                  <a:pt x="15" y="5"/>
                </a:cubicBezTo>
                <a:cubicBezTo>
                  <a:pt x="15" y="5"/>
                  <a:pt x="15" y="5"/>
                  <a:pt x="15" y="4"/>
                </a:cubicBezTo>
                <a:cubicBezTo>
                  <a:pt x="16" y="4"/>
                  <a:pt x="16" y="4"/>
                  <a:pt x="16" y="4"/>
                </a:cubicBezTo>
                <a:cubicBezTo>
                  <a:pt x="16" y="4"/>
                  <a:pt x="17" y="4"/>
                  <a:pt x="17" y="4"/>
                </a:cubicBezTo>
                <a:cubicBezTo>
                  <a:pt x="17" y="4"/>
                  <a:pt x="17" y="4"/>
                  <a:pt x="18" y="4"/>
                </a:cubicBezTo>
                <a:cubicBezTo>
                  <a:pt x="18" y="4"/>
                  <a:pt x="18" y="4"/>
                  <a:pt x="18" y="4"/>
                </a:cubicBezTo>
                <a:cubicBezTo>
                  <a:pt x="18" y="4"/>
                  <a:pt x="18" y="4"/>
                  <a:pt x="19"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Freeform 66"/>
          <p:cNvSpPr>
            <a:spLocks noEditPoints="1"/>
          </p:cNvSpPr>
          <p:nvPr>
            <p:custDataLst>
              <p:tags r:id="rId57"/>
            </p:custDataLst>
          </p:nvPr>
        </p:nvSpPr>
        <p:spPr bwMode="auto">
          <a:xfrm>
            <a:off x="10370220" y="5219060"/>
            <a:ext cx="172133" cy="152175"/>
          </a:xfrm>
          <a:custGeom>
            <a:avLst/>
            <a:gdLst>
              <a:gd name="T0" fmla="*/ 2 w 26"/>
              <a:gd name="T1" fmla="*/ 20 h 23"/>
              <a:gd name="T2" fmla="*/ 5 w 26"/>
              <a:gd name="T3" fmla="*/ 20 h 23"/>
              <a:gd name="T4" fmla="*/ 5 w 26"/>
              <a:gd name="T5" fmla="*/ 21 h 23"/>
              <a:gd name="T6" fmla="*/ 0 w 26"/>
              <a:gd name="T7" fmla="*/ 22 h 23"/>
              <a:gd name="T8" fmla="*/ 19 w 26"/>
              <a:gd name="T9" fmla="*/ 0 h 23"/>
              <a:gd name="T10" fmla="*/ 22 w 26"/>
              <a:gd name="T11" fmla="*/ 0 h 23"/>
              <a:gd name="T12" fmla="*/ 24 w 26"/>
              <a:gd name="T13" fmla="*/ 2 h 23"/>
              <a:gd name="T14" fmla="*/ 19 w 26"/>
              <a:gd name="T15" fmla="*/ 2 h 23"/>
              <a:gd name="T16" fmla="*/ 18 w 26"/>
              <a:gd name="T17" fmla="*/ 2 h 23"/>
              <a:gd name="T18" fmla="*/ 15 w 26"/>
              <a:gd name="T19" fmla="*/ 3 h 23"/>
              <a:gd name="T20" fmla="*/ 14 w 26"/>
              <a:gd name="T21" fmla="*/ 4 h 23"/>
              <a:gd name="T22" fmla="*/ 14 w 26"/>
              <a:gd name="T23" fmla="*/ 7 h 23"/>
              <a:gd name="T24" fmla="*/ 16 w 26"/>
              <a:gd name="T25" fmla="*/ 7 h 23"/>
              <a:gd name="T26" fmla="*/ 19 w 26"/>
              <a:gd name="T27" fmla="*/ 9 h 23"/>
              <a:gd name="T28" fmla="*/ 21 w 26"/>
              <a:gd name="T29" fmla="*/ 14 h 23"/>
              <a:gd name="T30" fmla="*/ 20 w 26"/>
              <a:gd name="T31" fmla="*/ 18 h 23"/>
              <a:gd name="T32" fmla="*/ 20 w 26"/>
              <a:gd name="T33" fmla="*/ 19 h 23"/>
              <a:gd name="T34" fmla="*/ 23 w 26"/>
              <a:gd name="T35" fmla="*/ 20 h 23"/>
              <a:gd name="T36" fmla="*/ 26 w 26"/>
              <a:gd name="T37" fmla="*/ 20 h 23"/>
              <a:gd name="T38" fmla="*/ 25 w 26"/>
              <a:gd name="T39" fmla="*/ 22 h 23"/>
              <a:gd name="T40" fmla="*/ 20 w 26"/>
              <a:gd name="T41" fmla="*/ 21 h 23"/>
              <a:gd name="T42" fmla="*/ 18 w 26"/>
              <a:gd name="T43" fmla="*/ 21 h 23"/>
              <a:gd name="T44" fmla="*/ 14 w 26"/>
              <a:gd name="T45" fmla="*/ 21 h 23"/>
              <a:gd name="T46" fmla="*/ 9 w 26"/>
              <a:gd name="T47" fmla="*/ 21 h 23"/>
              <a:gd name="T48" fmla="*/ 7 w 26"/>
              <a:gd name="T49" fmla="*/ 20 h 23"/>
              <a:gd name="T50" fmla="*/ 7 w 26"/>
              <a:gd name="T51" fmla="*/ 20 h 23"/>
              <a:gd name="T52" fmla="*/ 9 w 26"/>
              <a:gd name="T53" fmla="*/ 18 h 23"/>
              <a:gd name="T54" fmla="*/ 11 w 26"/>
              <a:gd name="T55" fmla="*/ 10 h 23"/>
              <a:gd name="T56" fmla="*/ 8 w 26"/>
              <a:gd name="T57" fmla="*/ 10 h 23"/>
              <a:gd name="T58" fmla="*/ 5 w 26"/>
              <a:gd name="T59" fmla="*/ 10 h 23"/>
              <a:gd name="T60" fmla="*/ 6 w 26"/>
              <a:gd name="T61" fmla="*/ 8 h 23"/>
              <a:gd name="T62" fmla="*/ 9 w 26"/>
              <a:gd name="T63" fmla="*/ 8 h 23"/>
              <a:gd name="T64" fmla="*/ 12 w 26"/>
              <a:gd name="T65" fmla="*/ 7 h 23"/>
              <a:gd name="T66" fmla="*/ 12 w 26"/>
              <a:gd name="T67" fmla="*/ 4 h 23"/>
              <a:gd name="T68" fmla="*/ 11 w 26"/>
              <a:gd name="T69" fmla="*/ 2 h 23"/>
              <a:gd name="T70" fmla="*/ 7 w 26"/>
              <a:gd name="T71" fmla="*/ 2 h 23"/>
              <a:gd name="T72" fmla="*/ 6 w 26"/>
              <a:gd name="T73" fmla="*/ 2 h 23"/>
              <a:gd name="T74" fmla="*/ 4 w 26"/>
              <a:gd name="T75" fmla="*/ 2 h 23"/>
              <a:gd name="T76" fmla="*/ 6 w 26"/>
              <a:gd name="T77" fmla="*/ 0 h 23"/>
              <a:gd name="T78" fmla="*/ 11 w 26"/>
              <a:gd name="T79" fmla="*/ 0 h 23"/>
              <a:gd name="T80" fmla="*/ 13 w 26"/>
              <a:gd name="T81" fmla="*/ 0 h 23"/>
              <a:gd name="T82" fmla="*/ 19 w 26"/>
              <a:gd name="T83" fmla="*/ 0 h 23"/>
              <a:gd name="T84" fmla="*/ 14 w 26"/>
              <a:gd name="T85" fmla="*/ 9 h 23"/>
              <a:gd name="T86" fmla="*/ 12 w 26"/>
              <a:gd name="T87" fmla="*/ 11 h 23"/>
              <a:gd name="T88" fmla="*/ 12 w 26"/>
              <a:gd name="T89" fmla="*/ 14 h 23"/>
              <a:gd name="T90" fmla="*/ 10 w 26"/>
              <a:gd name="T91" fmla="*/ 19 h 23"/>
              <a:gd name="T92" fmla="*/ 13 w 26"/>
              <a:gd name="T93" fmla="*/ 19 h 23"/>
              <a:gd name="T94" fmla="*/ 16 w 26"/>
              <a:gd name="T95" fmla="*/ 19 h 23"/>
              <a:gd name="T96" fmla="*/ 18 w 26"/>
              <a:gd name="T97" fmla="*/ 17 h 23"/>
              <a:gd name="T98" fmla="*/ 19 w 26"/>
              <a:gd name="T99" fmla="*/ 15 h 23"/>
              <a:gd name="T100" fmla="*/ 19 w 26"/>
              <a:gd name="T101" fmla="*/ 11 h 23"/>
              <a:gd name="T102" fmla="*/ 18 w 26"/>
              <a:gd name="T103" fmla="*/ 10 h 23"/>
              <a:gd name="T104" fmla="*/ 16 w 26"/>
              <a:gd name="T105"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23">
                <a:moveTo>
                  <a:pt x="1" y="20"/>
                </a:moveTo>
                <a:cubicBezTo>
                  <a:pt x="1" y="19"/>
                  <a:pt x="2" y="19"/>
                  <a:pt x="2" y="20"/>
                </a:cubicBezTo>
                <a:cubicBezTo>
                  <a:pt x="3" y="20"/>
                  <a:pt x="3" y="20"/>
                  <a:pt x="3" y="20"/>
                </a:cubicBezTo>
                <a:cubicBezTo>
                  <a:pt x="4" y="19"/>
                  <a:pt x="5" y="20"/>
                  <a:pt x="5" y="20"/>
                </a:cubicBezTo>
                <a:cubicBezTo>
                  <a:pt x="5" y="20"/>
                  <a:pt x="6" y="20"/>
                  <a:pt x="6" y="20"/>
                </a:cubicBezTo>
                <a:cubicBezTo>
                  <a:pt x="6" y="21"/>
                  <a:pt x="6" y="21"/>
                  <a:pt x="5" y="21"/>
                </a:cubicBezTo>
                <a:cubicBezTo>
                  <a:pt x="4" y="22"/>
                  <a:pt x="3" y="22"/>
                  <a:pt x="1" y="22"/>
                </a:cubicBezTo>
                <a:cubicBezTo>
                  <a:pt x="1" y="22"/>
                  <a:pt x="1" y="22"/>
                  <a:pt x="0" y="22"/>
                </a:cubicBezTo>
                <a:cubicBezTo>
                  <a:pt x="0" y="21"/>
                  <a:pt x="0" y="20"/>
                  <a:pt x="1" y="20"/>
                </a:cubicBezTo>
                <a:close/>
                <a:moveTo>
                  <a:pt x="19" y="0"/>
                </a:moveTo>
                <a:cubicBezTo>
                  <a:pt x="19" y="0"/>
                  <a:pt x="20" y="0"/>
                  <a:pt x="21" y="0"/>
                </a:cubicBezTo>
                <a:cubicBezTo>
                  <a:pt x="22" y="0"/>
                  <a:pt x="22" y="0"/>
                  <a:pt x="22" y="0"/>
                </a:cubicBezTo>
                <a:cubicBezTo>
                  <a:pt x="23" y="0"/>
                  <a:pt x="23" y="0"/>
                  <a:pt x="24" y="0"/>
                </a:cubicBezTo>
                <a:cubicBezTo>
                  <a:pt x="24" y="1"/>
                  <a:pt x="24" y="1"/>
                  <a:pt x="24" y="2"/>
                </a:cubicBezTo>
                <a:cubicBezTo>
                  <a:pt x="23" y="2"/>
                  <a:pt x="22" y="2"/>
                  <a:pt x="21" y="2"/>
                </a:cubicBezTo>
                <a:cubicBezTo>
                  <a:pt x="21" y="2"/>
                  <a:pt x="20" y="2"/>
                  <a:pt x="19" y="2"/>
                </a:cubicBezTo>
                <a:cubicBezTo>
                  <a:pt x="19" y="2"/>
                  <a:pt x="19" y="2"/>
                  <a:pt x="19" y="2"/>
                </a:cubicBezTo>
                <a:cubicBezTo>
                  <a:pt x="18" y="2"/>
                  <a:pt x="18" y="2"/>
                  <a:pt x="18" y="2"/>
                </a:cubicBezTo>
                <a:cubicBezTo>
                  <a:pt x="18" y="2"/>
                  <a:pt x="18" y="2"/>
                  <a:pt x="17" y="2"/>
                </a:cubicBezTo>
                <a:cubicBezTo>
                  <a:pt x="17" y="2"/>
                  <a:pt x="16" y="2"/>
                  <a:pt x="15" y="3"/>
                </a:cubicBezTo>
                <a:cubicBezTo>
                  <a:pt x="15" y="3"/>
                  <a:pt x="14" y="3"/>
                  <a:pt x="14" y="3"/>
                </a:cubicBezTo>
                <a:cubicBezTo>
                  <a:pt x="14" y="4"/>
                  <a:pt x="14" y="4"/>
                  <a:pt x="14" y="4"/>
                </a:cubicBezTo>
                <a:cubicBezTo>
                  <a:pt x="14" y="5"/>
                  <a:pt x="14" y="6"/>
                  <a:pt x="14" y="7"/>
                </a:cubicBezTo>
                <a:cubicBezTo>
                  <a:pt x="14" y="7"/>
                  <a:pt x="14" y="7"/>
                  <a:pt x="14" y="7"/>
                </a:cubicBezTo>
                <a:cubicBezTo>
                  <a:pt x="14" y="7"/>
                  <a:pt x="14" y="8"/>
                  <a:pt x="14" y="8"/>
                </a:cubicBezTo>
                <a:cubicBezTo>
                  <a:pt x="15" y="8"/>
                  <a:pt x="16" y="8"/>
                  <a:pt x="16" y="7"/>
                </a:cubicBezTo>
                <a:cubicBezTo>
                  <a:pt x="17" y="7"/>
                  <a:pt x="17" y="8"/>
                  <a:pt x="18" y="8"/>
                </a:cubicBezTo>
                <a:cubicBezTo>
                  <a:pt x="18" y="8"/>
                  <a:pt x="18" y="9"/>
                  <a:pt x="19" y="9"/>
                </a:cubicBezTo>
                <a:cubicBezTo>
                  <a:pt x="20" y="9"/>
                  <a:pt x="21" y="10"/>
                  <a:pt x="21" y="12"/>
                </a:cubicBezTo>
                <a:cubicBezTo>
                  <a:pt x="21" y="13"/>
                  <a:pt x="21" y="13"/>
                  <a:pt x="21" y="14"/>
                </a:cubicBezTo>
                <a:cubicBezTo>
                  <a:pt x="21" y="14"/>
                  <a:pt x="21" y="15"/>
                  <a:pt x="21" y="15"/>
                </a:cubicBezTo>
                <a:cubicBezTo>
                  <a:pt x="20" y="16"/>
                  <a:pt x="20" y="17"/>
                  <a:pt x="20" y="18"/>
                </a:cubicBezTo>
                <a:cubicBezTo>
                  <a:pt x="19" y="18"/>
                  <a:pt x="19" y="18"/>
                  <a:pt x="20" y="19"/>
                </a:cubicBezTo>
                <a:cubicBezTo>
                  <a:pt x="20" y="19"/>
                  <a:pt x="20" y="19"/>
                  <a:pt x="20" y="19"/>
                </a:cubicBezTo>
                <a:cubicBezTo>
                  <a:pt x="21" y="19"/>
                  <a:pt x="21" y="20"/>
                  <a:pt x="22" y="20"/>
                </a:cubicBezTo>
                <a:cubicBezTo>
                  <a:pt x="22" y="20"/>
                  <a:pt x="22" y="20"/>
                  <a:pt x="23" y="20"/>
                </a:cubicBezTo>
                <a:cubicBezTo>
                  <a:pt x="23" y="20"/>
                  <a:pt x="24" y="20"/>
                  <a:pt x="24" y="20"/>
                </a:cubicBezTo>
                <a:cubicBezTo>
                  <a:pt x="25" y="20"/>
                  <a:pt x="25" y="20"/>
                  <a:pt x="26" y="20"/>
                </a:cubicBezTo>
                <a:cubicBezTo>
                  <a:pt x="26" y="21"/>
                  <a:pt x="26" y="21"/>
                  <a:pt x="26" y="21"/>
                </a:cubicBezTo>
                <a:cubicBezTo>
                  <a:pt x="26" y="22"/>
                  <a:pt x="26" y="22"/>
                  <a:pt x="25" y="22"/>
                </a:cubicBezTo>
                <a:cubicBezTo>
                  <a:pt x="25" y="23"/>
                  <a:pt x="24" y="23"/>
                  <a:pt x="23" y="22"/>
                </a:cubicBezTo>
                <a:cubicBezTo>
                  <a:pt x="22" y="22"/>
                  <a:pt x="21" y="21"/>
                  <a:pt x="20" y="21"/>
                </a:cubicBezTo>
                <a:cubicBezTo>
                  <a:pt x="20" y="21"/>
                  <a:pt x="20" y="21"/>
                  <a:pt x="19" y="21"/>
                </a:cubicBezTo>
                <a:cubicBezTo>
                  <a:pt x="19" y="21"/>
                  <a:pt x="19" y="21"/>
                  <a:pt x="18" y="21"/>
                </a:cubicBezTo>
                <a:cubicBezTo>
                  <a:pt x="17" y="21"/>
                  <a:pt x="17" y="21"/>
                  <a:pt x="17" y="21"/>
                </a:cubicBezTo>
                <a:cubicBezTo>
                  <a:pt x="16" y="21"/>
                  <a:pt x="15" y="21"/>
                  <a:pt x="14" y="21"/>
                </a:cubicBezTo>
                <a:cubicBezTo>
                  <a:pt x="13" y="21"/>
                  <a:pt x="12" y="21"/>
                  <a:pt x="11" y="21"/>
                </a:cubicBezTo>
                <a:cubicBezTo>
                  <a:pt x="10" y="21"/>
                  <a:pt x="9" y="21"/>
                  <a:pt x="9" y="21"/>
                </a:cubicBezTo>
                <a:cubicBezTo>
                  <a:pt x="9" y="21"/>
                  <a:pt x="8" y="21"/>
                  <a:pt x="7" y="21"/>
                </a:cubicBezTo>
                <a:cubicBezTo>
                  <a:pt x="7" y="20"/>
                  <a:pt x="7" y="20"/>
                  <a:pt x="7" y="20"/>
                </a:cubicBezTo>
                <a:cubicBezTo>
                  <a:pt x="7" y="20"/>
                  <a:pt x="7" y="20"/>
                  <a:pt x="7" y="20"/>
                </a:cubicBezTo>
                <a:cubicBezTo>
                  <a:pt x="7" y="20"/>
                  <a:pt x="7" y="20"/>
                  <a:pt x="7" y="20"/>
                </a:cubicBezTo>
                <a:cubicBezTo>
                  <a:pt x="8" y="19"/>
                  <a:pt x="8" y="19"/>
                  <a:pt x="8" y="18"/>
                </a:cubicBezTo>
                <a:cubicBezTo>
                  <a:pt x="9" y="18"/>
                  <a:pt x="9" y="18"/>
                  <a:pt x="9" y="18"/>
                </a:cubicBezTo>
                <a:cubicBezTo>
                  <a:pt x="9" y="18"/>
                  <a:pt x="9" y="17"/>
                  <a:pt x="9" y="17"/>
                </a:cubicBezTo>
                <a:cubicBezTo>
                  <a:pt x="10" y="15"/>
                  <a:pt x="10" y="13"/>
                  <a:pt x="11" y="10"/>
                </a:cubicBezTo>
                <a:cubicBezTo>
                  <a:pt x="11" y="10"/>
                  <a:pt x="10" y="10"/>
                  <a:pt x="10" y="10"/>
                </a:cubicBezTo>
                <a:cubicBezTo>
                  <a:pt x="9" y="10"/>
                  <a:pt x="8" y="10"/>
                  <a:pt x="8" y="10"/>
                </a:cubicBezTo>
                <a:cubicBezTo>
                  <a:pt x="7" y="11"/>
                  <a:pt x="6" y="11"/>
                  <a:pt x="5" y="10"/>
                </a:cubicBezTo>
                <a:cubicBezTo>
                  <a:pt x="5" y="10"/>
                  <a:pt x="5" y="10"/>
                  <a:pt x="5" y="10"/>
                </a:cubicBezTo>
                <a:cubicBezTo>
                  <a:pt x="5" y="9"/>
                  <a:pt x="5" y="9"/>
                  <a:pt x="5" y="9"/>
                </a:cubicBezTo>
                <a:cubicBezTo>
                  <a:pt x="5" y="8"/>
                  <a:pt x="5" y="8"/>
                  <a:pt x="6" y="8"/>
                </a:cubicBezTo>
                <a:cubicBezTo>
                  <a:pt x="6" y="8"/>
                  <a:pt x="7" y="8"/>
                  <a:pt x="7" y="8"/>
                </a:cubicBezTo>
                <a:cubicBezTo>
                  <a:pt x="8" y="8"/>
                  <a:pt x="8" y="8"/>
                  <a:pt x="9" y="8"/>
                </a:cubicBezTo>
                <a:cubicBezTo>
                  <a:pt x="10" y="8"/>
                  <a:pt x="10" y="7"/>
                  <a:pt x="11" y="7"/>
                </a:cubicBezTo>
                <a:cubicBezTo>
                  <a:pt x="11" y="8"/>
                  <a:pt x="11" y="7"/>
                  <a:pt x="12" y="7"/>
                </a:cubicBezTo>
                <a:cubicBezTo>
                  <a:pt x="12" y="7"/>
                  <a:pt x="12" y="6"/>
                  <a:pt x="12" y="6"/>
                </a:cubicBezTo>
                <a:cubicBezTo>
                  <a:pt x="12" y="5"/>
                  <a:pt x="12" y="4"/>
                  <a:pt x="12" y="4"/>
                </a:cubicBezTo>
                <a:cubicBezTo>
                  <a:pt x="12" y="3"/>
                  <a:pt x="12" y="3"/>
                  <a:pt x="12" y="3"/>
                </a:cubicBezTo>
                <a:cubicBezTo>
                  <a:pt x="11" y="2"/>
                  <a:pt x="11" y="2"/>
                  <a:pt x="11" y="2"/>
                </a:cubicBezTo>
                <a:cubicBezTo>
                  <a:pt x="10" y="2"/>
                  <a:pt x="9" y="2"/>
                  <a:pt x="8" y="2"/>
                </a:cubicBezTo>
                <a:cubicBezTo>
                  <a:pt x="7" y="2"/>
                  <a:pt x="7" y="2"/>
                  <a:pt x="7" y="2"/>
                </a:cubicBezTo>
                <a:cubicBezTo>
                  <a:pt x="7" y="2"/>
                  <a:pt x="7" y="2"/>
                  <a:pt x="7" y="2"/>
                </a:cubicBezTo>
                <a:cubicBezTo>
                  <a:pt x="6" y="2"/>
                  <a:pt x="6" y="2"/>
                  <a:pt x="6" y="2"/>
                </a:cubicBezTo>
                <a:cubicBezTo>
                  <a:pt x="6" y="2"/>
                  <a:pt x="5" y="2"/>
                  <a:pt x="5" y="2"/>
                </a:cubicBezTo>
                <a:cubicBezTo>
                  <a:pt x="5" y="3"/>
                  <a:pt x="4" y="2"/>
                  <a:pt x="4" y="2"/>
                </a:cubicBezTo>
                <a:cubicBezTo>
                  <a:pt x="3" y="2"/>
                  <a:pt x="3" y="1"/>
                  <a:pt x="4" y="0"/>
                </a:cubicBezTo>
                <a:cubicBezTo>
                  <a:pt x="4" y="0"/>
                  <a:pt x="5" y="0"/>
                  <a:pt x="6" y="0"/>
                </a:cubicBezTo>
                <a:cubicBezTo>
                  <a:pt x="7" y="0"/>
                  <a:pt x="8" y="1"/>
                  <a:pt x="9" y="0"/>
                </a:cubicBezTo>
                <a:cubicBezTo>
                  <a:pt x="9" y="0"/>
                  <a:pt x="10" y="0"/>
                  <a:pt x="11" y="0"/>
                </a:cubicBezTo>
                <a:cubicBezTo>
                  <a:pt x="12" y="0"/>
                  <a:pt x="12" y="0"/>
                  <a:pt x="12" y="0"/>
                </a:cubicBezTo>
                <a:cubicBezTo>
                  <a:pt x="13" y="0"/>
                  <a:pt x="13" y="0"/>
                  <a:pt x="13" y="0"/>
                </a:cubicBezTo>
                <a:cubicBezTo>
                  <a:pt x="15" y="0"/>
                  <a:pt x="17" y="0"/>
                  <a:pt x="17" y="0"/>
                </a:cubicBezTo>
                <a:cubicBezTo>
                  <a:pt x="18" y="0"/>
                  <a:pt x="18" y="0"/>
                  <a:pt x="19" y="0"/>
                </a:cubicBezTo>
                <a:close/>
                <a:moveTo>
                  <a:pt x="16" y="9"/>
                </a:moveTo>
                <a:cubicBezTo>
                  <a:pt x="14" y="9"/>
                  <a:pt x="14" y="9"/>
                  <a:pt x="14" y="9"/>
                </a:cubicBezTo>
                <a:cubicBezTo>
                  <a:pt x="14" y="9"/>
                  <a:pt x="13" y="10"/>
                  <a:pt x="13" y="10"/>
                </a:cubicBezTo>
                <a:cubicBezTo>
                  <a:pt x="13" y="10"/>
                  <a:pt x="12" y="11"/>
                  <a:pt x="12" y="11"/>
                </a:cubicBezTo>
                <a:cubicBezTo>
                  <a:pt x="12" y="12"/>
                  <a:pt x="12" y="12"/>
                  <a:pt x="12" y="13"/>
                </a:cubicBezTo>
                <a:cubicBezTo>
                  <a:pt x="12" y="13"/>
                  <a:pt x="12" y="14"/>
                  <a:pt x="12" y="14"/>
                </a:cubicBezTo>
                <a:cubicBezTo>
                  <a:pt x="11" y="15"/>
                  <a:pt x="11" y="16"/>
                  <a:pt x="11" y="18"/>
                </a:cubicBezTo>
                <a:cubicBezTo>
                  <a:pt x="10" y="18"/>
                  <a:pt x="10" y="18"/>
                  <a:pt x="10" y="19"/>
                </a:cubicBezTo>
                <a:cubicBezTo>
                  <a:pt x="11" y="19"/>
                  <a:pt x="11" y="19"/>
                  <a:pt x="11" y="19"/>
                </a:cubicBezTo>
                <a:cubicBezTo>
                  <a:pt x="11" y="19"/>
                  <a:pt x="12" y="19"/>
                  <a:pt x="13" y="19"/>
                </a:cubicBezTo>
                <a:cubicBezTo>
                  <a:pt x="13" y="19"/>
                  <a:pt x="14" y="19"/>
                  <a:pt x="16" y="19"/>
                </a:cubicBezTo>
                <a:cubicBezTo>
                  <a:pt x="16" y="19"/>
                  <a:pt x="16" y="19"/>
                  <a:pt x="16" y="19"/>
                </a:cubicBezTo>
                <a:cubicBezTo>
                  <a:pt x="17" y="19"/>
                  <a:pt x="17" y="19"/>
                  <a:pt x="17" y="18"/>
                </a:cubicBezTo>
                <a:cubicBezTo>
                  <a:pt x="17" y="18"/>
                  <a:pt x="18" y="18"/>
                  <a:pt x="18" y="17"/>
                </a:cubicBezTo>
                <a:cubicBezTo>
                  <a:pt x="18" y="17"/>
                  <a:pt x="18" y="16"/>
                  <a:pt x="18" y="16"/>
                </a:cubicBezTo>
                <a:cubicBezTo>
                  <a:pt x="18" y="15"/>
                  <a:pt x="19" y="15"/>
                  <a:pt x="19" y="15"/>
                </a:cubicBezTo>
                <a:cubicBezTo>
                  <a:pt x="19" y="14"/>
                  <a:pt x="19" y="13"/>
                  <a:pt x="19" y="13"/>
                </a:cubicBezTo>
                <a:cubicBezTo>
                  <a:pt x="19" y="13"/>
                  <a:pt x="19" y="12"/>
                  <a:pt x="19" y="11"/>
                </a:cubicBezTo>
                <a:cubicBezTo>
                  <a:pt x="19" y="11"/>
                  <a:pt x="19" y="11"/>
                  <a:pt x="19" y="10"/>
                </a:cubicBezTo>
                <a:cubicBezTo>
                  <a:pt x="18" y="10"/>
                  <a:pt x="18" y="10"/>
                  <a:pt x="18" y="10"/>
                </a:cubicBezTo>
                <a:cubicBezTo>
                  <a:pt x="17" y="10"/>
                  <a:pt x="17" y="10"/>
                  <a:pt x="17" y="9"/>
                </a:cubicBezTo>
                <a:cubicBezTo>
                  <a:pt x="16" y="9"/>
                  <a:pt x="16" y="9"/>
                  <a:pt x="16"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Freeform 67"/>
          <p:cNvSpPr>
            <a:spLocks noEditPoints="1"/>
          </p:cNvSpPr>
          <p:nvPr>
            <p:custDataLst>
              <p:tags r:id="rId58"/>
            </p:custDataLst>
          </p:nvPr>
        </p:nvSpPr>
        <p:spPr bwMode="auto">
          <a:xfrm>
            <a:off x="10173141" y="5398678"/>
            <a:ext cx="172133" cy="149680"/>
          </a:xfrm>
          <a:custGeom>
            <a:avLst/>
            <a:gdLst>
              <a:gd name="T0" fmla="*/ 2 w 26"/>
              <a:gd name="T1" fmla="*/ 20 h 23"/>
              <a:gd name="T2" fmla="*/ 5 w 26"/>
              <a:gd name="T3" fmla="*/ 20 h 23"/>
              <a:gd name="T4" fmla="*/ 5 w 26"/>
              <a:gd name="T5" fmla="*/ 22 h 23"/>
              <a:gd name="T6" fmla="*/ 0 w 26"/>
              <a:gd name="T7" fmla="*/ 22 h 23"/>
              <a:gd name="T8" fmla="*/ 18 w 26"/>
              <a:gd name="T9" fmla="*/ 1 h 23"/>
              <a:gd name="T10" fmla="*/ 22 w 26"/>
              <a:gd name="T11" fmla="*/ 0 h 23"/>
              <a:gd name="T12" fmla="*/ 24 w 26"/>
              <a:gd name="T13" fmla="*/ 2 h 23"/>
              <a:gd name="T14" fmla="*/ 19 w 26"/>
              <a:gd name="T15" fmla="*/ 2 h 23"/>
              <a:gd name="T16" fmla="*/ 18 w 26"/>
              <a:gd name="T17" fmla="*/ 2 h 23"/>
              <a:gd name="T18" fmla="*/ 14 w 26"/>
              <a:gd name="T19" fmla="*/ 3 h 23"/>
              <a:gd name="T20" fmla="*/ 14 w 26"/>
              <a:gd name="T21" fmla="*/ 5 h 23"/>
              <a:gd name="T22" fmla="*/ 13 w 26"/>
              <a:gd name="T23" fmla="*/ 8 h 23"/>
              <a:gd name="T24" fmla="*/ 16 w 26"/>
              <a:gd name="T25" fmla="*/ 8 h 23"/>
              <a:gd name="T26" fmla="*/ 19 w 26"/>
              <a:gd name="T27" fmla="*/ 9 h 23"/>
              <a:gd name="T28" fmla="*/ 21 w 26"/>
              <a:gd name="T29" fmla="*/ 14 h 23"/>
              <a:gd name="T30" fmla="*/ 19 w 26"/>
              <a:gd name="T31" fmla="*/ 18 h 23"/>
              <a:gd name="T32" fmla="*/ 20 w 26"/>
              <a:gd name="T33" fmla="*/ 20 h 23"/>
              <a:gd name="T34" fmla="*/ 22 w 26"/>
              <a:gd name="T35" fmla="*/ 20 h 23"/>
              <a:gd name="T36" fmla="*/ 25 w 26"/>
              <a:gd name="T37" fmla="*/ 21 h 23"/>
              <a:gd name="T38" fmla="*/ 25 w 26"/>
              <a:gd name="T39" fmla="*/ 23 h 23"/>
              <a:gd name="T40" fmla="*/ 20 w 26"/>
              <a:gd name="T41" fmla="*/ 22 h 23"/>
              <a:gd name="T42" fmla="*/ 18 w 26"/>
              <a:gd name="T43" fmla="*/ 21 h 23"/>
              <a:gd name="T44" fmla="*/ 13 w 26"/>
              <a:gd name="T45" fmla="*/ 21 h 23"/>
              <a:gd name="T46" fmla="*/ 9 w 26"/>
              <a:gd name="T47" fmla="*/ 21 h 23"/>
              <a:gd name="T48" fmla="*/ 7 w 26"/>
              <a:gd name="T49" fmla="*/ 20 h 23"/>
              <a:gd name="T50" fmla="*/ 7 w 26"/>
              <a:gd name="T51" fmla="*/ 20 h 23"/>
              <a:gd name="T52" fmla="*/ 8 w 26"/>
              <a:gd name="T53" fmla="*/ 18 h 23"/>
              <a:gd name="T54" fmla="*/ 11 w 26"/>
              <a:gd name="T55" fmla="*/ 10 h 23"/>
              <a:gd name="T56" fmla="*/ 7 w 26"/>
              <a:gd name="T57" fmla="*/ 10 h 23"/>
              <a:gd name="T58" fmla="*/ 5 w 26"/>
              <a:gd name="T59" fmla="*/ 10 h 23"/>
              <a:gd name="T60" fmla="*/ 6 w 26"/>
              <a:gd name="T61" fmla="*/ 8 h 23"/>
              <a:gd name="T62" fmla="*/ 9 w 26"/>
              <a:gd name="T63" fmla="*/ 8 h 23"/>
              <a:gd name="T64" fmla="*/ 11 w 26"/>
              <a:gd name="T65" fmla="*/ 7 h 23"/>
              <a:gd name="T66" fmla="*/ 12 w 26"/>
              <a:gd name="T67" fmla="*/ 4 h 23"/>
              <a:gd name="T68" fmla="*/ 11 w 26"/>
              <a:gd name="T69" fmla="*/ 2 h 23"/>
              <a:gd name="T70" fmla="*/ 7 w 26"/>
              <a:gd name="T71" fmla="*/ 2 h 23"/>
              <a:gd name="T72" fmla="*/ 6 w 26"/>
              <a:gd name="T73" fmla="*/ 3 h 23"/>
              <a:gd name="T74" fmla="*/ 4 w 26"/>
              <a:gd name="T75" fmla="*/ 3 h 23"/>
              <a:gd name="T76" fmla="*/ 6 w 26"/>
              <a:gd name="T77" fmla="*/ 0 h 23"/>
              <a:gd name="T78" fmla="*/ 11 w 26"/>
              <a:gd name="T79" fmla="*/ 1 h 23"/>
              <a:gd name="T80" fmla="*/ 13 w 26"/>
              <a:gd name="T81" fmla="*/ 0 h 23"/>
              <a:gd name="T82" fmla="*/ 18 w 26"/>
              <a:gd name="T83" fmla="*/ 1 h 23"/>
              <a:gd name="T84" fmla="*/ 14 w 26"/>
              <a:gd name="T85" fmla="*/ 10 h 23"/>
              <a:gd name="T86" fmla="*/ 12 w 26"/>
              <a:gd name="T87" fmla="*/ 11 h 23"/>
              <a:gd name="T88" fmla="*/ 11 w 26"/>
              <a:gd name="T89" fmla="*/ 14 h 23"/>
              <a:gd name="T90" fmla="*/ 10 w 26"/>
              <a:gd name="T91" fmla="*/ 19 h 23"/>
              <a:gd name="T92" fmla="*/ 12 w 26"/>
              <a:gd name="T93" fmla="*/ 19 h 23"/>
              <a:gd name="T94" fmla="*/ 16 w 26"/>
              <a:gd name="T95" fmla="*/ 19 h 23"/>
              <a:gd name="T96" fmla="*/ 17 w 26"/>
              <a:gd name="T97" fmla="*/ 18 h 23"/>
              <a:gd name="T98" fmla="*/ 18 w 26"/>
              <a:gd name="T99" fmla="*/ 15 h 23"/>
              <a:gd name="T100" fmla="*/ 19 w 26"/>
              <a:gd name="T101" fmla="*/ 12 h 23"/>
              <a:gd name="T102" fmla="*/ 17 w 26"/>
              <a:gd name="T103" fmla="*/ 10 h 23"/>
              <a:gd name="T104" fmla="*/ 15 w 26"/>
              <a:gd name="T105"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23">
                <a:moveTo>
                  <a:pt x="1" y="20"/>
                </a:moveTo>
                <a:cubicBezTo>
                  <a:pt x="1" y="20"/>
                  <a:pt x="2" y="20"/>
                  <a:pt x="2" y="20"/>
                </a:cubicBezTo>
                <a:cubicBezTo>
                  <a:pt x="3" y="20"/>
                  <a:pt x="3" y="20"/>
                  <a:pt x="3" y="20"/>
                </a:cubicBezTo>
                <a:cubicBezTo>
                  <a:pt x="4" y="20"/>
                  <a:pt x="4" y="20"/>
                  <a:pt x="5" y="20"/>
                </a:cubicBezTo>
                <a:cubicBezTo>
                  <a:pt x="5" y="20"/>
                  <a:pt x="5" y="20"/>
                  <a:pt x="6" y="20"/>
                </a:cubicBezTo>
                <a:cubicBezTo>
                  <a:pt x="6" y="21"/>
                  <a:pt x="6" y="21"/>
                  <a:pt x="5" y="22"/>
                </a:cubicBezTo>
                <a:cubicBezTo>
                  <a:pt x="4" y="22"/>
                  <a:pt x="3" y="22"/>
                  <a:pt x="1" y="22"/>
                </a:cubicBezTo>
                <a:cubicBezTo>
                  <a:pt x="1" y="22"/>
                  <a:pt x="0" y="22"/>
                  <a:pt x="0" y="22"/>
                </a:cubicBezTo>
                <a:cubicBezTo>
                  <a:pt x="0" y="21"/>
                  <a:pt x="0" y="21"/>
                  <a:pt x="1" y="20"/>
                </a:cubicBezTo>
                <a:close/>
                <a:moveTo>
                  <a:pt x="18" y="1"/>
                </a:moveTo>
                <a:cubicBezTo>
                  <a:pt x="19" y="0"/>
                  <a:pt x="20" y="0"/>
                  <a:pt x="21" y="0"/>
                </a:cubicBezTo>
                <a:cubicBezTo>
                  <a:pt x="21" y="0"/>
                  <a:pt x="22" y="0"/>
                  <a:pt x="22" y="0"/>
                </a:cubicBezTo>
                <a:cubicBezTo>
                  <a:pt x="22" y="0"/>
                  <a:pt x="23" y="0"/>
                  <a:pt x="23" y="0"/>
                </a:cubicBezTo>
                <a:cubicBezTo>
                  <a:pt x="24" y="1"/>
                  <a:pt x="24" y="1"/>
                  <a:pt x="24" y="2"/>
                </a:cubicBezTo>
                <a:cubicBezTo>
                  <a:pt x="23" y="2"/>
                  <a:pt x="22" y="3"/>
                  <a:pt x="21" y="2"/>
                </a:cubicBezTo>
                <a:cubicBezTo>
                  <a:pt x="20" y="2"/>
                  <a:pt x="20" y="2"/>
                  <a:pt x="19" y="2"/>
                </a:cubicBezTo>
                <a:cubicBezTo>
                  <a:pt x="19" y="2"/>
                  <a:pt x="19" y="2"/>
                  <a:pt x="18" y="2"/>
                </a:cubicBezTo>
                <a:cubicBezTo>
                  <a:pt x="18" y="2"/>
                  <a:pt x="18" y="2"/>
                  <a:pt x="18" y="2"/>
                </a:cubicBezTo>
                <a:cubicBezTo>
                  <a:pt x="18" y="2"/>
                  <a:pt x="17" y="2"/>
                  <a:pt x="17" y="2"/>
                </a:cubicBezTo>
                <a:cubicBezTo>
                  <a:pt x="16" y="2"/>
                  <a:pt x="15" y="2"/>
                  <a:pt x="14" y="3"/>
                </a:cubicBezTo>
                <a:cubicBezTo>
                  <a:pt x="14" y="3"/>
                  <a:pt x="14" y="3"/>
                  <a:pt x="14" y="3"/>
                </a:cubicBezTo>
                <a:cubicBezTo>
                  <a:pt x="14" y="4"/>
                  <a:pt x="14" y="4"/>
                  <a:pt x="14" y="5"/>
                </a:cubicBezTo>
                <a:cubicBezTo>
                  <a:pt x="14" y="5"/>
                  <a:pt x="14" y="6"/>
                  <a:pt x="13" y="7"/>
                </a:cubicBezTo>
                <a:cubicBezTo>
                  <a:pt x="13" y="8"/>
                  <a:pt x="13" y="8"/>
                  <a:pt x="13" y="8"/>
                </a:cubicBezTo>
                <a:cubicBezTo>
                  <a:pt x="14" y="8"/>
                  <a:pt x="14" y="8"/>
                  <a:pt x="14" y="8"/>
                </a:cubicBezTo>
                <a:cubicBezTo>
                  <a:pt x="15" y="8"/>
                  <a:pt x="15" y="8"/>
                  <a:pt x="16" y="8"/>
                </a:cubicBezTo>
                <a:cubicBezTo>
                  <a:pt x="16" y="8"/>
                  <a:pt x="17" y="8"/>
                  <a:pt x="17" y="8"/>
                </a:cubicBezTo>
                <a:cubicBezTo>
                  <a:pt x="18" y="9"/>
                  <a:pt x="18" y="9"/>
                  <a:pt x="19" y="9"/>
                </a:cubicBezTo>
                <a:cubicBezTo>
                  <a:pt x="20" y="9"/>
                  <a:pt x="21" y="10"/>
                  <a:pt x="21" y="12"/>
                </a:cubicBezTo>
                <a:cubicBezTo>
                  <a:pt x="21" y="13"/>
                  <a:pt x="21" y="14"/>
                  <a:pt x="21" y="14"/>
                </a:cubicBezTo>
                <a:cubicBezTo>
                  <a:pt x="21" y="15"/>
                  <a:pt x="21" y="15"/>
                  <a:pt x="20" y="16"/>
                </a:cubicBezTo>
                <a:cubicBezTo>
                  <a:pt x="20" y="17"/>
                  <a:pt x="20" y="18"/>
                  <a:pt x="19" y="18"/>
                </a:cubicBezTo>
                <a:cubicBezTo>
                  <a:pt x="19" y="18"/>
                  <a:pt x="19" y="19"/>
                  <a:pt x="19" y="19"/>
                </a:cubicBezTo>
                <a:cubicBezTo>
                  <a:pt x="20" y="19"/>
                  <a:pt x="20" y="19"/>
                  <a:pt x="20" y="20"/>
                </a:cubicBezTo>
                <a:cubicBezTo>
                  <a:pt x="21" y="20"/>
                  <a:pt x="21" y="20"/>
                  <a:pt x="21" y="20"/>
                </a:cubicBezTo>
                <a:cubicBezTo>
                  <a:pt x="22" y="20"/>
                  <a:pt x="22" y="20"/>
                  <a:pt x="22" y="20"/>
                </a:cubicBezTo>
                <a:cubicBezTo>
                  <a:pt x="23" y="20"/>
                  <a:pt x="24" y="20"/>
                  <a:pt x="24" y="20"/>
                </a:cubicBezTo>
                <a:cubicBezTo>
                  <a:pt x="25" y="20"/>
                  <a:pt x="25" y="20"/>
                  <a:pt x="25" y="21"/>
                </a:cubicBezTo>
                <a:cubicBezTo>
                  <a:pt x="26" y="21"/>
                  <a:pt x="26" y="21"/>
                  <a:pt x="26" y="21"/>
                </a:cubicBezTo>
                <a:cubicBezTo>
                  <a:pt x="26" y="22"/>
                  <a:pt x="26" y="22"/>
                  <a:pt x="25" y="23"/>
                </a:cubicBezTo>
                <a:cubicBezTo>
                  <a:pt x="24" y="23"/>
                  <a:pt x="23" y="23"/>
                  <a:pt x="23" y="22"/>
                </a:cubicBezTo>
                <a:cubicBezTo>
                  <a:pt x="22" y="22"/>
                  <a:pt x="21" y="22"/>
                  <a:pt x="20" y="22"/>
                </a:cubicBezTo>
                <a:cubicBezTo>
                  <a:pt x="20" y="22"/>
                  <a:pt x="19" y="22"/>
                  <a:pt x="19" y="21"/>
                </a:cubicBezTo>
                <a:cubicBezTo>
                  <a:pt x="19" y="21"/>
                  <a:pt x="18" y="21"/>
                  <a:pt x="18" y="21"/>
                </a:cubicBezTo>
                <a:cubicBezTo>
                  <a:pt x="17" y="21"/>
                  <a:pt x="17" y="21"/>
                  <a:pt x="16" y="21"/>
                </a:cubicBezTo>
                <a:cubicBezTo>
                  <a:pt x="15" y="21"/>
                  <a:pt x="14" y="21"/>
                  <a:pt x="13" y="21"/>
                </a:cubicBezTo>
                <a:cubicBezTo>
                  <a:pt x="13" y="21"/>
                  <a:pt x="12" y="21"/>
                  <a:pt x="11" y="21"/>
                </a:cubicBezTo>
                <a:cubicBezTo>
                  <a:pt x="10" y="21"/>
                  <a:pt x="9" y="21"/>
                  <a:pt x="9" y="21"/>
                </a:cubicBezTo>
                <a:cubicBezTo>
                  <a:pt x="8" y="21"/>
                  <a:pt x="8" y="21"/>
                  <a:pt x="7" y="21"/>
                </a:cubicBezTo>
                <a:cubicBezTo>
                  <a:pt x="7" y="21"/>
                  <a:pt x="7" y="21"/>
                  <a:pt x="7" y="20"/>
                </a:cubicBezTo>
                <a:cubicBezTo>
                  <a:pt x="7" y="20"/>
                  <a:pt x="7" y="20"/>
                  <a:pt x="7" y="20"/>
                </a:cubicBezTo>
                <a:cubicBezTo>
                  <a:pt x="7" y="20"/>
                  <a:pt x="7" y="20"/>
                  <a:pt x="7" y="20"/>
                </a:cubicBezTo>
                <a:cubicBezTo>
                  <a:pt x="7" y="20"/>
                  <a:pt x="8" y="19"/>
                  <a:pt x="8" y="19"/>
                </a:cubicBezTo>
                <a:cubicBezTo>
                  <a:pt x="8" y="19"/>
                  <a:pt x="8" y="19"/>
                  <a:pt x="8" y="18"/>
                </a:cubicBezTo>
                <a:cubicBezTo>
                  <a:pt x="8" y="18"/>
                  <a:pt x="8" y="18"/>
                  <a:pt x="9" y="17"/>
                </a:cubicBezTo>
                <a:cubicBezTo>
                  <a:pt x="9" y="15"/>
                  <a:pt x="10" y="13"/>
                  <a:pt x="11" y="10"/>
                </a:cubicBezTo>
                <a:cubicBezTo>
                  <a:pt x="10" y="10"/>
                  <a:pt x="10" y="10"/>
                  <a:pt x="10" y="10"/>
                </a:cubicBezTo>
                <a:cubicBezTo>
                  <a:pt x="9" y="10"/>
                  <a:pt x="8" y="10"/>
                  <a:pt x="7" y="10"/>
                </a:cubicBezTo>
                <a:cubicBezTo>
                  <a:pt x="7" y="11"/>
                  <a:pt x="6" y="11"/>
                  <a:pt x="5" y="11"/>
                </a:cubicBezTo>
                <a:cubicBezTo>
                  <a:pt x="5" y="11"/>
                  <a:pt x="5" y="10"/>
                  <a:pt x="5" y="10"/>
                </a:cubicBezTo>
                <a:cubicBezTo>
                  <a:pt x="4" y="10"/>
                  <a:pt x="4" y="9"/>
                  <a:pt x="5" y="9"/>
                </a:cubicBezTo>
                <a:cubicBezTo>
                  <a:pt x="5" y="9"/>
                  <a:pt x="5" y="8"/>
                  <a:pt x="6" y="8"/>
                </a:cubicBezTo>
                <a:cubicBezTo>
                  <a:pt x="6" y="8"/>
                  <a:pt x="7" y="8"/>
                  <a:pt x="7" y="8"/>
                </a:cubicBezTo>
                <a:cubicBezTo>
                  <a:pt x="7" y="8"/>
                  <a:pt x="8" y="8"/>
                  <a:pt x="9" y="8"/>
                </a:cubicBezTo>
                <a:cubicBezTo>
                  <a:pt x="10" y="8"/>
                  <a:pt x="10" y="8"/>
                  <a:pt x="11" y="8"/>
                </a:cubicBezTo>
                <a:cubicBezTo>
                  <a:pt x="11" y="8"/>
                  <a:pt x="11" y="8"/>
                  <a:pt x="11" y="7"/>
                </a:cubicBezTo>
                <a:cubicBezTo>
                  <a:pt x="12" y="7"/>
                  <a:pt x="12" y="7"/>
                  <a:pt x="12" y="6"/>
                </a:cubicBezTo>
                <a:cubicBezTo>
                  <a:pt x="12" y="5"/>
                  <a:pt x="12" y="5"/>
                  <a:pt x="12" y="4"/>
                </a:cubicBezTo>
                <a:cubicBezTo>
                  <a:pt x="12" y="3"/>
                  <a:pt x="12" y="3"/>
                  <a:pt x="11" y="3"/>
                </a:cubicBezTo>
                <a:cubicBezTo>
                  <a:pt x="11" y="3"/>
                  <a:pt x="11" y="2"/>
                  <a:pt x="11" y="2"/>
                </a:cubicBezTo>
                <a:cubicBezTo>
                  <a:pt x="10" y="3"/>
                  <a:pt x="9" y="3"/>
                  <a:pt x="8" y="3"/>
                </a:cubicBezTo>
                <a:cubicBezTo>
                  <a:pt x="7" y="2"/>
                  <a:pt x="7" y="2"/>
                  <a:pt x="7" y="2"/>
                </a:cubicBezTo>
                <a:cubicBezTo>
                  <a:pt x="7" y="2"/>
                  <a:pt x="7" y="2"/>
                  <a:pt x="6" y="3"/>
                </a:cubicBezTo>
                <a:cubicBezTo>
                  <a:pt x="6" y="3"/>
                  <a:pt x="6" y="3"/>
                  <a:pt x="6" y="3"/>
                </a:cubicBezTo>
                <a:cubicBezTo>
                  <a:pt x="5" y="3"/>
                  <a:pt x="5" y="3"/>
                  <a:pt x="5" y="3"/>
                </a:cubicBezTo>
                <a:cubicBezTo>
                  <a:pt x="4" y="3"/>
                  <a:pt x="4" y="3"/>
                  <a:pt x="4" y="3"/>
                </a:cubicBezTo>
                <a:cubicBezTo>
                  <a:pt x="3" y="2"/>
                  <a:pt x="3" y="1"/>
                  <a:pt x="3" y="1"/>
                </a:cubicBezTo>
                <a:cubicBezTo>
                  <a:pt x="4" y="0"/>
                  <a:pt x="5" y="0"/>
                  <a:pt x="6" y="0"/>
                </a:cubicBezTo>
                <a:cubicBezTo>
                  <a:pt x="7" y="1"/>
                  <a:pt x="8" y="1"/>
                  <a:pt x="9" y="1"/>
                </a:cubicBezTo>
                <a:cubicBezTo>
                  <a:pt x="9" y="1"/>
                  <a:pt x="10" y="0"/>
                  <a:pt x="11" y="1"/>
                </a:cubicBezTo>
                <a:cubicBezTo>
                  <a:pt x="11" y="0"/>
                  <a:pt x="12" y="0"/>
                  <a:pt x="12" y="0"/>
                </a:cubicBezTo>
                <a:cubicBezTo>
                  <a:pt x="12" y="0"/>
                  <a:pt x="13" y="0"/>
                  <a:pt x="13" y="0"/>
                </a:cubicBezTo>
                <a:cubicBezTo>
                  <a:pt x="15" y="0"/>
                  <a:pt x="16" y="0"/>
                  <a:pt x="17" y="0"/>
                </a:cubicBezTo>
                <a:cubicBezTo>
                  <a:pt x="17" y="0"/>
                  <a:pt x="18" y="1"/>
                  <a:pt x="18" y="1"/>
                </a:cubicBezTo>
                <a:close/>
                <a:moveTo>
                  <a:pt x="15" y="10"/>
                </a:moveTo>
                <a:cubicBezTo>
                  <a:pt x="14" y="10"/>
                  <a:pt x="14" y="10"/>
                  <a:pt x="14" y="10"/>
                </a:cubicBezTo>
                <a:cubicBezTo>
                  <a:pt x="13" y="10"/>
                  <a:pt x="13" y="10"/>
                  <a:pt x="13" y="10"/>
                </a:cubicBezTo>
                <a:cubicBezTo>
                  <a:pt x="12" y="10"/>
                  <a:pt x="12" y="11"/>
                  <a:pt x="12" y="11"/>
                </a:cubicBezTo>
                <a:cubicBezTo>
                  <a:pt x="12" y="12"/>
                  <a:pt x="12" y="12"/>
                  <a:pt x="12" y="13"/>
                </a:cubicBezTo>
                <a:cubicBezTo>
                  <a:pt x="11" y="14"/>
                  <a:pt x="11" y="14"/>
                  <a:pt x="11" y="14"/>
                </a:cubicBezTo>
                <a:cubicBezTo>
                  <a:pt x="11" y="15"/>
                  <a:pt x="11" y="17"/>
                  <a:pt x="10" y="18"/>
                </a:cubicBezTo>
                <a:cubicBezTo>
                  <a:pt x="10" y="18"/>
                  <a:pt x="10" y="19"/>
                  <a:pt x="10" y="19"/>
                </a:cubicBezTo>
                <a:cubicBezTo>
                  <a:pt x="10" y="19"/>
                  <a:pt x="11" y="19"/>
                  <a:pt x="11" y="19"/>
                </a:cubicBezTo>
                <a:cubicBezTo>
                  <a:pt x="11" y="19"/>
                  <a:pt x="12" y="19"/>
                  <a:pt x="12" y="19"/>
                </a:cubicBezTo>
                <a:cubicBezTo>
                  <a:pt x="13" y="19"/>
                  <a:pt x="14" y="19"/>
                  <a:pt x="16" y="19"/>
                </a:cubicBezTo>
                <a:cubicBezTo>
                  <a:pt x="16" y="19"/>
                  <a:pt x="16" y="19"/>
                  <a:pt x="16" y="19"/>
                </a:cubicBezTo>
                <a:cubicBezTo>
                  <a:pt x="16" y="19"/>
                  <a:pt x="16" y="19"/>
                  <a:pt x="17" y="19"/>
                </a:cubicBezTo>
                <a:cubicBezTo>
                  <a:pt x="17" y="18"/>
                  <a:pt x="17" y="18"/>
                  <a:pt x="17" y="18"/>
                </a:cubicBezTo>
                <a:cubicBezTo>
                  <a:pt x="18" y="17"/>
                  <a:pt x="18" y="17"/>
                  <a:pt x="18" y="16"/>
                </a:cubicBezTo>
                <a:cubicBezTo>
                  <a:pt x="18" y="16"/>
                  <a:pt x="18" y="15"/>
                  <a:pt x="18" y="15"/>
                </a:cubicBezTo>
                <a:cubicBezTo>
                  <a:pt x="19" y="14"/>
                  <a:pt x="19" y="13"/>
                  <a:pt x="19" y="13"/>
                </a:cubicBezTo>
                <a:cubicBezTo>
                  <a:pt x="19" y="13"/>
                  <a:pt x="19" y="12"/>
                  <a:pt x="19" y="12"/>
                </a:cubicBezTo>
                <a:cubicBezTo>
                  <a:pt x="19" y="11"/>
                  <a:pt x="19" y="11"/>
                  <a:pt x="19" y="11"/>
                </a:cubicBezTo>
                <a:cubicBezTo>
                  <a:pt x="18" y="10"/>
                  <a:pt x="18" y="10"/>
                  <a:pt x="17" y="10"/>
                </a:cubicBezTo>
                <a:cubicBezTo>
                  <a:pt x="17" y="10"/>
                  <a:pt x="17" y="10"/>
                  <a:pt x="16" y="10"/>
                </a:cubicBezTo>
                <a:cubicBezTo>
                  <a:pt x="16" y="10"/>
                  <a:pt x="16" y="10"/>
                  <a:pt x="15"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Freeform 68"/>
          <p:cNvSpPr>
            <a:spLocks noEditPoints="1"/>
          </p:cNvSpPr>
          <p:nvPr>
            <p:custDataLst>
              <p:tags r:id="rId59"/>
            </p:custDataLst>
          </p:nvPr>
        </p:nvSpPr>
        <p:spPr bwMode="auto">
          <a:xfrm>
            <a:off x="10377705" y="5383710"/>
            <a:ext cx="144690" cy="172133"/>
          </a:xfrm>
          <a:custGeom>
            <a:avLst/>
            <a:gdLst>
              <a:gd name="T0" fmla="*/ 13 w 22"/>
              <a:gd name="T1" fmla="*/ 0 h 26"/>
              <a:gd name="T2" fmla="*/ 17 w 22"/>
              <a:gd name="T3" fmla="*/ 1 h 26"/>
              <a:gd name="T4" fmla="*/ 19 w 22"/>
              <a:gd name="T5" fmla="*/ 1 h 26"/>
              <a:gd name="T6" fmla="*/ 20 w 22"/>
              <a:gd name="T7" fmla="*/ 2 h 26"/>
              <a:gd name="T8" fmla="*/ 22 w 22"/>
              <a:gd name="T9" fmla="*/ 4 h 26"/>
              <a:gd name="T10" fmla="*/ 21 w 22"/>
              <a:gd name="T11" fmla="*/ 7 h 26"/>
              <a:gd name="T12" fmla="*/ 21 w 22"/>
              <a:gd name="T13" fmla="*/ 8 h 26"/>
              <a:gd name="T14" fmla="*/ 21 w 22"/>
              <a:gd name="T15" fmla="*/ 12 h 26"/>
              <a:gd name="T16" fmla="*/ 21 w 22"/>
              <a:gd name="T17" fmla="*/ 13 h 26"/>
              <a:gd name="T18" fmla="*/ 21 w 22"/>
              <a:gd name="T19" fmla="*/ 17 h 26"/>
              <a:gd name="T20" fmla="*/ 22 w 22"/>
              <a:gd name="T21" fmla="*/ 21 h 26"/>
              <a:gd name="T22" fmla="*/ 22 w 22"/>
              <a:gd name="T23" fmla="*/ 24 h 26"/>
              <a:gd name="T24" fmla="*/ 21 w 22"/>
              <a:gd name="T25" fmla="*/ 26 h 26"/>
              <a:gd name="T26" fmla="*/ 20 w 22"/>
              <a:gd name="T27" fmla="*/ 25 h 26"/>
              <a:gd name="T28" fmla="*/ 20 w 22"/>
              <a:gd name="T29" fmla="*/ 24 h 26"/>
              <a:gd name="T30" fmla="*/ 19 w 22"/>
              <a:gd name="T31" fmla="*/ 21 h 26"/>
              <a:gd name="T32" fmla="*/ 19 w 22"/>
              <a:gd name="T33" fmla="*/ 19 h 26"/>
              <a:gd name="T34" fmla="*/ 18 w 22"/>
              <a:gd name="T35" fmla="*/ 18 h 26"/>
              <a:gd name="T36" fmla="*/ 13 w 22"/>
              <a:gd name="T37" fmla="*/ 18 h 26"/>
              <a:gd name="T38" fmla="*/ 10 w 22"/>
              <a:gd name="T39" fmla="*/ 18 h 26"/>
              <a:gd name="T40" fmla="*/ 7 w 22"/>
              <a:gd name="T41" fmla="*/ 18 h 26"/>
              <a:gd name="T42" fmla="*/ 6 w 22"/>
              <a:gd name="T43" fmla="*/ 20 h 26"/>
              <a:gd name="T44" fmla="*/ 5 w 22"/>
              <a:gd name="T45" fmla="*/ 22 h 26"/>
              <a:gd name="T46" fmla="*/ 3 w 22"/>
              <a:gd name="T47" fmla="*/ 25 h 26"/>
              <a:gd name="T48" fmla="*/ 1 w 22"/>
              <a:gd name="T49" fmla="*/ 26 h 26"/>
              <a:gd name="T50" fmla="*/ 2 w 22"/>
              <a:gd name="T51" fmla="*/ 22 h 26"/>
              <a:gd name="T52" fmla="*/ 3 w 22"/>
              <a:gd name="T53" fmla="*/ 21 h 26"/>
              <a:gd name="T54" fmla="*/ 4 w 22"/>
              <a:gd name="T55" fmla="*/ 19 h 26"/>
              <a:gd name="T56" fmla="*/ 6 w 22"/>
              <a:gd name="T57" fmla="*/ 14 h 26"/>
              <a:gd name="T58" fmla="*/ 6 w 22"/>
              <a:gd name="T59" fmla="*/ 12 h 26"/>
              <a:gd name="T60" fmla="*/ 5 w 22"/>
              <a:gd name="T61" fmla="*/ 8 h 26"/>
              <a:gd name="T62" fmla="*/ 5 w 22"/>
              <a:gd name="T63" fmla="*/ 6 h 26"/>
              <a:gd name="T64" fmla="*/ 7 w 22"/>
              <a:gd name="T65" fmla="*/ 1 h 26"/>
              <a:gd name="T66" fmla="*/ 7 w 22"/>
              <a:gd name="T67" fmla="*/ 1 h 26"/>
              <a:gd name="T68" fmla="*/ 10 w 22"/>
              <a:gd name="T69" fmla="*/ 1 h 26"/>
              <a:gd name="T70" fmla="*/ 12 w 22"/>
              <a:gd name="T71" fmla="*/ 1 h 26"/>
              <a:gd name="T72" fmla="*/ 14 w 22"/>
              <a:gd name="T73" fmla="*/ 3 h 26"/>
              <a:gd name="T74" fmla="*/ 9 w 22"/>
              <a:gd name="T75" fmla="*/ 3 h 26"/>
              <a:gd name="T76" fmla="*/ 7 w 22"/>
              <a:gd name="T77" fmla="*/ 4 h 26"/>
              <a:gd name="T78" fmla="*/ 7 w 22"/>
              <a:gd name="T79" fmla="*/ 7 h 26"/>
              <a:gd name="T80" fmla="*/ 8 w 22"/>
              <a:gd name="T81" fmla="*/ 9 h 26"/>
              <a:gd name="T82" fmla="*/ 9 w 22"/>
              <a:gd name="T83" fmla="*/ 9 h 26"/>
              <a:gd name="T84" fmla="*/ 14 w 22"/>
              <a:gd name="T85" fmla="*/ 9 h 26"/>
              <a:gd name="T86" fmla="*/ 16 w 22"/>
              <a:gd name="T87" fmla="*/ 9 h 26"/>
              <a:gd name="T88" fmla="*/ 17 w 22"/>
              <a:gd name="T89" fmla="*/ 10 h 26"/>
              <a:gd name="T90" fmla="*/ 16 w 22"/>
              <a:gd name="T91" fmla="*/ 11 h 26"/>
              <a:gd name="T92" fmla="*/ 12 w 22"/>
              <a:gd name="T93" fmla="*/ 11 h 26"/>
              <a:gd name="T94" fmla="*/ 9 w 22"/>
              <a:gd name="T95" fmla="*/ 11 h 26"/>
              <a:gd name="T96" fmla="*/ 8 w 22"/>
              <a:gd name="T97" fmla="*/ 12 h 26"/>
              <a:gd name="T98" fmla="*/ 7 w 22"/>
              <a:gd name="T99" fmla="*/ 13 h 26"/>
              <a:gd name="T100" fmla="*/ 7 w 22"/>
              <a:gd name="T101" fmla="*/ 15 h 26"/>
              <a:gd name="T102" fmla="*/ 9 w 22"/>
              <a:gd name="T103" fmla="*/ 16 h 26"/>
              <a:gd name="T104" fmla="*/ 13 w 22"/>
              <a:gd name="T105" fmla="*/ 16 h 26"/>
              <a:gd name="T106" fmla="*/ 16 w 22"/>
              <a:gd name="T107" fmla="*/ 16 h 26"/>
              <a:gd name="T108" fmla="*/ 18 w 22"/>
              <a:gd name="T109" fmla="*/ 16 h 26"/>
              <a:gd name="T110" fmla="*/ 19 w 22"/>
              <a:gd name="T111" fmla="*/ 14 h 26"/>
              <a:gd name="T112" fmla="*/ 19 w 22"/>
              <a:gd name="T113" fmla="*/ 10 h 26"/>
              <a:gd name="T114" fmla="*/ 20 w 22"/>
              <a:gd name="T115" fmla="*/ 7 h 26"/>
              <a:gd name="T116" fmla="*/ 18 w 22"/>
              <a:gd name="T117" fmla="*/ 3 h 26"/>
              <a:gd name="T118" fmla="*/ 14 w 22"/>
              <a:gd name="T119"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 h="26">
                <a:moveTo>
                  <a:pt x="12" y="1"/>
                </a:moveTo>
                <a:cubicBezTo>
                  <a:pt x="13" y="0"/>
                  <a:pt x="13" y="0"/>
                  <a:pt x="13" y="0"/>
                </a:cubicBezTo>
                <a:cubicBezTo>
                  <a:pt x="14" y="1"/>
                  <a:pt x="14" y="1"/>
                  <a:pt x="15" y="1"/>
                </a:cubicBezTo>
                <a:cubicBezTo>
                  <a:pt x="16" y="0"/>
                  <a:pt x="16" y="1"/>
                  <a:pt x="17" y="1"/>
                </a:cubicBezTo>
                <a:cubicBezTo>
                  <a:pt x="18" y="1"/>
                  <a:pt x="18" y="1"/>
                  <a:pt x="18" y="1"/>
                </a:cubicBezTo>
                <a:cubicBezTo>
                  <a:pt x="18" y="1"/>
                  <a:pt x="19" y="1"/>
                  <a:pt x="19" y="1"/>
                </a:cubicBezTo>
                <a:cubicBezTo>
                  <a:pt x="19" y="1"/>
                  <a:pt x="20" y="1"/>
                  <a:pt x="20" y="1"/>
                </a:cubicBezTo>
                <a:cubicBezTo>
                  <a:pt x="20" y="1"/>
                  <a:pt x="20" y="1"/>
                  <a:pt x="20" y="2"/>
                </a:cubicBezTo>
                <a:cubicBezTo>
                  <a:pt x="20" y="2"/>
                  <a:pt x="21" y="2"/>
                  <a:pt x="21" y="2"/>
                </a:cubicBezTo>
                <a:cubicBezTo>
                  <a:pt x="22" y="3"/>
                  <a:pt x="22" y="3"/>
                  <a:pt x="22" y="4"/>
                </a:cubicBezTo>
                <a:cubicBezTo>
                  <a:pt x="22" y="5"/>
                  <a:pt x="22" y="5"/>
                  <a:pt x="22" y="6"/>
                </a:cubicBezTo>
                <a:cubicBezTo>
                  <a:pt x="22" y="6"/>
                  <a:pt x="21" y="6"/>
                  <a:pt x="21" y="7"/>
                </a:cubicBezTo>
                <a:cubicBezTo>
                  <a:pt x="21" y="7"/>
                  <a:pt x="21" y="7"/>
                  <a:pt x="21" y="7"/>
                </a:cubicBezTo>
                <a:cubicBezTo>
                  <a:pt x="21" y="7"/>
                  <a:pt x="21" y="7"/>
                  <a:pt x="21" y="8"/>
                </a:cubicBezTo>
                <a:cubicBezTo>
                  <a:pt x="21" y="9"/>
                  <a:pt x="21" y="10"/>
                  <a:pt x="21" y="11"/>
                </a:cubicBezTo>
                <a:cubicBezTo>
                  <a:pt x="21" y="11"/>
                  <a:pt x="21" y="11"/>
                  <a:pt x="21" y="12"/>
                </a:cubicBezTo>
                <a:cubicBezTo>
                  <a:pt x="21" y="12"/>
                  <a:pt x="21" y="12"/>
                  <a:pt x="21" y="12"/>
                </a:cubicBezTo>
                <a:cubicBezTo>
                  <a:pt x="21" y="13"/>
                  <a:pt x="21" y="13"/>
                  <a:pt x="21" y="13"/>
                </a:cubicBezTo>
                <a:cubicBezTo>
                  <a:pt x="21" y="14"/>
                  <a:pt x="21" y="15"/>
                  <a:pt x="21" y="16"/>
                </a:cubicBezTo>
                <a:cubicBezTo>
                  <a:pt x="21" y="16"/>
                  <a:pt x="21" y="17"/>
                  <a:pt x="21" y="17"/>
                </a:cubicBezTo>
                <a:cubicBezTo>
                  <a:pt x="21" y="18"/>
                  <a:pt x="21" y="18"/>
                  <a:pt x="21" y="18"/>
                </a:cubicBezTo>
                <a:cubicBezTo>
                  <a:pt x="22" y="21"/>
                  <a:pt x="22" y="21"/>
                  <a:pt x="22" y="21"/>
                </a:cubicBezTo>
                <a:cubicBezTo>
                  <a:pt x="22" y="21"/>
                  <a:pt x="22" y="21"/>
                  <a:pt x="22" y="22"/>
                </a:cubicBezTo>
                <a:cubicBezTo>
                  <a:pt x="22" y="23"/>
                  <a:pt x="22" y="23"/>
                  <a:pt x="22" y="24"/>
                </a:cubicBezTo>
                <a:cubicBezTo>
                  <a:pt x="22" y="25"/>
                  <a:pt x="22" y="25"/>
                  <a:pt x="22" y="26"/>
                </a:cubicBezTo>
                <a:cubicBezTo>
                  <a:pt x="22" y="26"/>
                  <a:pt x="22" y="26"/>
                  <a:pt x="21" y="26"/>
                </a:cubicBezTo>
                <a:cubicBezTo>
                  <a:pt x="21" y="26"/>
                  <a:pt x="21" y="26"/>
                  <a:pt x="20" y="26"/>
                </a:cubicBezTo>
                <a:cubicBezTo>
                  <a:pt x="20" y="26"/>
                  <a:pt x="20" y="25"/>
                  <a:pt x="20" y="25"/>
                </a:cubicBezTo>
                <a:cubicBezTo>
                  <a:pt x="20" y="25"/>
                  <a:pt x="20" y="24"/>
                  <a:pt x="20" y="24"/>
                </a:cubicBezTo>
                <a:cubicBezTo>
                  <a:pt x="20" y="24"/>
                  <a:pt x="20" y="24"/>
                  <a:pt x="20" y="24"/>
                </a:cubicBezTo>
                <a:cubicBezTo>
                  <a:pt x="20" y="23"/>
                  <a:pt x="20" y="23"/>
                  <a:pt x="20" y="22"/>
                </a:cubicBezTo>
                <a:cubicBezTo>
                  <a:pt x="19" y="22"/>
                  <a:pt x="19" y="22"/>
                  <a:pt x="19" y="21"/>
                </a:cubicBezTo>
                <a:cubicBezTo>
                  <a:pt x="19" y="21"/>
                  <a:pt x="20" y="20"/>
                  <a:pt x="19" y="20"/>
                </a:cubicBezTo>
                <a:cubicBezTo>
                  <a:pt x="19" y="19"/>
                  <a:pt x="19" y="19"/>
                  <a:pt x="19" y="19"/>
                </a:cubicBezTo>
                <a:cubicBezTo>
                  <a:pt x="19" y="19"/>
                  <a:pt x="19" y="19"/>
                  <a:pt x="19" y="18"/>
                </a:cubicBezTo>
                <a:cubicBezTo>
                  <a:pt x="19" y="18"/>
                  <a:pt x="19" y="18"/>
                  <a:pt x="18" y="18"/>
                </a:cubicBezTo>
                <a:cubicBezTo>
                  <a:pt x="17" y="17"/>
                  <a:pt x="15" y="17"/>
                  <a:pt x="15" y="18"/>
                </a:cubicBezTo>
                <a:cubicBezTo>
                  <a:pt x="14" y="18"/>
                  <a:pt x="14" y="18"/>
                  <a:pt x="13" y="18"/>
                </a:cubicBezTo>
                <a:cubicBezTo>
                  <a:pt x="13" y="18"/>
                  <a:pt x="13" y="18"/>
                  <a:pt x="12" y="18"/>
                </a:cubicBezTo>
                <a:cubicBezTo>
                  <a:pt x="11" y="18"/>
                  <a:pt x="11" y="18"/>
                  <a:pt x="10" y="18"/>
                </a:cubicBezTo>
                <a:cubicBezTo>
                  <a:pt x="9" y="18"/>
                  <a:pt x="8" y="18"/>
                  <a:pt x="7" y="18"/>
                </a:cubicBezTo>
                <a:cubicBezTo>
                  <a:pt x="7" y="18"/>
                  <a:pt x="7" y="18"/>
                  <a:pt x="7" y="18"/>
                </a:cubicBezTo>
                <a:cubicBezTo>
                  <a:pt x="7" y="19"/>
                  <a:pt x="7" y="19"/>
                  <a:pt x="6" y="19"/>
                </a:cubicBezTo>
                <a:cubicBezTo>
                  <a:pt x="6" y="20"/>
                  <a:pt x="6" y="20"/>
                  <a:pt x="6" y="20"/>
                </a:cubicBezTo>
                <a:cubicBezTo>
                  <a:pt x="6" y="20"/>
                  <a:pt x="6" y="20"/>
                  <a:pt x="5" y="21"/>
                </a:cubicBezTo>
                <a:cubicBezTo>
                  <a:pt x="5" y="21"/>
                  <a:pt x="5" y="21"/>
                  <a:pt x="5" y="22"/>
                </a:cubicBezTo>
                <a:cubicBezTo>
                  <a:pt x="5" y="22"/>
                  <a:pt x="5" y="23"/>
                  <a:pt x="5" y="23"/>
                </a:cubicBezTo>
                <a:cubicBezTo>
                  <a:pt x="4" y="24"/>
                  <a:pt x="4" y="24"/>
                  <a:pt x="3" y="25"/>
                </a:cubicBezTo>
                <a:cubicBezTo>
                  <a:pt x="3" y="26"/>
                  <a:pt x="3" y="26"/>
                  <a:pt x="2" y="26"/>
                </a:cubicBezTo>
                <a:cubicBezTo>
                  <a:pt x="2" y="26"/>
                  <a:pt x="2" y="26"/>
                  <a:pt x="1" y="26"/>
                </a:cubicBezTo>
                <a:cubicBezTo>
                  <a:pt x="1" y="25"/>
                  <a:pt x="0" y="25"/>
                  <a:pt x="1" y="24"/>
                </a:cubicBezTo>
                <a:cubicBezTo>
                  <a:pt x="1" y="24"/>
                  <a:pt x="2" y="23"/>
                  <a:pt x="2" y="22"/>
                </a:cubicBezTo>
                <a:cubicBezTo>
                  <a:pt x="2" y="22"/>
                  <a:pt x="3" y="22"/>
                  <a:pt x="3" y="22"/>
                </a:cubicBezTo>
                <a:cubicBezTo>
                  <a:pt x="3" y="21"/>
                  <a:pt x="3" y="21"/>
                  <a:pt x="3" y="21"/>
                </a:cubicBezTo>
                <a:cubicBezTo>
                  <a:pt x="3" y="21"/>
                  <a:pt x="3" y="20"/>
                  <a:pt x="4" y="19"/>
                </a:cubicBezTo>
                <a:cubicBezTo>
                  <a:pt x="4" y="19"/>
                  <a:pt x="4" y="19"/>
                  <a:pt x="4" y="19"/>
                </a:cubicBezTo>
                <a:cubicBezTo>
                  <a:pt x="4" y="17"/>
                  <a:pt x="5" y="16"/>
                  <a:pt x="5" y="15"/>
                </a:cubicBezTo>
                <a:cubicBezTo>
                  <a:pt x="5" y="15"/>
                  <a:pt x="6" y="14"/>
                  <a:pt x="6" y="14"/>
                </a:cubicBezTo>
                <a:cubicBezTo>
                  <a:pt x="5" y="13"/>
                  <a:pt x="5" y="13"/>
                  <a:pt x="5" y="13"/>
                </a:cubicBezTo>
                <a:cubicBezTo>
                  <a:pt x="6" y="12"/>
                  <a:pt x="6" y="12"/>
                  <a:pt x="6" y="12"/>
                </a:cubicBezTo>
                <a:cubicBezTo>
                  <a:pt x="6" y="11"/>
                  <a:pt x="6" y="11"/>
                  <a:pt x="6" y="11"/>
                </a:cubicBezTo>
                <a:cubicBezTo>
                  <a:pt x="6" y="10"/>
                  <a:pt x="6" y="9"/>
                  <a:pt x="5" y="8"/>
                </a:cubicBezTo>
                <a:cubicBezTo>
                  <a:pt x="5" y="7"/>
                  <a:pt x="5" y="7"/>
                  <a:pt x="5" y="7"/>
                </a:cubicBezTo>
                <a:cubicBezTo>
                  <a:pt x="5" y="6"/>
                  <a:pt x="5" y="6"/>
                  <a:pt x="5" y="6"/>
                </a:cubicBezTo>
                <a:cubicBezTo>
                  <a:pt x="4" y="4"/>
                  <a:pt x="4" y="3"/>
                  <a:pt x="5" y="2"/>
                </a:cubicBezTo>
                <a:cubicBezTo>
                  <a:pt x="6" y="1"/>
                  <a:pt x="6" y="1"/>
                  <a:pt x="7" y="1"/>
                </a:cubicBezTo>
                <a:cubicBezTo>
                  <a:pt x="7" y="1"/>
                  <a:pt x="7" y="1"/>
                  <a:pt x="7" y="1"/>
                </a:cubicBezTo>
                <a:cubicBezTo>
                  <a:pt x="7" y="1"/>
                  <a:pt x="7" y="1"/>
                  <a:pt x="7" y="1"/>
                </a:cubicBezTo>
                <a:cubicBezTo>
                  <a:pt x="7" y="1"/>
                  <a:pt x="8" y="1"/>
                  <a:pt x="8" y="1"/>
                </a:cubicBezTo>
                <a:cubicBezTo>
                  <a:pt x="9" y="1"/>
                  <a:pt x="9" y="1"/>
                  <a:pt x="10" y="1"/>
                </a:cubicBezTo>
                <a:cubicBezTo>
                  <a:pt x="10" y="1"/>
                  <a:pt x="10" y="1"/>
                  <a:pt x="11" y="1"/>
                </a:cubicBezTo>
                <a:cubicBezTo>
                  <a:pt x="11" y="1"/>
                  <a:pt x="11" y="1"/>
                  <a:pt x="12" y="1"/>
                </a:cubicBezTo>
                <a:cubicBezTo>
                  <a:pt x="12" y="1"/>
                  <a:pt x="12" y="1"/>
                  <a:pt x="12" y="1"/>
                </a:cubicBezTo>
                <a:close/>
                <a:moveTo>
                  <a:pt x="14" y="3"/>
                </a:moveTo>
                <a:cubicBezTo>
                  <a:pt x="13" y="2"/>
                  <a:pt x="11" y="2"/>
                  <a:pt x="10" y="3"/>
                </a:cubicBezTo>
                <a:cubicBezTo>
                  <a:pt x="10" y="3"/>
                  <a:pt x="10" y="3"/>
                  <a:pt x="9" y="3"/>
                </a:cubicBezTo>
                <a:cubicBezTo>
                  <a:pt x="9" y="3"/>
                  <a:pt x="8" y="3"/>
                  <a:pt x="8" y="3"/>
                </a:cubicBezTo>
                <a:cubicBezTo>
                  <a:pt x="7" y="3"/>
                  <a:pt x="7" y="4"/>
                  <a:pt x="7" y="4"/>
                </a:cubicBezTo>
                <a:cubicBezTo>
                  <a:pt x="7" y="5"/>
                  <a:pt x="6" y="5"/>
                  <a:pt x="6" y="5"/>
                </a:cubicBezTo>
                <a:cubicBezTo>
                  <a:pt x="7" y="6"/>
                  <a:pt x="7" y="6"/>
                  <a:pt x="7" y="7"/>
                </a:cubicBezTo>
                <a:cubicBezTo>
                  <a:pt x="7" y="7"/>
                  <a:pt x="7" y="7"/>
                  <a:pt x="7" y="8"/>
                </a:cubicBezTo>
                <a:cubicBezTo>
                  <a:pt x="7" y="8"/>
                  <a:pt x="7" y="8"/>
                  <a:pt x="8" y="9"/>
                </a:cubicBezTo>
                <a:cubicBezTo>
                  <a:pt x="8" y="9"/>
                  <a:pt x="8" y="9"/>
                  <a:pt x="8" y="9"/>
                </a:cubicBezTo>
                <a:cubicBezTo>
                  <a:pt x="9" y="9"/>
                  <a:pt x="9" y="9"/>
                  <a:pt x="9" y="9"/>
                </a:cubicBezTo>
                <a:cubicBezTo>
                  <a:pt x="10" y="9"/>
                  <a:pt x="10" y="9"/>
                  <a:pt x="11" y="9"/>
                </a:cubicBezTo>
                <a:cubicBezTo>
                  <a:pt x="12" y="9"/>
                  <a:pt x="13" y="9"/>
                  <a:pt x="14" y="9"/>
                </a:cubicBezTo>
                <a:cubicBezTo>
                  <a:pt x="14" y="9"/>
                  <a:pt x="14" y="9"/>
                  <a:pt x="15" y="9"/>
                </a:cubicBezTo>
                <a:cubicBezTo>
                  <a:pt x="15" y="9"/>
                  <a:pt x="16" y="9"/>
                  <a:pt x="16" y="9"/>
                </a:cubicBezTo>
                <a:cubicBezTo>
                  <a:pt x="17" y="9"/>
                  <a:pt x="17" y="9"/>
                  <a:pt x="17" y="9"/>
                </a:cubicBezTo>
                <a:cubicBezTo>
                  <a:pt x="17" y="10"/>
                  <a:pt x="17" y="10"/>
                  <a:pt x="17" y="10"/>
                </a:cubicBezTo>
                <a:cubicBezTo>
                  <a:pt x="17" y="11"/>
                  <a:pt x="17" y="11"/>
                  <a:pt x="16" y="11"/>
                </a:cubicBezTo>
                <a:cubicBezTo>
                  <a:pt x="16" y="11"/>
                  <a:pt x="16" y="11"/>
                  <a:pt x="16" y="11"/>
                </a:cubicBezTo>
                <a:cubicBezTo>
                  <a:pt x="15" y="10"/>
                  <a:pt x="14" y="11"/>
                  <a:pt x="13" y="11"/>
                </a:cubicBezTo>
                <a:cubicBezTo>
                  <a:pt x="13" y="11"/>
                  <a:pt x="13" y="11"/>
                  <a:pt x="12" y="11"/>
                </a:cubicBezTo>
                <a:cubicBezTo>
                  <a:pt x="12" y="11"/>
                  <a:pt x="11" y="11"/>
                  <a:pt x="10" y="11"/>
                </a:cubicBezTo>
                <a:cubicBezTo>
                  <a:pt x="9" y="11"/>
                  <a:pt x="9" y="11"/>
                  <a:pt x="9" y="11"/>
                </a:cubicBezTo>
                <a:cubicBezTo>
                  <a:pt x="9" y="11"/>
                  <a:pt x="8" y="11"/>
                  <a:pt x="8" y="12"/>
                </a:cubicBezTo>
                <a:cubicBezTo>
                  <a:pt x="8" y="12"/>
                  <a:pt x="8" y="12"/>
                  <a:pt x="8" y="12"/>
                </a:cubicBezTo>
                <a:cubicBezTo>
                  <a:pt x="7" y="12"/>
                  <a:pt x="7" y="12"/>
                  <a:pt x="7" y="12"/>
                </a:cubicBezTo>
                <a:cubicBezTo>
                  <a:pt x="7" y="13"/>
                  <a:pt x="7" y="13"/>
                  <a:pt x="7" y="13"/>
                </a:cubicBezTo>
                <a:cubicBezTo>
                  <a:pt x="7" y="13"/>
                  <a:pt x="7" y="14"/>
                  <a:pt x="7" y="15"/>
                </a:cubicBezTo>
                <a:cubicBezTo>
                  <a:pt x="7" y="15"/>
                  <a:pt x="7" y="15"/>
                  <a:pt x="7" y="15"/>
                </a:cubicBezTo>
                <a:cubicBezTo>
                  <a:pt x="8" y="16"/>
                  <a:pt x="8" y="16"/>
                  <a:pt x="8" y="16"/>
                </a:cubicBezTo>
                <a:cubicBezTo>
                  <a:pt x="9" y="16"/>
                  <a:pt x="9" y="16"/>
                  <a:pt x="9" y="16"/>
                </a:cubicBezTo>
                <a:cubicBezTo>
                  <a:pt x="10" y="16"/>
                  <a:pt x="10" y="16"/>
                  <a:pt x="11" y="16"/>
                </a:cubicBezTo>
                <a:cubicBezTo>
                  <a:pt x="11" y="16"/>
                  <a:pt x="12" y="16"/>
                  <a:pt x="13" y="16"/>
                </a:cubicBezTo>
                <a:cubicBezTo>
                  <a:pt x="13" y="16"/>
                  <a:pt x="13" y="16"/>
                  <a:pt x="14" y="16"/>
                </a:cubicBezTo>
                <a:cubicBezTo>
                  <a:pt x="14" y="16"/>
                  <a:pt x="15" y="16"/>
                  <a:pt x="16" y="16"/>
                </a:cubicBezTo>
                <a:cubicBezTo>
                  <a:pt x="16" y="16"/>
                  <a:pt x="16" y="16"/>
                  <a:pt x="16" y="16"/>
                </a:cubicBezTo>
                <a:cubicBezTo>
                  <a:pt x="17" y="16"/>
                  <a:pt x="17" y="16"/>
                  <a:pt x="18" y="16"/>
                </a:cubicBezTo>
                <a:cubicBezTo>
                  <a:pt x="18" y="16"/>
                  <a:pt x="18" y="16"/>
                  <a:pt x="18" y="16"/>
                </a:cubicBezTo>
                <a:cubicBezTo>
                  <a:pt x="18" y="15"/>
                  <a:pt x="19" y="15"/>
                  <a:pt x="19" y="14"/>
                </a:cubicBezTo>
                <a:cubicBezTo>
                  <a:pt x="19" y="14"/>
                  <a:pt x="19" y="14"/>
                  <a:pt x="19" y="13"/>
                </a:cubicBezTo>
                <a:cubicBezTo>
                  <a:pt x="19" y="13"/>
                  <a:pt x="19" y="12"/>
                  <a:pt x="19" y="10"/>
                </a:cubicBezTo>
                <a:cubicBezTo>
                  <a:pt x="19" y="10"/>
                  <a:pt x="19" y="9"/>
                  <a:pt x="19" y="9"/>
                </a:cubicBezTo>
                <a:cubicBezTo>
                  <a:pt x="19" y="8"/>
                  <a:pt x="19" y="8"/>
                  <a:pt x="20" y="7"/>
                </a:cubicBezTo>
                <a:cubicBezTo>
                  <a:pt x="20" y="6"/>
                  <a:pt x="20" y="6"/>
                  <a:pt x="20" y="6"/>
                </a:cubicBezTo>
                <a:cubicBezTo>
                  <a:pt x="19" y="5"/>
                  <a:pt x="19" y="4"/>
                  <a:pt x="18" y="3"/>
                </a:cubicBezTo>
                <a:cubicBezTo>
                  <a:pt x="17" y="3"/>
                  <a:pt x="16" y="2"/>
                  <a:pt x="15" y="3"/>
                </a:cubicBezTo>
                <a:cubicBezTo>
                  <a:pt x="15" y="3"/>
                  <a:pt x="14" y="3"/>
                  <a:pt x="14"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440" name="Rectangle 69"/>
          <p:cNvSpPr>
            <a:spLocks noChangeArrowheads="1"/>
          </p:cNvSpPr>
          <p:nvPr>
            <p:custDataLst>
              <p:tags r:id="rId60"/>
            </p:custDataLst>
          </p:nvPr>
        </p:nvSpPr>
        <p:spPr bwMode="auto">
          <a:xfrm>
            <a:off x="10569794" y="5530893"/>
            <a:ext cx="2495" cy="4989"/>
          </a:xfrm>
          <a:prstGeom prst="rect">
            <a:avLst/>
          </a:prstGeom>
          <a:solidFill>
            <a:srgbClr val="C716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41" name="Freeform 70"/>
          <p:cNvSpPr/>
          <p:nvPr>
            <p:custDataLst>
              <p:tags r:id="rId61"/>
            </p:custDataLst>
          </p:nvPr>
        </p:nvSpPr>
        <p:spPr bwMode="auto">
          <a:xfrm>
            <a:off x="10569794" y="5530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Freeform 71"/>
          <p:cNvSpPr/>
          <p:nvPr>
            <p:custDataLst>
              <p:tags r:id="rId62"/>
            </p:custDataLst>
          </p:nvPr>
        </p:nvSpPr>
        <p:spPr bwMode="auto">
          <a:xfrm>
            <a:off x="10569794" y="5503453"/>
            <a:ext cx="0" cy="19957"/>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Freeform 72"/>
          <p:cNvSpPr/>
          <p:nvPr>
            <p:custDataLst>
              <p:tags r:id="rId63"/>
            </p:custDataLst>
          </p:nvPr>
        </p:nvSpPr>
        <p:spPr bwMode="auto">
          <a:xfrm>
            <a:off x="10562311" y="5510937"/>
            <a:ext cx="7484" cy="4989"/>
          </a:xfrm>
          <a:custGeom>
            <a:avLst/>
            <a:gdLst>
              <a:gd name="T0" fmla="*/ 3 w 3"/>
              <a:gd name="T1" fmla="*/ 2 h 2"/>
              <a:gd name="T2" fmla="*/ 3 w 3"/>
              <a:gd name="T3" fmla="*/ 2 h 2"/>
              <a:gd name="T4" fmla="*/ 0 w 3"/>
              <a:gd name="T5" fmla="*/ 0 h 2"/>
              <a:gd name="T6" fmla="*/ 3 w 3"/>
              <a:gd name="T7" fmla="*/ 2 h 2"/>
            </a:gdLst>
            <a:ahLst/>
            <a:cxnLst>
              <a:cxn ang="0">
                <a:pos x="T0" y="T1"/>
              </a:cxn>
              <a:cxn ang="0">
                <a:pos x="T2" y="T3"/>
              </a:cxn>
              <a:cxn ang="0">
                <a:pos x="T4" y="T5"/>
              </a:cxn>
              <a:cxn ang="0">
                <a:pos x="T6" y="T7"/>
              </a:cxn>
            </a:cxnLst>
            <a:rect l="0" t="0" r="r" b="b"/>
            <a:pathLst>
              <a:path w="3" h="2">
                <a:moveTo>
                  <a:pt x="3" y="2"/>
                </a:moveTo>
                <a:lnTo>
                  <a:pt x="3" y="2"/>
                </a:lnTo>
                <a:lnTo>
                  <a:pt x="0" y="0"/>
                </a:lnTo>
                <a:lnTo>
                  <a:pt x="3" y="2"/>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Freeform 73"/>
          <p:cNvSpPr/>
          <p:nvPr>
            <p:custDataLst>
              <p:tags r:id="rId64"/>
            </p:custDataLst>
          </p:nvPr>
        </p:nvSpPr>
        <p:spPr bwMode="auto">
          <a:xfrm>
            <a:off x="10562311" y="5510937"/>
            <a:ext cx="0" cy="4989"/>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Freeform 74"/>
          <p:cNvSpPr/>
          <p:nvPr>
            <p:custDataLst>
              <p:tags r:id="rId65"/>
            </p:custDataLst>
          </p:nvPr>
        </p:nvSpPr>
        <p:spPr bwMode="auto">
          <a:xfrm>
            <a:off x="10562311" y="5483496"/>
            <a:ext cx="7484" cy="19957"/>
          </a:xfrm>
          <a:custGeom>
            <a:avLst/>
            <a:gdLst>
              <a:gd name="T0" fmla="*/ 1 w 1"/>
              <a:gd name="T1" fmla="*/ 0 h 3"/>
              <a:gd name="T2" fmla="*/ 1 w 1"/>
              <a:gd name="T3" fmla="*/ 1 h 3"/>
              <a:gd name="T4" fmla="*/ 0 w 1"/>
              <a:gd name="T5" fmla="*/ 1 h 3"/>
              <a:gd name="T6" fmla="*/ 1 w 1"/>
              <a:gd name="T7" fmla="*/ 3 h 3"/>
              <a:gd name="T8" fmla="*/ 1 w 1"/>
              <a:gd name="T9" fmla="*/ 1 h 3"/>
              <a:gd name="T10" fmla="*/ 1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1" y="0"/>
                </a:moveTo>
                <a:cubicBezTo>
                  <a:pt x="1" y="1"/>
                  <a:pt x="1" y="1"/>
                  <a:pt x="1" y="1"/>
                </a:cubicBezTo>
                <a:cubicBezTo>
                  <a:pt x="1" y="2"/>
                  <a:pt x="1" y="1"/>
                  <a:pt x="0" y="1"/>
                </a:cubicBezTo>
                <a:cubicBezTo>
                  <a:pt x="0" y="2"/>
                  <a:pt x="1" y="2"/>
                  <a:pt x="1" y="3"/>
                </a:cubicBezTo>
                <a:cubicBezTo>
                  <a:pt x="1" y="3"/>
                  <a:pt x="1" y="1"/>
                  <a:pt x="1" y="1"/>
                </a:cubicBezTo>
                <a:cubicBezTo>
                  <a:pt x="1" y="0"/>
                  <a:pt x="1" y="1"/>
                  <a:pt x="1"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Freeform 75"/>
          <p:cNvSpPr/>
          <p:nvPr>
            <p:custDataLst>
              <p:tags r:id="rId66"/>
            </p:custDataLst>
          </p:nvPr>
        </p:nvSpPr>
        <p:spPr bwMode="auto">
          <a:xfrm>
            <a:off x="10522395" y="51666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Freeform 76"/>
          <p:cNvSpPr/>
          <p:nvPr>
            <p:custDataLst>
              <p:tags r:id="rId67"/>
            </p:custDataLst>
          </p:nvPr>
        </p:nvSpPr>
        <p:spPr bwMode="auto">
          <a:xfrm>
            <a:off x="10425102" y="51666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Freeform 77"/>
          <p:cNvSpPr/>
          <p:nvPr>
            <p:custDataLst>
              <p:tags r:id="rId68"/>
            </p:custDataLst>
          </p:nvPr>
        </p:nvSpPr>
        <p:spPr bwMode="auto">
          <a:xfrm>
            <a:off x="10557320" y="5199104"/>
            <a:ext cx="4989"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Freeform 78"/>
          <p:cNvSpPr/>
          <p:nvPr>
            <p:custDataLst>
              <p:tags r:id="rId69"/>
            </p:custDataLst>
          </p:nvPr>
        </p:nvSpPr>
        <p:spPr bwMode="auto">
          <a:xfrm>
            <a:off x="10125742" y="533880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Freeform 79"/>
          <p:cNvSpPr/>
          <p:nvPr>
            <p:custDataLst>
              <p:tags r:id="rId70"/>
            </p:custDataLst>
          </p:nvPr>
        </p:nvSpPr>
        <p:spPr bwMode="auto">
          <a:xfrm>
            <a:off x="10317832" y="51741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Freeform 80"/>
          <p:cNvSpPr/>
          <p:nvPr>
            <p:custDataLst>
              <p:tags r:id="rId71"/>
            </p:custDataLst>
          </p:nvPr>
        </p:nvSpPr>
        <p:spPr bwMode="auto">
          <a:xfrm>
            <a:off x="10562311" y="5226544"/>
            <a:ext cx="0" cy="4989"/>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1"/>
                  <a:pt x="0" y="1"/>
                  <a:pt x="0" y="1"/>
                </a:cubicBezTo>
                <a:cubicBezTo>
                  <a:pt x="0" y="1"/>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Freeform 81"/>
          <p:cNvSpPr/>
          <p:nvPr>
            <p:custDataLst>
              <p:tags r:id="rId72"/>
            </p:custDataLst>
          </p:nvPr>
        </p:nvSpPr>
        <p:spPr bwMode="auto">
          <a:xfrm>
            <a:off x="10457533" y="51741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Freeform 82"/>
          <p:cNvSpPr/>
          <p:nvPr>
            <p:custDataLst>
              <p:tags r:id="rId73"/>
            </p:custDataLst>
          </p:nvPr>
        </p:nvSpPr>
        <p:spPr bwMode="auto">
          <a:xfrm>
            <a:off x="10569794" y="5391193"/>
            <a:ext cx="0" cy="748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Freeform 83"/>
          <p:cNvSpPr/>
          <p:nvPr>
            <p:custDataLst>
              <p:tags r:id="rId74"/>
            </p:custDataLst>
          </p:nvPr>
        </p:nvSpPr>
        <p:spPr bwMode="auto">
          <a:xfrm>
            <a:off x="10569794" y="5363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Freeform 84"/>
          <p:cNvSpPr/>
          <p:nvPr>
            <p:custDataLst>
              <p:tags r:id="rId75"/>
            </p:custDataLst>
          </p:nvPr>
        </p:nvSpPr>
        <p:spPr bwMode="auto">
          <a:xfrm>
            <a:off x="10569794" y="53388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Freeform 85"/>
          <p:cNvSpPr/>
          <p:nvPr>
            <p:custDataLst>
              <p:tags r:id="rId76"/>
            </p:custDataLst>
          </p:nvPr>
        </p:nvSpPr>
        <p:spPr bwMode="auto">
          <a:xfrm>
            <a:off x="10569794" y="5378719"/>
            <a:ext cx="7484" cy="12475"/>
          </a:xfrm>
          <a:custGeom>
            <a:avLst/>
            <a:gdLst>
              <a:gd name="T0" fmla="*/ 0 w 1"/>
              <a:gd name="T1" fmla="*/ 2 h 2"/>
              <a:gd name="T2" fmla="*/ 0 w 1"/>
              <a:gd name="T3" fmla="*/ 1 h 2"/>
              <a:gd name="T4" fmla="*/ 0 w 1"/>
              <a:gd name="T5" fmla="*/ 1 h 2"/>
              <a:gd name="T6" fmla="*/ 0 w 1"/>
              <a:gd name="T7" fmla="*/ 0 h 2"/>
              <a:gd name="T8" fmla="*/ 0 w 1"/>
              <a:gd name="T9" fmla="*/ 0 h 2"/>
              <a:gd name="T10" fmla="*/ 0 w 1"/>
              <a:gd name="T11" fmla="*/ 1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cubicBezTo>
                  <a:pt x="0" y="2"/>
                  <a:pt x="1" y="2"/>
                  <a:pt x="0" y="1"/>
                </a:cubicBezTo>
                <a:cubicBezTo>
                  <a:pt x="0" y="1"/>
                  <a:pt x="0" y="1"/>
                  <a:pt x="0" y="1"/>
                </a:cubicBezTo>
                <a:cubicBezTo>
                  <a:pt x="0" y="1"/>
                  <a:pt x="0" y="0"/>
                  <a:pt x="0" y="0"/>
                </a:cubicBezTo>
                <a:cubicBezTo>
                  <a:pt x="0" y="0"/>
                  <a:pt x="0" y="0"/>
                  <a:pt x="0" y="0"/>
                </a:cubicBezTo>
                <a:cubicBezTo>
                  <a:pt x="0" y="0"/>
                  <a:pt x="0" y="1"/>
                  <a:pt x="0" y="1"/>
                </a:cubicBezTo>
                <a:cubicBezTo>
                  <a:pt x="0" y="1"/>
                  <a:pt x="0" y="2"/>
                  <a:pt x="0" y="2"/>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Rectangle 86"/>
          <p:cNvSpPr>
            <a:spLocks noChangeArrowheads="1"/>
          </p:cNvSpPr>
          <p:nvPr>
            <p:custDataLst>
              <p:tags r:id="rId77"/>
            </p:custDataLst>
          </p:nvPr>
        </p:nvSpPr>
        <p:spPr bwMode="auto">
          <a:xfrm>
            <a:off x="10522395" y="5166672"/>
            <a:ext cx="2495" cy="2495"/>
          </a:xfrm>
          <a:prstGeom prst="rect">
            <a:avLst/>
          </a:prstGeom>
          <a:solidFill>
            <a:srgbClr val="C716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58" name="Freeform 87"/>
          <p:cNvSpPr/>
          <p:nvPr>
            <p:custDataLst>
              <p:tags r:id="rId78"/>
            </p:custDataLst>
          </p:nvPr>
        </p:nvSpPr>
        <p:spPr bwMode="auto">
          <a:xfrm>
            <a:off x="10542352" y="51741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Freeform 88"/>
          <p:cNvSpPr/>
          <p:nvPr>
            <p:custDataLst>
              <p:tags r:id="rId79"/>
            </p:custDataLst>
          </p:nvPr>
        </p:nvSpPr>
        <p:spPr bwMode="auto">
          <a:xfrm>
            <a:off x="10557320" y="52789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Freeform 89"/>
          <p:cNvSpPr/>
          <p:nvPr>
            <p:custDataLst>
              <p:tags r:id="rId80"/>
            </p:custDataLst>
          </p:nvPr>
        </p:nvSpPr>
        <p:spPr bwMode="auto">
          <a:xfrm>
            <a:off x="10542352" y="51741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Freeform 90"/>
          <p:cNvSpPr/>
          <p:nvPr>
            <p:custDataLst>
              <p:tags r:id="rId81"/>
            </p:custDataLst>
          </p:nvPr>
        </p:nvSpPr>
        <p:spPr bwMode="auto">
          <a:xfrm>
            <a:off x="10562311" y="52465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Freeform 91"/>
          <p:cNvSpPr/>
          <p:nvPr>
            <p:custDataLst>
              <p:tags r:id="rId82"/>
            </p:custDataLst>
          </p:nvPr>
        </p:nvSpPr>
        <p:spPr bwMode="auto">
          <a:xfrm>
            <a:off x="10352758" y="5603239"/>
            <a:ext cx="12475" cy="0"/>
          </a:xfrm>
          <a:custGeom>
            <a:avLst/>
            <a:gdLst>
              <a:gd name="T0" fmla="*/ 1 w 2"/>
              <a:gd name="T1" fmla="*/ 0 w 2"/>
              <a:gd name="T2" fmla="*/ 1 w 2"/>
              <a:gd name="T3" fmla="*/ 2 w 2"/>
              <a:gd name="T4" fmla="*/ 1 w 2"/>
              <a:gd name="T5" fmla="*/ 1 w 2"/>
            </a:gdLst>
            <a:ahLst/>
            <a:cxnLst>
              <a:cxn ang="0">
                <a:pos x="T0" y="0"/>
              </a:cxn>
              <a:cxn ang="0">
                <a:pos x="T1" y="0"/>
              </a:cxn>
              <a:cxn ang="0">
                <a:pos x="T2" y="0"/>
              </a:cxn>
              <a:cxn ang="0">
                <a:pos x="T3" y="0"/>
              </a:cxn>
              <a:cxn ang="0">
                <a:pos x="T4" y="0"/>
              </a:cxn>
              <a:cxn ang="0">
                <a:pos x="T5" y="0"/>
              </a:cxn>
            </a:cxnLst>
            <a:rect l="0" t="0" r="r" b="b"/>
            <a:pathLst>
              <a:path w="2">
                <a:moveTo>
                  <a:pt x="1" y="0"/>
                </a:moveTo>
                <a:cubicBezTo>
                  <a:pt x="1" y="0"/>
                  <a:pt x="1" y="0"/>
                  <a:pt x="0" y="0"/>
                </a:cubicBezTo>
                <a:cubicBezTo>
                  <a:pt x="0" y="0"/>
                  <a:pt x="2" y="0"/>
                  <a:pt x="1" y="0"/>
                </a:cubicBezTo>
                <a:cubicBezTo>
                  <a:pt x="1" y="0"/>
                  <a:pt x="1" y="0"/>
                  <a:pt x="2" y="0"/>
                </a:cubicBezTo>
                <a:cubicBezTo>
                  <a:pt x="1" y="0"/>
                  <a:pt x="1" y="0"/>
                  <a:pt x="1" y="0"/>
                </a:cubicBezTo>
                <a:cubicBezTo>
                  <a:pt x="1" y="0"/>
                  <a:pt x="2" y="0"/>
                  <a:pt x="1"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Freeform 92"/>
          <p:cNvSpPr/>
          <p:nvPr>
            <p:custDataLst>
              <p:tags r:id="rId83"/>
            </p:custDataLst>
          </p:nvPr>
        </p:nvSpPr>
        <p:spPr bwMode="auto">
          <a:xfrm>
            <a:off x="10120753" y="5363751"/>
            <a:ext cx="4989" cy="7484"/>
          </a:xfrm>
          <a:custGeom>
            <a:avLst/>
            <a:gdLst>
              <a:gd name="T0" fmla="*/ 0 w 1"/>
              <a:gd name="T1" fmla="*/ 0 h 1"/>
              <a:gd name="T2" fmla="*/ 0 w 1"/>
              <a:gd name="T3" fmla="*/ 0 h 1"/>
              <a:gd name="T4" fmla="*/ 0 w 1"/>
              <a:gd name="T5" fmla="*/ 0 h 1"/>
              <a:gd name="T6" fmla="*/ 1 w 1"/>
              <a:gd name="T7" fmla="*/ 1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0"/>
                </a:cubicBezTo>
                <a:cubicBezTo>
                  <a:pt x="0" y="0"/>
                  <a:pt x="0" y="0"/>
                  <a:pt x="0" y="0"/>
                </a:cubicBezTo>
                <a:cubicBezTo>
                  <a:pt x="0" y="1"/>
                  <a:pt x="1" y="0"/>
                  <a:pt x="1" y="1"/>
                </a:cubicBezTo>
                <a:cubicBezTo>
                  <a:pt x="1" y="1"/>
                  <a:pt x="1" y="0"/>
                  <a:pt x="1" y="0"/>
                </a:cubicBezTo>
                <a:cubicBezTo>
                  <a:pt x="1" y="1"/>
                  <a:pt x="1"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Oval 93"/>
          <p:cNvSpPr>
            <a:spLocks noChangeArrowheads="1"/>
          </p:cNvSpPr>
          <p:nvPr>
            <p:custDataLst>
              <p:tags r:id="rId84"/>
            </p:custDataLst>
          </p:nvPr>
        </p:nvSpPr>
        <p:spPr bwMode="auto">
          <a:xfrm>
            <a:off x="10125742" y="5363751"/>
            <a:ext cx="2495" cy="2495"/>
          </a:xfrm>
          <a:prstGeom prst="ellipse">
            <a:avLst/>
          </a:pr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Freeform 94"/>
          <p:cNvSpPr/>
          <p:nvPr>
            <p:custDataLst>
              <p:tags r:id="rId85"/>
            </p:custDataLst>
          </p:nvPr>
        </p:nvSpPr>
        <p:spPr bwMode="auto">
          <a:xfrm>
            <a:off x="10285400" y="56032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Freeform 95"/>
          <p:cNvSpPr/>
          <p:nvPr>
            <p:custDataLst>
              <p:tags r:id="rId86"/>
            </p:custDataLst>
          </p:nvPr>
        </p:nvSpPr>
        <p:spPr bwMode="auto">
          <a:xfrm>
            <a:off x="10325316" y="5146715"/>
            <a:ext cx="7484"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Freeform 96"/>
          <p:cNvSpPr/>
          <p:nvPr>
            <p:custDataLst>
              <p:tags r:id="rId87"/>
            </p:custDataLst>
          </p:nvPr>
        </p:nvSpPr>
        <p:spPr bwMode="auto">
          <a:xfrm>
            <a:off x="10125742" y="5306374"/>
            <a:ext cx="0" cy="4989"/>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0"/>
                  <a:pt x="0" y="0"/>
                  <a:pt x="0" y="0"/>
                </a:cubicBezTo>
                <a:lnTo>
                  <a:pt x="0" y="1"/>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Freeform 97"/>
          <p:cNvSpPr/>
          <p:nvPr>
            <p:custDataLst>
              <p:tags r:id="rId88"/>
            </p:custDataLst>
          </p:nvPr>
        </p:nvSpPr>
        <p:spPr bwMode="auto">
          <a:xfrm>
            <a:off x="10140710" y="5483496"/>
            <a:ext cx="4989" cy="12475"/>
          </a:xfrm>
          <a:custGeom>
            <a:avLst/>
            <a:gdLst>
              <a:gd name="T0" fmla="*/ 1 w 1"/>
              <a:gd name="T1" fmla="*/ 1 h 2"/>
              <a:gd name="T2" fmla="*/ 0 w 1"/>
              <a:gd name="T3" fmla="*/ 1 h 2"/>
              <a:gd name="T4" fmla="*/ 1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0" y="0"/>
                  <a:pt x="1" y="1"/>
                  <a:pt x="0" y="1"/>
                </a:cubicBezTo>
                <a:cubicBezTo>
                  <a:pt x="1" y="2"/>
                  <a:pt x="1" y="2"/>
                  <a:pt x="1" y="2"/>
                </a:cubicBezTo>
                <a:cubicBezTo>
                  <a:pt x="1" y="1"/>
                  <a:pt x="1" y="1"/>
                  <a:pt x="1"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Freeform 98"/>
          <p:cNvSpPr/>
          <p:nvPr>
            <p:custDataLst>
              <p:tags r:id="rId89"/>
            </p:custDataLst>
          </p:nvPr>
        </p:nvSpPr>
        <p:spPr bwMode="auto">
          <a:xfrm>
            <a:off x="10365230" y="56032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Freeform 99"/>
          <p:cNvSpPr/>
          <p:nvPr>
            <p:custDataLst>
              <p:tags r:id="rId90"/>
            </p:custDataLst>
          </p:nvPr>
        </p:nvSpPr>
        <p:spPr bwMode="auto">
          <a:xfrm>
            <a:off x="10165657" y="55683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Freeform 100"/>
          <p:cNvSpPr/>
          <p:nvPr>
            <p:custDataLst>
              <p:tags r:id="rId91"/>
            </p:custDataLst>
          </p:nvPr>
        </p:nvSpPr>
        <p:spPr bwMode="auto">
          <a:xfrm>
            <a:off x="10125742" y="5331320"/>
            <a:ext cx="0" cy="12475"/>
          </a:xfrm>
          <a:custGeom>
            <a:avLst/>
            <a:gdLst>
              <a:gd name="T0" fmla="*/ 2 h 2"/>
              <a:gd name="T1" fmla="*/ 0 h 2"/>
              <a:gd name="T2" fmla="*/ 1 h 2"/>
              <a:gd name="T3" fmla="*/ 2 h 2"/>
            </a:gdLst>
            <a:ahLst/>
            <a:cxnLst>
              <a:cxn ang="0">
                <a:pos x="0" y="T0"/>
              </a:cxn>
              <a:cxn ang="0">
                <a:pos x="0" y="T1"/>
              </a:cxn>
              <a:cxn ang="0">
                <a:pos x="0" y="T2"/>
              </a:cxn>
              <a:cxn ang="0">
                <a:pos x="0" y="T3"/>
              </a:cxn>
            </a:cxnLst>
            <a:rect l="0" t="0" r="r" b="b"/>
            <a:pathLst>
              <a:path h="2">
                <a:moveTo>
                  <a:pt x="0" y="2"/>
                </a:moveTo>
                <a:cubicBezTo>
                  <a:pt x="0" y="0"/>
                  <a:pt x="0" y="0"/>
                  <a:pt x="0" y="0"/>
                </a:cubicBezTo>
                <a:cubicBezTo>
                  <a:pt x="0" y="1"/>
                  <a:pt x="0" y="1"/>
                  <a:pt x="0" y="1"/>
                </a:cubicBezTo>
                <a:cubicBezTo>
                  <a:pt x="0" y="1"/>
                  <a:pt x="0" y="2"/>
                  <a:pt x="0" y="2"/>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Freeform 101"/>
          <p:cNvSpPr>
            <a:spLocks noEditPoints="1"/>
          </p:cNvSpPr>
          <p:nvPr>
            <p:custDataLst>
              <p:tags r:id="rId92"/>
            </p:custDataLst>
          </p:nvPr>
        </p:nvSpPr>
        <p:spPr bwMode="auto">
          <a:xfrm>
            <a:off x="10113270" y="5146715"/>
            <a:ext cx="464008" cy="456525"/>
          </a:xfrm>
          <a:custGeom>
            <a:avLst/>
            <a:gdLst>
              <a:gd name="T0" fmla="*/ 5 w 70"/>
              <a:gd name="T1" fmla="*/ 10 h 69"/>
              <a:gd name="T2" fmla="*/ 13 w 70"/>
              <a:gd name="T3" fmla="*/ 4 h 69"/>
              <a:gd name="T4" fmla="*/ 36 w 70"/>
              <a:gd name="T5" fmla="*/ 4 h 69"/>
              <a:gd name="T6" fmla="*/ 48 w 70"/>
              <a:gd name="T7" fmla="*/ 3 h 69"/>
              <a:gd name="T8" fmla="*/ 55 w 70"/>
              <a:gd name="T9" fmla="*/ 2 h 69"/>
              <a:gd name="T10" fmla="*/ 55 w 70"/>
              <a:gd name="T11" fmla="*/ 3 h 69"/>
              <a:gd name="T12" fmla="*/ 59 w 70"/>
              <a:gd name="T13" fmla="*/ 2 h 69"/>
              <a:gd name="T14" fmla="*/ 65 w 70"/>
              <a:gd name="T15" fmla="*/ 4 h 69"/>
              <a:gd name="T16" fmla="*/ 67 w 70"/>
              <a:gd name="T17" fmla="*/ 11 h 69"/>
              <a:gd name="T18" fmla="*/ 68 w 70"/>
              <a:gd name="T19" fmla="*/ 15 h 69"/>
              <a:gd name="T20" fmla="*/ 68 w 70"/>
              <a:gd name="T21" fmla="*/ 19 h 69"/>
              <a:gd name="T22" fmla="*/ 67 w 70"/>
              <a:gd name="T23" fmla="*/ 28 h 69"/>
              <a:gd name="T24" fmla="*/ 68 w 70"/>
              <a:gd name="T25" fmla="*/ 34 h 69"/>
              <a:gd name="T26" fmla="*/ 68 w 70"/>
              <a:gd name="T27" fmla="*/ 38 h 69"/>
              <a:gd name="T28" fmla="*/ 68 w 70"/>
              <a:gd name="T29" fmla="*/ 44 h 69"/>
              <a:gd name="T30" fmla="*/ 68 w 70"/>
              <a:gd name="T31" fmla="*/ 49 h 69"/>
              <a:gd name="T32" fmla="*/ 69 w 70"/>
              <a:gd name="T33" fmla="*/ 47 h 69"/>
              <a:gd name="T34" fmla="*/ 69 w 70"/>
              <a:gd name="T35" fmla="*/ 42 h 69"/>
              <a:gd name="T36" fmla="*/ 69 w 70"/>
              <a:gd name="T37" fmla="*/ 39 h 69"/>
              <a:gd name="T38" fmla="*/ 69 w 70"/>
              <a:gd name="T39" fmla="*/ 30 h 69"/>
              <a:gd name="T40" fmla="*/ 69 w 70"/>
              <a:gd name="T41" fmla="*/ 25 h 69"/>
              <a:gd name="T42" fmla="*/ 69 w 70"/>
              <a:gd name="T43" fmla="*/ 20 h 69"/>
              <a:gd name="T44" fmla="*/ 69 w 70"/>
              <a:gd name="T45" fmla="*/ 13 h 69"/>
              <a:gd name="T46" fmla="*/ 69 w 70"/>
              <a:gd name="T47" fmla="*/ 8 h 69"/>
              <a:gd name="T48" fmla="*/ 67 w 70"/>
              <a:gd name="T49" fmla="*/ 4 h 69"/>
              <a:gd name="T50" fmla="*/ 54 w 70"/>
              <a:gd name="T51" fmla="*/ 0 h 69"/>
              <a:gd name="T52" fmla="*/ 31 w 70"/>
              <a:gd name="T53" fmla="*/ 0 h 69"/>
              <a:gd name="T54" fmla="*/ 14 w 70"/>
              <a:gd name="T55" fmla="*/ 0 h 69"/>
              <a:gd name="T56" fmla="*/ 6 w 70"/>
              <a:gd name="T57" fmla="*/ 1 h 69"/>
              <a:gd name="T58" fmla="*/ 3 w 70"/>
              <a:gd name="T59" fmla="*/ 3 h 69"/>
              <a:gd name="T60" fmla="*/ 1 w 70"/>
              <a:gd name="T61" fmla="*/ 7 h 69"/>
              <a:gd name="T62" fmla="*/ 1 w 70"/>
              <a:gd name="T63" fmla="*/ 19 h 69"/>
              <a:gd name="T64" fmla="*/ 2 w 70"/>
              <a:gd name="T65" fmla="*/ 25 h 69"/>
              <a:gd name="T66" fmla="*/ 1 w 70"/>
              <a:gd name="T67" fmla="*/ 27 h 69"/>
              <a:gd name="T68" fmla="*/ 2 w 70"/>
              <a:gd name="T69" fmla="*/ 28 h 69"/>
              <a:gd name="T70" fmla="*/ 2 w 70"/>
              <a:gd name="T71" fmla="*/ 33 h 69"/>
              <a:gd name="T72" fmla="*/ 2 w 70"/>
              <a:gd name="T73" fmla="*/ 34 h 69"/>
              <a:gd name="T74" fmla="*/ 1 w 70"/>
              <a:gd name="T75" fmla="*/ 37 h 69"/>
              <a:gd name="T76" fmla="*/ 1 w 70"/>
              <a:gd name="T77" fmla="*/ 47 h 69"/>
              <a:gd name="T78" fmla="*/ 1 w 70"/>
              <a:gd name="T79" fmla="*/ 53 h 69"/>
              <a:gd name="T80" fmla="*/ 1 w 70"/>
              <a:gd name="T81" fmla="*/ 59 h 69"/>
              <a:gd name="T82" fmla="*/ 16 w 70"/>
              <a:gd name="T83" fmla="*/ 68 h 69"/>
              <a:gd name="T84" fmla="*/ 32 w 70"/>
              <a:gd name="T85" fmla="*/ 69 h 69"/>
              <a:gd name="T86" fmla="*/ 43 w 70"/>
              <a:gd name="T87" fmla="*/ 68 h 69"/>
              <a:gd name="T88" fmla="*/ 51 w 70"/>
              <a:gd name="T89" fmla="*/ 68 h 69"/>
              <a:gd name="T90" fmla="*/ 61 w 70"/>
              <a:gd name="T91" fmla="*/ 68 h 69"/>
              <a:gd name="T92" fmla="*/ 67 w 70"/>
              <a:gd name="T93" fmla="*/ 64 h 69"/>
              <a:gd name="T94" fmla="*/ 67 w 70"/>
              <a:gd name="T95" fmla="*/ 62 h 69"/>
              <a:gd name="T96" fmla="*/ 51 w 70"/>
              <a:gd name="T97" fmla="*/ 65 h 69"/>
              <a:gd name="T98" fmla="*/ 38 w 70"/>
              <a:gd name="T99" fmla="*/ 65 h 69"/>
              <a:gd name="T100" fmla="*/ 20 w 70"/>
              <a:gd name="T101" fmla="*/ 66 h 69"/>
              <a:gd name="T102" fmla="*/ 15 w 70"/>
              <a:gd name="T103" fmla="*/ 65 h 69"/>
              <a:gd name="T104" fmla="*/ 10 w 70"/>
              <a:gd name="T105" fmla="*/ 65 h 69"/>
              <a:gd name="T106" fmla="*/ 5 w 70"/>
              <a:gd name="T107" fmla="*/ 61 h 69"/>
              <a:gd name="T108" fmla="*/ 4 w 70"/>
              <a:gd name="T109" fmla="*/ 56 h 69"/>
              <a:gd name="T110" fmla="*/ 5 w 70"/>
              <a:gd name="T111" fmla="*/ 48 h 69"/>
              <a:gd name="T112" fmla="*/ 67 w 70"/>
              <a:gd name="T113" fmla="*/ 8 h 69"/>
              <a:gd name="T114" fmla="*/ 69 w 70"/>
              <a:gd name="T115" fmla="*/ 25 h 69"/>
              <a:gd name="T116" fmla="*/ 6 w 70"/>
              <a:gd name="T117" fmla="*/ 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 h="69">
                <a:moveTo>
                  <a:pt x="5" y="43"/>
                </a:moveTo>
                <a:cubicBezTo>
                  <a:pt x="5" y="43"/>
                  <a:pt x="5" y="43"/>
                  <a:pt x="5" y="43"/>
                </a:cubicBezTo>
                <a:cubicBezTo>
                  <a:pt x="5" y="41"/>
                  <a:pt x="5" y="38"/>
                  <a:pt x="5" y="37"/>
                </a:cubicBezTo>
                <a:cubicBezTo>
                  <a:pt x="5" y="34"/>
                  <a:pt x="4" y="35"/>
                  <a:pt x="5" y="33"/>
                </a:cubicBezTo>
                <a:cubicBezTo>
                  <a:pt x="5" y="33"/>
                  <a:pt x="5" y="33"/>
                  <a:pt x="5" y="33"/>
                </a:cubicBezTo>
                <a:cubicBezTo>
                  <a:pt x="5" y="26"/>
                  <a:pt x="5" y="18"/>
                  <a:pt x="5" y="11"/>
                </a:cubicBezTo>
                <a:cubicBezTo>
                  <a:pt x="5" y="11"/>
                  <a:pt x="5" y="11"/>
                  <a:pt x="5" y="11"/>
                </a:cubicBezTo>
                <a:cubicBezTo>
                  <a:pt x="5" y="10"/>
                  <a:pt x="5" y="10"/>
                  <a:pt x="5" y="10"/>
                </a:cubicBezTo>
                <a:cubicBezTo>
                  <a:pt x="5" y="10"/>
                  <a:pt x="5" y="10"/>
                  <a:pt x="5" y="10"/>
                </a:cubicBezTo>
                <a:cubicBezTo>
                  <a:pt x="5" y="9"/>
                  <a:pt x="5" y="9"/>
                  <a:pt x="5" y="9"/>
                </a:cubicBezTo>
                <a:cubicBezTo>
                  <a:pt x="5" y="8"/>
                  <a:pt x="5" y="8"/>
                  <a:pt x="5" y="8"/>
                </a:cubicBezTo>
                <a:cubicBezTo>
                  <a:pt x="5" y="8"/>
                  <a:pt x="5" y="8"/>
                  <a:pt x="5" y="8"/>
                </a:cubicBezTo>
                <a:cubicBezTo>
                  <a:pt x="5" y="7"/>
                  <a:pt x="6" y="6"/>
                  <a:pt x="7" y="5"/>
                </a:cubicBezTo>
                <a:cubicBezTo>
                  <a:pt x="7" y="5"/>
                  <a:pt x="8" y="4"/>
                  <a:pt x="9" y="4"/>
                </a:cubicBezTo>
                <a:cubicBezTo>
                  <a:pt x="10" y="4"/>
                  <a:pt x="10" y="4"/>
                  <a:pt x="11" y="4"/>
                </a:cubicBezTo>
                <a:cubicBezTo>
                  <a:pt x="13" y="4"/>
                  <a:pt x="13" y="4"/>
                  <a:pt x="13" y="4"/>
                </a:cubicBezTo>
                <a:cubicBezTo>
                  <a:pt x="18" y="4"/>
                  <a:pt x="24" y="4"/>
                  <a:pt x="29" y="4"/>
                </a:cubicBezTo>
                <a:cubicBezTo>
                  <a:pt x="30" y="4"/>
                  <a:pt x="30" y="3"/>
                  <a:pt x="31" y="3"/>
                </a:cubicBezTo>
                <a:cubicBezTo>
                  <a:pt x="31" y="3"/>
                  <a:pt x="32" y="3"/>
                  <a:pt x="32" y="3"/>
                </a:cubicBezTo>
                <a:cubicBezTo>
                  <a:pt x="31" y="3"/>
                  <a:pt x="31" y="4"/>
                  <a:pt x="31" y="4"/>
                </a:cubicBezTo>
                <a:cubicBezTo>
                  <a:pt x="32" y="4"/>
                  <a:pt x="34" y="4"/>
                  <a:pt x="35" y="4"/>
                </a:cubicBezTo>
                <a:cubicBezTo>
                  <a:pt x="34" y="3"/>
                  <a:pt x="34" y="3"/>
                  <a:pt x="34" y="3"/>
                </a:cubicBezTo>
                <a:cubicBezTo>
                  <a:pt x="35" y="3"/>
                  <a:pt x="35" y="3"/>
                  <a:pt x="36" y="3"/>
                </a:cubicBezTo>
                <a:cubicBezTo>
                  <a:pt x="36" y="3"/>
                  <a:pt x="36" y="4"/>
                  <a:pt x="36" y="4"/>
                </a:cubicBezTo>
                <a:cubicBezTo>
                  <a:pt x="38" y="3"/>
                  <a:pt x="38" y="4"/>
                  <a:pt x="40" y="4"/>
                </a:cubicBezTo>
                <a:cubicBezTo>
                  <a:pt x="40" y="3"/>
                  <a:pt x="42" y="3"/>
                  <a:pt x="44" y="3"/>
                </a:cubicBezTo>
                <a:cubicBezTo>
                  <a:pt x="45" y="3"/>
                  <a:pt x="45" y="3"/>
                  <a:pt x="45" y="3"/>
                </a:cubicBezTo>
                <a:cubicBezTo>
                  <a:pt x="44" y="3"/>
                  <a:pt x="45" y="3"/>
                  <a:pt x="43" y="3"/>
                </a:cubicBezTo>
                <a:cubicBezTo>
                  <a:pt x="45" y="3"/>
                  <a:pt x="46" y="3"/>
                  <a:pt x="47" y="3"/>
                </a:cubicBezTo>
                <a:cubicBezTo>
                  <a:pt x="47" y="3"/>
                  <a:pt x="47" y="3"/>
                  <a:pt x="47" y="3"/>
                </a:cubicBezTo>
                <a:cubicBezTo>
                  <a:pt x="48" y="3"/>
                  <a:pt x="48" y="3"/>
                  <a:pt x="49" y="3"/>
                </a:cubicBezTo>
                <a:cubicBezTo>
                  <a:pt x="48" y="3"/>
                  <a:pt x="48" y="3"/>
                  <a:pt x="48" y="3"/>
                </a:cubicBezTo>
                <a:cubicBezTo>
                  <a:pt x="48" y="3"/>
                  <a:pt x="49" y="3"/>
                  <a:pt x="49" y="3"/>
                </a:cubicBezTo>
                <a:cubicBezTo>
                  <a:pt x="49" y="3"/>
                  <a:pt x="51" y="3"/>
                  <a:pt x="50" y="4"/>
                </a:cubicBezTo>
                <a:cubicBezTo>
                  <a:pt x="51" y="3"/>
                  <a:pt x="52" y="3"/>
                  <a:pt x="53" y="3"/>
                </a:cubicBezTo>
                <a:cubicBezTo>
                  <a:pt x="52" y="3"/>
                  <a:pt x="53" y="3"/>
                  <a:pt x="53" y="3"/>
                </a:cubicBezTo>
                <a:cubicBezTo>
                  <a:pt x="52" y="3"/>
                  <a:pt x="52" y="3"/>
                  <a:pt x="52" y="3"/>
                </a:cubicBezTo>
                <a:cubicBezTo>
                  <a:pt x="54" y="3"/>
                  <a:pt x="51" y="3"/>
                  <a:pt x="51" y="3"/>
                </a:cubicBezTo>
                <a:cubicBezTo>
                  <a:pt x="50" y="3"/>
                  <a:pt x="53" y="3"/>
                  <a:pt x="51" y="3"/>
                </a:cubicBezTo>
                <a:cubicBezTo>
                  <a:pt x="53" y="3"/>
                  <a:pt x="53" y="3"/>
                  <a:pt x="55" y="2"/>
                </a:cubicBezTo>
                <a:cubicBezTo>
                  <a:pt x="54" y="3"/>
                  <a:pt x="55" y="2"/>
                  <a:pt x="55" y="2"/>
                </a:cubicBezTo>
                <a:cubicBezTo>
                  <a:pt x="56" y="2"/>
                  <a:pt x="55" y="2"/>
                  <a:pt x="55" y="2"/>
                </a:cubicBezTo>
                <a:cubicBezTo>
                  <a:pt x="56" y="2"/>
                  <a:pt x="56" y="3"/>
                  <a:pt x="57" y="2"/>
                </a:cubicBezTo>
                <a:cubicBezTo>
                  <a:pt x="58" y="2"/>
                  <a:pt x="57" y="3"/>
                  <a:pt x="57" y="3"/>
                </a:cubicBezTo>
                <a:cubicBezTo>
                  <a:pt x="57" y="3"/>
                  <a:pt x="54" y="3"/>
                  <a:pt x="54" y="3"/>
                </a:cubicBezTo>
                <a:cubicBezTo>
                  <a:pt x="54" y="3"/>
                  <a:pt x="53" y="4"/>
                  <a:pt x="52" y="4"/>
                </a:cubicBezTo>
                <a:cubicBezTo>
                  <a:pt x="53" y="4"/>
                  <a:pt x="54" y="4"/>
                  <a:pt x="55" y="4"/>
                </a:cubicBezTo>
                <a:cubicBezTo>
                  <a:pt x="55" y="3"/>
                  <a:pt x="55" y="3"/>
                  <a:pt x="55" y="3"/>
                </a:cubicBezTo>
                <a:cubicBezTo>
                  <a:pt x="56" y="3"/>
                  <a:pt x="56" y="3"/>
                  <a:pt x="57" y="3"/>
                </a:cubicBezTo>
                <a:cubicBezTo>
                  <a:pt x="56" y="3"/>
                  <a:pt x="57" y="3"/>
                  <a:pt x="57" y="3"/>
                </a:cubicBezTo>
                <a:cubicBezTo>
                  <a:pt x="57" y="3"/>
                  <a:pt x="57" y="3"/>
                  <a:pt x="57" y="3"/>
                </a:cubicBezTo>
                <a:cubicBezTo>
                  <a:pt x="58" y="3"/>
                  <a:pt x="58" y="3"/>
                  <a:pt x="60" y="3"/>
                </a:cubicBezTo>
                <a:cubicBezTo>
                  <a:pt x="58" y="3"/>
                  <a:pt x="58" y="3"/>
                  <a:pt x="57" y="2"/>
                </a:cubicBezTo>
                <a:cubicBezTo>
                  <a:pt x="58" y="2"/>
                  <a:pt x="58" y="2"/>
                  <a:pt x="59" y="2"/>
                </a:cubicBezTo>
                <a:cubicBezTo>
                  <a:pt x="58" y="2"/>
                  <a:pt x="58" y="2"/>
                  <a:pt x="59" y="2"/>
                </a:cubicBezTo>
                <a:cubicBezTo>
                  <a:pt x="59" y="2"/>
                  <a:pt x="59" y="2"/>
                  <a:pt x="59" y="2"/>
                </a:cubicBezTo>
                <a:cubicBezTo>
                  <a:pt x="61" y="2"/>
                  <a:pt x="59" y="3"/>
                  <a:pt x="60" y="3"/>
                </a:cubicBezTo>
                <a:cubicBezTo>
                  <a:pt x="61" y="3"/>
                  <a:pt x="61" y="3"/>
                  <a:pt x="62" y="3"/>
                </a:cubicBezTo>
                <a:cubicBezTo>
                  <a:pt x="61" y="3"/>
                  <a:pt x="61" y="3"/>
                  <a:pt x="61" y="3"/>
                </a:cubicBezTo>
                <a:cubicBezTo>
                  <a:pt x="62" y="3"/>
                  <a:pt x="62" y="3"/>
                  <a:pt x="62" y="3"/>
                </a:cubicBezTo>
                <a:cubicBezTo>
                  <a:pt x="62" y="3"/>
                  <a:pt x="62" y="3"/>
                  <a:pt x="62" y="3"/>
                </a:cubicBezTo>
                <a:cubicBezTo>
                  <a:pt x="62" y="3"/>
                  <a:pt x="63" y="3"/>
                  <a:pt x="63" y="3"/>
                </a:cubicBezTo>
                <a:cubicBezTo>
                  <a:pt x="63" y="3"/>
                  <a:pt x="64" y="3"/>
                  <a:pt x="64" y="3"/>
                </a:cubicBezTo>
                <a:cubicBezTo>
                  <a:pt x="64" y="3"/>
                  <a:pt x="65" y="4"/>
                  <a:pt x="65" y="4"/>
                </a:cubicBezTo>
                <a:cubicBezTo>
                  <a:pt x="65" y="4"/>
                  <a:pt x="65" y="4"/>
                  <a:pt x="65" y="4"/>
                </a:cubicBezTo>
                <a:cubicBezTo>
                  <a:pt x="66" y="5"/>
                  <a:pt x="66" y="6"/>
                  <a:pt x="66" y="5"/>
                </a:cubicBezTo>
                <a:cubicBezTo>
                  <a:pt x="66" y="5"/>
                  <a:pt x="66" y="7"/>
                  <a:pt x="66" y="7"/>
                </a:cubicBezTo>
                <a:cubicBezTo>
                  <a:pt x="66" y="7"/>
                  <a:pt x="66" y="7"/>
                  <a:pt x="66" y="7"/>
                </a:cubicBezTo>
                <a:cubicBezTo>
                  <a:pt x="66" y="7"/>
                  <a:pt x="66" y="7"/>
                  <a:pt x="67" y="7"/>
                </a:cubicBezTo>
                <a:cubicBezTo>
                  <a:pt x="67" y="8"/>
                  <a:pt x="67" y="8"/>
                  <a:pt x="67" y="8"/>
                </a:cubicBezTo>
                <a:cubicBezTo>
                  <a:pt x="67" y="8"/>
                  <a:pt x="67" y="9"/>
                  <a:pt x="67" y="9"/>
                </a:cubicBezTo>
                <a:cubicBezTo>
                  <a:pt x="67" y="10"/>
                  <a:pt x="67" y="11"/>
                  <a:pt x="67" y="11"/>
                </a:cubicBezTo>
                <a:cubicBezTo>
                  <a:pt x="67" y="11"/>
                  <a:pt x="67" y="11"/>
                  <a:pt x="67" y="11"/>
                </a:cubicBezTo>
                <a:cubicBezTo>
                  <a:pt x="68" y="11"/>
                  <a:pt x="68" y="11"/>
                  <a:pt x="68" y="11"/>
                </a:cubicBezTo>
                <a:cubicBezTo>
                  <a:pt x="68" y="12"/>
                  <a:pt x="68" y="12"/>
                  <a:pt x="68" y="12"/>
                </a:cubicBezTo>
                <a:cubicBezTo>
                  <a:pt x="68" y="12"/>
                  <a:pt x="68" y="12"/>
                  <a:pt x="68" y="13"/>
                </a:cubicBezTo>
                <a:cubicBezTo>
                  <a:pt x="68" y="13"/>
                  <a:pt x="68" y="13"/>
                  <a:pt x="68" y="13"/>
                </a:cubicBezTo>
                <a:cubicBezTo>
                  <a:pt x="68" y="13"/>
                  <a:pt x="68" y="13"/>
                  <a:pt x="68" y="13"/>
                </a:cubicBezTo>
                <a:cubicBezTo>
                  <a:pt x="68" y="13"/>
                  <a:pt x="68" y="13"/>
                  <a:pt x="68" y="13"/>
                </a:cubicBezTo>
                <a:cubicBezTo>
                  <a:pt x="67" y="14"/>
                  <a:pt x="68" y="14"/>
                  <a:pt x="68" y="15"/>
                </a:cubicBezTo>
                <a:cubicBezTo>
                  <a:pt x="68" y="15"/>
                  <a:pt x="68" y="15"/>
                  <a:pt x="68" y="15"/>
                </a:cubicBezTo>
                <a:cubicBezTo>
                  <a:pt x="68" y="15"/>
                  <a:pt x="67" y="16"/>
                  <a:pt x="67" y="16"/>
                </a:cubicBezTo>
                <a:cubicBezTo>
                  <a:pt x="67" y="16"/>
                  <a:pt x="67" y="16"/>
                  <a:pt x="67" y="17"/>
                </a:cubicBezTo>
                <a:cubicBezTo>
                  <a:pt x="67" y="17"/>
                  <a:pt x="67" y="17"/>
                  <a:pt x="67" y="17"/>
                </a:cubicBezTo>
                <a:cubicBezTo>
                  <a:pt x="67" y="17"/>
                  <a:pt x="67" y="17"/>
                  <a:pt x="67" y="17"/>
                </a:cubicBezTo>
                <a:cubicBezTo>
                  <a:pt x="68" y="17"/>
                  <a:pt x="68" y="17"/>
                  <a:pt x="68" y="17"/>
                </a:cubicBezTo>
                <a:cubicBezTo>
                  <a:pt x="68" y="18"/>
                  <a:pt x="68" y="18"/>
                  <a:pt x="68" y="18"/>
                </a:cubicBezTo>
                <a:cubicBezTo>
                  <a:pt x="67" y="19"/>
                  <a:pt x="68" y="19"/>
                  <a:pt x="68" y="19"/>
                </a:cubicBezTo>
                <a:cubicBezTo>
                  <a:pt x="67" y="19"/>
                  <a:pt x="67" y="19"/>
                  <a:pt x="67" y="19"/>
                </a:cubicBezTo>
                <a:cubicBezTo>
                  <a:pt x="67" y="20"/>
                  <a:pt x="67" y="20"/>
                  <a:pt x="67" y="20"/>
                </a:cubicBezTo>
                <a:cubicBezTo>
                  <a:pt x="67" y="21"/>
                  <a:pt x="68" y="22"/>
                  <a:pt x="67" y="24"/>
                </a:cubicBezTo>
                <a:cubicBezTo>
                  <a:pt x="67" y="24"/>
                  <a:pt x="67" y="24"/>
                  <a:pt x="68" y="24"/>
                </a:cubicBezTo>
                <a:cubicBezTo>
                  <a:pt x="68" y="24"/>
                  <a:pt x="68" y="25"/>
                  <a:pt x="68" y="25"/>
                </a:cubicBezTo>
                <a:cubicBezTo>
                  <a:pt x="68" y="26"/>
                  <a:pt x="67" y="28"/>
                  <a:pt x="67" y="28"/>
                </a:cubicBezTo>
                <a:cubicBezTo>
                  <a:pt x="67" y="29"/>
                  <a:pt x="67" y="28"/>
                  <a:pt x="67" y="28"/>
                </a:cubicBezTo>
                <a:cubicBezTo>
                  <a:pt x="67" y="28"/>
                  <a:pt x="67" y="28"/>
                  <a:pt x="67" y="28"/>
                </a:cubicBezTo>
                <a:cubicBezTo>
                  <a:pt x="67" y="28"/>
                  <a:pt x="68" y="28"/>
                  <a:pt x="68" y="27"/>
                </a:cubicBezTo>
                <a:cubicBezTo>
                  <a:pt x="68" y="27"/>
                  <a:pt x="68" y="28"/>
                  <a:pt x="68" y="29"/>
                </a:cubicBezTo>
                <a:cubicBezTo>
                  <a:pt x="68" y="29"/>
                  <a:pt x="68" y="29"/>
                  <a:pt x="68" y="29"/>
                </a:cubicBezTo>
                <a:cubicBezTo>
                  <a:pt x="68" y="30"/>
                  <a:pt x="68" y="30"/>
                  <a:pt x="69" y="30"/>
                </a:cubicBezTo>
                <a:cubicBezTo>
                  <a:pt x="69" y="31"/>
                  <a:pt x="68" y="31"/>
                  <a:pt x="68" y="31"/>
                </a:cubicBezTo>
                <a:cubicBezTo>
                  <a:pt x="68" y="32"/>
                  <a:pt x="68" y="32"/>
                  <a:pt x="68" y="32"/>
                </a:cubicBezTo>
                <a:cubicBezTo>
                  <a:pt x="68" y="32"/>
                  <a:pt x="68" y="32"/>
                  <a:pt x="68" y="32"/>
                </a:cubicBezTo>
                <a:cubicBezTo>
                  <a:pt x="68" y="33"/>
                  <a:pt x="68" y="33"/>
                  <a:pt x="68" y="34"/>
                </a:cubicBezTo>
                <a:cubicBezTo>
                  <a:pt x="68" y="33"/>
                  <a:pt x="68" y="35"/>
                  <a:pt x="67" y="35"/>
                </a:cubicBezTo>
                <a:cubicBezTo>
                  <a:pt x="67" y="35"/>
                  <a:pt x="68" y="35"/>
                  <a:pt x="67" y="35"/>
                </a:cubicBezTo>
                <a:cubicBezTo>
                  <a:pt x="68" y="36"/>
                  <a:pt x="68" y="35"/>
                  <a:pt x="68" y="35"/>
                </a:cubicBezTo>
                <a:cubicBezTo>
                  <a:pt x="68" y="34"/>
                  <a:pt x="68" y="36"/>
                  <a:pt x="68" y="37"/>
                </a:cubicBezTo>
                <a:cubicBezTo>
                  <a:pt x="68" y="37"/>
                  <a:pt x="68" y="36"/>
                  <a:pt x="68" y="37"/>
                </a:cubicBezTo>
                <a:cubicBezTo>
                  <a:pt x="68" y="37"/>
                  <a:pt x="68" y="38"/>
                  <a:pt x="68" y="38"/>
                </a:cubicBezTo>
                <a:cubicBezTo>
                  <a:pt x="68" y="38"/>
                  <a:pt x="68" y="39"/>
                  <a:pt x="68" y="39"/>
                </a:cubicBezTo>
                <a:cubicBezTo>
                  <a:pt x="68" y="39"/>
                  <a:pt x="68" y="38"/>
                  <a:pt x="68" y="38"/>
                </a:cubicBezTo>
                <a:cubicBezTo>
                  <a:pt x="68" y="39"/>
                  <a:pt x="68" y="39"/>
                  <a:pt x="68" y="40"/>
                </a:cubicBezTo>
                <a:cubicBezTo>
                  <a:pt x="68" y="39"/>
                  <a:pt x="68" y="39"/>
                  <a:pt x="68" y="39"/>
                </a:cubicBezTo>
                <a:cubicBezTo>
                  <a:pt x="69" y="40"/>
                  <a:pt x="68" y="41"/>
                  <a:pt x="68" y="42"/>
                </a:cubicBezTo>
                <a:cubicBezTo>
                  <a:pt x="68" y="41"/>
                  <a:pt x="68" y="41"/>
                  <a:pt x="68" y="41"/>
                </a:cubicBezTo>
                <a:cubicBezTo>
                  <a:pt x="68" y="41"/>
                  <a:pt x="68" y="42"/>
                  <a:pt x="68" y="43"/>
                </a:cubicBezTo>
                <a:cubicBezTo>
                  <a:pt x="68" y="44"/>
                  <a:pt x="68" y="44"/>
                  <a:pt x="68" y="44"/>
                </a:cubicBezTo>
                <a:cubicBezTo>
                  <a:pt x="68" y="44"/>
                  <a:pt x="68" y="45"/>
                  <a:pt x="68" y="45"/>
                </a:cubicBezTo>
                <a:cubicBezTo>
                  <a:pt x="68" y="46"/>
                  <a:pt x="68" y="44"/>
                  <a:pt x="68" y="44"/>
                </a:cubicBezTo>
                <a:cubicBezTo>
                  <a:pt x="68" y="45"/>
                  <a:pt x="68" y="45"/>
                  <a:pt x="68" y="46"/>
                </a:cubicBezTo>
                <a:cubicBezTo>
                  <a:pt x="68" y="46"/>
                  <a:pt x="68" y="46"/>
                  <a:pt x="68" y="46"/>
                </a:cubicBezTo>
                <a:cubicBezTo>
                  <a:pt x="68" y="46"/>
                  <a:pt x="68" y="47"/>
                  <a:pt x="68" y="47"/>
                </a:cubicBezTo>
                <a:cubicBezTo>
                  <a:pt x="68" y="47"/>
                  <a:pt x="68" y="47"/>
                  <a:pt x="68" y="47"/>
                </a:cubicBezTo>
                <a:cubicBezTo>
                  <a:pt x="68" y="47"/>
                  <a:pt x="68" y="49"/>
                  <a:pt x="68" y="48"/>
                </a:cubicBezTo>
                <a:cubicBezTo>
                  <a:pt x="68" y="48"/>
                  <a:pt x="68" y="48"/>
                  <a:pt x="68" y="48"/>
                </a:cubicBezTo>
                <a:cubicBezTo>
                  <a:pt x="69" y="49"/>
                  <a:pt x="69" y="49"/>
                  <a:pt x="69" y="50"/>
                </a:cubicBezTo>
                <a:cubicBezTo>
                  <a:pt x="69" y="51"/>
                  <a:pt x="68" y="50"/>
                  <a:pt x="68" y="49"/>
                </a:cubicBezTo>
                <a:cubicBezTo>
                  <a:pt x="68" y="50"/>
                  <a:pt x="69" y="50"/>
                  <a:pt x="69" y="51"/>
                </a:cubicBezTo>
                <a:cubicBezTo>
                  <a:pt x="69" y="51"/>
                  <a:pt x="69" y="51"/>
                  <a:pt x="69" y="51"/>
                </a:cubicBezTo>
                <a:cubicBezTo>
                  <a:pt x="69" y="50"/>
                  <a:pt x="69" y="49"/>
                  <a:pt x="69" y="49"/>
                </a:cubicBezTo>
                <a:cubicBezTo>
                  <a:pt x="69" y="50"/>
                  <a:pt x="69" y="50"/>
                  <a:pt x="69" y="50"/>
                </a:cubicBezTo>
                <a:cubicBezTo>
                  <a:pt x="69" y="50"/>
                  <a:pt x="69" y="49"/>
                  <a:pt x="69" y="49"/>
                </a:cubicBezTo>
                <a:cubicBezTo>
                  <a:pt x="69" y="48"/>
                  <a:pt x="69" y="49"/>
                  <a:pt x="69" y="49"/>
                </a:cubicBezTo>
                <a:cubicBezTo>
                  <a:pt x="69" y="47"/>
                  <a:pt x="69" y="48"/>
                  <a:pt x="69" y="47"/>
                </a:cubicBezTo>
                <a:cubicBezTo>
                  <a:pt x="69" y="47"/>
                  <a:pt x="69" y="47"/>
                  <a:pt x="69" y="47"/>
                </a:cubicBezTo>
                <a:cubicBezTo>
                  <a:pt x="69" y="46"/>
                  <a:pt x="69" y="45"/>
                  <a:pt x="68" y="45"/>
                </a:cubicBezTo>
                <a:cubicBezTo>
                  <a:pt x="69" y="45"/>
                  <a:pt x="68" y="44"/>
                  <a:pt x="68" y="43"/>
                </a:cubicBezTo>
                <a:cubicBezTo>
                  <a:pt x="69" y="43"/>
                  <a:pt x="68" y="45"/>
                  <a:pt x="69" y="46"/>
                </a:cubicBezTo>
                <a:cubicBezTo>
                  <a:pt x="69" y="45"/>
                  <a:pt x="69" y="46"/>
                  <a:pt x="69" y="47"/>
                </a:cubicBezTo>
                <a:cubicBezTo>
                  <a:pt x="69" y="45"/>
                  <a:pt x="69" y="45"/>
                  <a:pt x="69" y="45"/>
                </a:cubicBezTo>
                <a:cubicBezTo>
                  <a:pt x="69" y="45"/>
                  <a:pt x="69" y="44"/>
                  <a:pt x="69" y="44"/>
                </a:cubicBezTo>
                <a:cubicBezTo>
                  <a:pt x="69" y="44"/>
                  <a:pt x="69" y="44"/>
                  <a:pt x="69" y="44"/>
                </a:cubicBezTo>
                <a:cubicBezTo>
                  <a:pt x="69" y="43"/>
                  <a:pt x="69" y="43"/>
                  <a:pt x="69" y="42"/>
                </a:cubicBezTo>
                <a:cubicBezTo>
                  <a:pt x="69" y="42"/>
                  <a:pt x="69" y="42"/>
                  <a:pt x="69" y="43"/>
                </a:cubicBezTo>
                <a:cubicBezTo>
                  <a:pt x="69" y="42"/>
                  <a:pt x="69" y="42"/>
                  <a:pt x="69" y="42"/>
                </a:cubicBezTo>
                <a:cubicBezTo>
                  <a:pt x="69" y="41"/>
                  <a:pt x="69" y="42"/>
                  <a:pt x="69" y="41"/>
                </a:cubicBezTo>
                <a:cubicBezTo>
                  <a:pt x="69" y="41"/>
                  <a:pt x="69" y="40"/>
                  <a:pt x="69" y="39"/>
                </a:cubicBezTo>
                <a:cubicBezTo>
                  <a:pt x="69" y="40"/>
                  <a:pt x="69" y="37"/>
                  <a:pt x="68" y="38"/>
                </a:cubicBezTo>
                <a:cubicBezTo>
                  <a:pt x="68" y="37"/>
                  <a:pt x="68" y="37"/>
                  <a:pt x="68" y="37"/>
                </a:cubicBezTo>
                <a:cubicBezTo>
                  <a:pt x="68" y="36"/>
                  <a:pt x="69" y="38"/>
                  <a:pt x="69" y="37"/>
                </a:cubicBezTo>
                <a:cubicBezTo>
                  <a:pt x="69" y="39"/>
                  <a:pt x="69" y="39"/>
                  <a:pt x="69" y="39"/>
                </a:cubicBezTo>
                <a:cubicBezTo>
                  <a:pt x="69" y="38"/>
                  <a:pt x="69" y="36"/>
                  <a:pt x="69" y="35"/>
                </a:cubicBezTo>
                <a:cubicBezTo>
                  <a:pt x="69" y="34"/>
                  <a:pt x="69" y="35"/>
                  <a:pt x="69" y="33"/>
                </a:cubicBezTo>
                <a:cubicBezTo>
                  <a:pt x="69" y="34"/>
                  <a:pt x="69" y="34"/>
                  <a:pt x="69" y="34"/>
                </a:cubicBezTo>
                <a:cubicBezTo>
                  <a:pt x="69" y="33"/>
                  <a:pt x="69" y="33"/>
                  <a:pt x="69" y="33"/>
                </a:cubicBezTo>
                <a:cubicBezTo>
                  <a:pt x="69" y="32"/>
                  <a:pt x="69" y="32"/>
                  <a:pt x="69" y="32"/>
                </a:cubicBezTo>
                <a:cubicBezTo>
                  <a:pt x="69" y="32"/>
                  <a:pt x="69" y="32"/>
                  <a:pt x="69" y="32"/>
                </a:cubicBezTo>
                <a:cubicBezTo>
                  <a:pt x="70" y="32"/>
                  <a:pt x="70" y="31"/>
                  <a:pt x="69" y="31"/>
                </a:cubicBezTo>
                <a:cubicBezTo>
                  <a:pt x="69" y="31"/>
                  <a:pt x="69" y="31"/>
                  <a:pt x="69" y="30"/>
                </a:cubicBezTo>
                <a:cubicBezTo>
                  <a:pt x="70" y="30"/>
                  <a:pt x="70" y="30"/>
                  <a:pt x="70" y="30"/>
                </a:cubicBezTo>
                <a:cubicBezTo>
                  <a:pt x="70" y="30"/>
                  <a:pt x="69" y="30"/>
                  <a:pt x="69" y="30"/>
                </a:cubicBezTo>
                <a:cubicBezTo>
                  <a:pt x="69" y="30"/>
                  <a:pt x="69" y="30"/>
                  <a:pt x="69" y="29"/>
                </a:cubicBezTo>
                <a:cubicBezTo>
                  <a:pt x="69" y="30"/>
                  <a:pt x="69" y="30"/>
                  <a:pt x="69" y="30"/>
                </a:cubicBezTo>
                <a:cubicBezTo>
                  <a:pt x="69" y="29"/>
                  <a:pt x="69" y="28"/>
                  <a:pt x="69" y="26"/>
                </a:cubicBezTo>
                <a:cubicBezTo>
                  <a:pt x="69" y="26"/>
                  <a:pt x="70" y="27"/>
                  <a:pt x="70" y="27"/>
                </a:cubicBezTo>
                <a:cubicBezTo>
                  <a:pt x="70" y="26"/>
                  <a:pt x="69" y="25"/>
                  <a:pt x="69" y="25"/>
                </a:cubicBezTo>
                <a:cubicBezTo>
                  <a:pt x="69" y="25"/>
                  <a:pt x="69" y="25"/>
                  <a:pt x="69" y="25"/>
                </a:cubicBezTo>
                <a:cubicBezTo>
                  <a:pt x="69" y="25"/>
                  <a:pt x="69" y="25"/>
                  <a:pt x="70" y="25"/>
                </a:cubicBezTo>
                <a:cubicBezTo>
                  <a:pt x="70" y="24"/>
                  <a:pt x="70" y="24"/>
                  <a:pt x="70" y="24"/>
                </a:cubicBezTo>
                <a:cubicBezTo>
                  <a:pt x="69" y="24"/>
                  <a:pt x="69" y="23"/>
                  <a:pt x="69" y="22"/>
                </a:cubicBezTo>
                <a:cubicBezTo>
                  <a:pt x="69" y="23"/>
                  <a:pt x="69" y="23"/>
                  <a:pt x="69" y="23"/>
                </a:cubicBezTo>
                <a:cubicBezTo>
                  <a:pt x="69" y="23"/>
                  <a:pt x="69" y="22"/>
                  <a:pt x="69" y="22"/>
                </a:cubicBezTo>
                <a:cubicBezTo>
                  <a:pt x="69" y="23"/>
                  <a:pt x="69" y="21"/>
                  <a:pt x="69" y="22"/>
                </a:cubicBezTo>
                <a:cubicBezTo>
                  <a:pt x="70" y="21"/>
                  <a:pt x="69" y="22"/>
                  <a:pt x="69" y="21"/>
                </a:cubicBezTo>
                <a:cubicBezTo>
                  <a:pt x="69" y="20"/>
                  <a:pt x="69" y="20"/>
                  <a:pt x="69" y="20"/>
                </a:cubicBezTo>
                <a:cubicBezTo>
                  <a:pt x="70" y="20"/>
                  <a:pt x="70" y="21"/>
                  <a:pt x="70" y="21"/>
                </a:cubicBezTo>
                <a:cubicBezTo>
                  <a:pt x="70" y="21"/>
                  <a:pt x="70" y="21"/>
                  <a:pt x="70" y="21"/>
                </a:cubicBezTo>
                <a:cubicBezTo>
                  <a:pt x="70" y="21"/>
                  <a:pt x="70" y="23"/>
                  <a:pt x="70" y="24"/>
                </a:cubicBezTo>
                <a:cubicBezTo>
                  <a:pt x="70" y="22"/>
                  <a:pt x="70" y="22"/>
                  <a:pt x="70" y="22"/>
                </a:cubicBezTo>
                <a:cubicBezTo>
                  <a:pt x="70" y="19"/>
                  <a:pt x="70" y="15"/>
                  <a:pt x="70" y="13"/>
                </a:cubicBezTo>
                <a:cubicBezTo>
                  <a:pt x="70" y="13"/>
                  <a:pt x="70" y="13"/>
                  <a:pt x="70" y="13"/>
                </a:cubicBezTo>
                <a:cubicBezTo>
                  <a:pt x="70" y="13"/>
                  <a:pt x="70" y="13"/>
                  <a:pt x="69" y="13"/>
                </a:cubicBezTo>
                <a:cubicBezTo>
                  <a:pt x="69" y="13"/>
                  <a:pt x="69" y="13"/>
                  <a:pt x="69" y="13"/>
                </a:cubicBezTo>
                <a:cubicBezTo>
                  <a:pt x="69" y="12"/>
                  <a:pt x="69" y="12"/>
                  <a:pt x="69" y="12"/>
                </a:cubicBezTo>
                <a:cubicBezTo>
                  <a:pt x="70" y="12"/>
                  <a:pt x="70" y="11"/>
                  <a:pt x="70" y="10"/>
                </a:cubicBezTo>
                <a:cubicBezTo>
                  <a:pt x="70" y="10"/>
                  <a:pt x="70" y="10"/>
                  <a:pt x="69" y="10"/>
                </a:cubicBezTo>
                <a:cubicBezTo>
                  <a:pt x="69" y="10"/>
                  <a:pt x="69" y="10"/>
                  <a:pt x="69" y="9"/>
                </a:cubicBezTo>
                <a:cubicBezTo>
                  <a:pt x="69" y="9"/>
                  <a:pt x="69" y="10"/>
                  <a:pt x="69" y="9"/>
                </a:cubicBezTo>
                <a:cubicBezTo>
                  <a:pt x="69" y="9"/>
                  <a:pt x="69" y="9"/>
                  <a:pt x="69" y="9"/>
                </a:cubicBezTo>
                <a:cubicBezTo>
                  <a:pt x="69" y="8"/>
                  <a:pt x="69" y="7"/>
                  <a:pt x="69" y="7"/>
                </a:cubicBezTo>
                <a:cubicBezTo>
                  <a:pt x="69" y="8"/>
                  <a:pt x="69" y="8"/>
                  <a:pt x="69" y="8"/>
                </a:cubicBezTo>
                <a:cubicBezTo>
                  <a:pt x="69" y="8"/>
                  <a:pt x="69" y="8"/>
                  <a:pt x="69" y="8"/>
                </a:cubicBezTo>
                <a:cubicBezTo>
                  <a:pt x="69" y="7"/>
                  <a:pt x="69" y="7"/>
                  <a:pt x="70" y="8"/>
                </a:cubicBezTo>
                <a:cubicBezTo>
                  <a:pt x="69" y="7"/>
                  <a:pt x="69" y="7"/>
                  <a:pt x="69" y="7"/>
                </a:cubicBezTo>
                <a:cubicBezTo>
                  <a:pt x="69" y="6"/>
                  <a:pt x="70" y="7"/>
                  <a:pt x="70" y="7"/>
                </a:cubicBezTo>
                <a:cubicBezTo>
                  <a:pt x="70" y="6"/>
                  <a:pt x="69" y="6"/>
                  <a:pt x="69" y="6"/>
                </a:cubicBezTo>
                <a:cubicBezTo>
                  <a:pt x="69" y="5"/>
                  <a:pt x="69" y="5"/>
                  <a:pt x="69" y="5"/>
                </a:cubicBezTo>
                <a:cubicBezTo>
                  <a:pt x="68" y="5"/>
                  <a:pt x="68" y="5"/>
                  <a:pt x="68" y="4"/>
                </a:cubicBezTo>
                <a:cubicBezTo>
                  <a:pt x="68" y="4"/>
                  <a:pt x="67" y="4"/>
                  <a:pt x="67" y="4"/>
                </a:cubicBezTo>
                <a:cubicBezTo>
                  <a:pt x="67" y="4"/>
                  <a:pt x="68" y="3"/>
                  <a:pt x="68" y="3"/>
                </a:cubicBezTo>
                <a:cubicBezTo>
                  <a:pt x="67" y="3"/>
                  <a:pt x="67" y="3"/>
                  <a:pt x="66" y="2"/>
                </a:cubicBezTo>
                <a:cubicBezTo>
                  <a:pt x="66" y="2"/>
                  <a:pt x="65" y="2"/>
                  <a:pt x="64" y="2"/>
                </a:cubicBezTo>
                <a:cubicBezTo>
                  <a:pt x="65" y="2"/>
                  <a:pt x="65" y="2"/>
                  <a:pt x="65" y="2"/>
                </a:cubicBezTo>
                <a:cubicBezTo>
                  <a:pt x="64" y="1"/>
                  <a:pt x="62" y="0"/>
                  <a:pt x="60" y="0"/>
                </a:cubicBezTo>
                <a:cubicBezTo>
                  <a:pt x="59" y="0"/>
                  <a:pt x="57" y="0"/>
                  <a:pt x="56" y="0"/>
                </a:cubicBezTo>
                <a:cubicBezTo>
                  <a:pt x="55" y="0"/>
                  <a:pt x="55" y="0"/>
                  <a:pt x="55" y="0"/>
                </a:cubicBezTo>
                <a:cubicBezTo>
                  <a:pt x="54" y="0"/>
                  <a:pt x="54" y="0"/>
                  <a:pt x="54" y="0"/>
                </a:cubicBezTo>
                <a:cubicBezTo>
                  <a:pt x="51" y="0"/>
                  <a:pt x="48" y="0"/>
                  <a:pt x="45" y="0"/>
                </a:cubicBezTo>
                <a:cubicBezTo>
                  <a:pt x="44" y="0"/>
                  <a:pt x="44" y="0"/>
                  <a:pt x="44" y="0"/>
                </a:cubicBezTo>
                <a:cubicBezTo>
                  <a:pt x="42" y="0"/>
                  <a:pt x="41" y="0"/>
                  <a:pt x="39" y="0"/>
                </a:cubicBezTo>
                <a:cubicBezTo>
                  <a:pt x="40" y="0"/>
                  <a:pt x="40" y="0"/>
                  <a:pt x="39" y="0"/>
                </a:cubicBezTo>
                <a:cubicBezTo>
                  <a:pt x="39" y="0"/>
                  <a:pt x="39" y="0"/>
                  <a:pt x="38" y="0"/>
                </a:cubicBezTo>
                <a:cubicBezTo>
                  <a:pt x="39" y="0"/>
                  <a:pt x="39" y="0"/>
                  <a:pt x="39" y="0"/>
                </a:cubicBezTo>
                <a:cubicBezTo>
                  <a:pt x="38" y="0"/>
                  <a:pt x="38" y="0"/>
                  <a:pt x="37" y="0"/>
                </a:cubicBezTo>
                <a:cubicBezTo>
                  <a:pt x="35" y="0"/>
                  <a:pt x="33" y="0"/>
                  <a:pt x="31" y="0"/>
                </a:cubicBezTo>
                <a:cubicBezTo>
                  <a:pt x="30" y="0"/>
                  <a:pt x="32" y="0"/>
                  <a:pt x="31" y="0"/>
                </a:cubicBezTo>
                <a:cubicBezTo>
                  <a:pt x="32" y="0"/>
                  <a:pt x="32" y="0"/>
                  <a:pt x="32" y="0"/>
                </a:cubicBezTo>
                <a:cubicBezTo>
                  <a:pt x="32" y="0"/>
                  <a:pt x="31" y="0"/>
                  <a:pt x="31" y="0"/>
                </a:cubicBezTo>
                <a:cubicBezTo>
                  <a:pt x="30" y="0"/>
                  <a:pt x="29" y="0"/>
                  <a:pt x="28" y="0"/>
                </a:cubicBezTo>
                <a:cubicBezTo>
                  <a:pt x="29" y="0"/>
                  <a:pt x="29" y="0"/>
                  <a:pt x="29" y="0"/>
                </a:cubicBezTo>
                <a:cubicBezTo>
                  <a:pt x="28" y="0"/>
                  <a:pt x="26" y="0"/>
                  <a:pt x="26" y="0"/>
                </a:cubicBezTo>
                <a:cubicBezTo>
                  <a:pt x="22" y="0"/>
                  <a:pt x="18" y="0"/>
                  <a:pt x="13" y="0"/>
                </a:cubicBezTo>
                <a:cubicBezTo>
                  <a:pt x="13" y="0"/>
                  <a:pt x="14" y="0"/>
                  <a:pt x="14" y="0"/>
                </a:cubicBezTo>
                <a:cubicBezTo>
                  <a:pt x="13" y="0"/>
                  <a:pt x="13" y="0"/>
                  <a:pt x="12" y="0"/>
                </a:cubicBezTo>
                <a:cubicBezTo>
                  <a:pt x="12" y="0"/>
                  <a:pt x="12" y="0"/>
                  <a:pt x="12" y="0"/>
                </a:cubicBezTo>
                <a:cubicBezTo>
                  <a:pt x="12" y="0"/>
                  <a:pt x="11" y="0"/>
                  <a:pt x="10" y="0"/>
                </a:cubicBezTo>
                <a:cubicBezTo>
                  <a:pt x="9" y="0"/>
                  <a:pt x="9" y="0"/>
                  <a:pt x="8" y="1"/>
                </a:cubicBezTo>
                <a:cubicBezTo>
                  <a:pt x="8" y="0"/>
                  <a:pt x="7" y="1"/>
                  <a:pt x="8" y="0"/>
                </a:cubicBezTo>
                <a:cubicBezTo>
                  <a:pt x="8" y="0"/>
                  <a:pt x="7" y="0"/>
                  <a:pt x="7" y="0"/>
                </a:cubicBezTo>
                <a:cubicBezTo>
                  <a:pt x="6" y="0"/>
                  <a:pt x="6" y="0"/>
                  <a:pt x="6" y="0"/>
                </a:cubicBezTo>
                <a:cubicBezTo>
                  <a:pt x="6" y="0"/>
                  <a:pt x="6" y="1"/>
                  <a:pt x="6" y="1"/>
                </a:cubicBezTo>
                <a:cubicBezTo>
                  <a:pt x="7" y="1"/>
                  <a:pt x="7" y="1"/>
                  <a:pt x="7" y="1"/>
                </a:cubicBezTo>
                <a:cubicBezTo>
                  <a:pt x="7" y="1"/>
                  <a:pt x="6" y="1"/>
                  <a:pt x="6" y="1"/>
                </a:cubicBezTo>
                <a:cubicBezTo>
                  <a:pt x="5" y="2"/>
                  <a:pt x="5" y="2"/>
                  <a:pt x="4" y="2"/>
                </a:cubicBezTo>
                <a:cubicBezTo>
                  <a:pt x="4" y="2"/>
                  <a:pt x="5" y="1"/>
                  <a:pt x="5" y="1"/>
                </a:cubicBezTo>
                <a:cubicBezTo>
                  <a:pt x="5" y="1"/>
                  <a:pt x="4" y="2"/>
                  <a:pt x="4" y="1"/>
                </a:cubicBezTo>
                <a:cubicBezTo>
                  <a:pt x="3" y="2"/>
                  <a:pt x="4" y="1"/>
                  <a:pt x="4" y="2"/>
                </a:cubicBezTo>
                <a:cubicBezTo>
                  <a:pt x="4" y="2"/>
                  <a:pt x="4" y="2"/>
                  <a:pt x="3" y="2"/>
                </a:cubicBezTo>
                <a:cubicBezTo>
                  <a:pt x="3" y="3"/>
                  <a:pt x="3" y="3"/>
                  <a:pt x="3" y="3"/>
                </a:cubicBezTo>
                <a:cubicBezTo>
                  <a:pt x="3" y="3"/>
                  <a:pt x="4" y="2"/>
                  <a:pt x="4" y="2"/>
                </a:cubicBezTo>
                <a:cubicBezTo>
                  <a:pt x="3" y="3"/>
                  <a:pt x="3" y="3"/>
                  <a:pt x="3" y="3"/>
                </a:cubicBezTo>
                <a:cubicBezTo>
                  <a:pt x="3" y="4"/>
                  <a:pt x="3" y="4"/>
                  <a:pt x="2" y="4"/>
                </a:cubicBezTo>
                <a:cubicBezTo>
                  <a:pt x="2" y="6"/>
                  <a:pt x="2" y="6"/>
                  <a:pt x="2" y="6"/>
                </a:cubicBezTo>
                <a:cubicBezTo>
                  <a:pt x="2" y="6"/>
                  <a:pt x="2" y="7"/>
                  <a:pt x="1" y="7"/>
                </a:cubicBezTo>
                <a:cubicBezTo>
                  <a:pt x="1" y="7"/>
                  <a:pt x="1" y="7"/>
                  <a:pt x="1" y="7"/>
                </a:cubicBezTo>
                <a:cubicBezTo>
                  <a:pt x="1" y="8"/>
                  <a:pt x="1" y="8"/>
                  <a:pt x="1" y="8"/>
                </a:cubicBezTo>
                <a:cubicBezTo>
                  <a:pt x="0" y="8"/>
                  <a:pt x="1" y="8"/>
                  <a:pt x="1" y="7"/>
                </a:cubicBezTo>
                <a:cubicBezTo>
                  <a:pt x="1" y="7"/>
                  <a:pt x="0" y="8"/>
                  <a:pt x="0" y="8"/>
                </a:cubicBezTo>
                <a:cubicBezTo>
                  <a:pt x="1" y="8"/>
                  <a:pt x="1" y="9"/>
                  <a:pt x="1" y="8"/>
                </a:cubicBezTo>
                <a:cubicBezTo>
                  <a:pt x="1" y="9"/>
                  <a:pt x="1" y="9"/>
                  <a:pt x="1" y="10"/>
                </a:cubicBezTo>
                <a:cubicBezTo>
                  <a:pt x="1" y="10"/>
                  <a:pt x="1" y="11"/>
                  <a:pt x="1" y="12"/>
                </a:cubicBezTo>
                <a:cubicBezTo>
                  <a:pt x="1" y="12"/>
                  <a:pt x="1" y="11"/>
                  <a:pt x="1" y="11"/>
                </a:cubicBezTo>
                <a:cubicBezTo>
                  <a:pt x="1" y="13"/>
                  <a:pt x="2" y="13"/>
                  <a:pt x="2" y="15"/>
                </a:cubicBezTo>
                <a:cubicBezTo>
                  <a:pt x="1" y="16"/>
                  <a:pt x="2" y="16"/>
                  <a:pt x="2" y="17"/>
                </a:cubicBezTo>
                <a:cubicBezTo>
                  <a:pt x="1" y="17"/>
                  <a:pt x="1" y="19"/>
                  <a:pt x="1" y="19"/>
                </a:cubicBezTo>
                <a:cubicBezTo>
                  <a:pt x="1" y="18"/>
                  <a:pt x="1" y="18"/>
                  <a:pt x="1" y="18"/>
                </a:cubicBezTo>
                <a:cubicBezTo>
                  <a:pt x="1" y="19"/>
                  <a:pt x="1" y="19"/>
                  <a:pt x="1" y="19"/>
                </a:cubicBezTo>
                <a:cubicBezTo>
                  <a:pt x="1" y="19"/>
                  <a:pt x="1" y="21"/>
                  <a:pt x="1" y="22"/>
                </a:cubicBezTo>
                <a:cubicBezTo>
                  <a:pt x="2" y="22"/>
                  <a:pt x="2" y="22"/>
                  <a:pt x="2" y="22"/>
                </a:cubicBezTo>
                <a:cubicBezTo>
                  <a:pt x="2" y="23"/>
                  <a:pt x="2" y="24"/>
                  <a:pt x="2" y="25"/>
                </a:cubicBezTo>
                <a:cubicBezTo>
                  <a:pt x="2" y="26"/>
                  <a:pt x="2" y="25"/>
                  <a:pt x="2" y="26"/>
                </a:cubicBezTo>
                <a:cubicBezTo>
                  <a:pt x="2" y="27"/>
                  <a:pt x="2" y="27"/>
                  <a:pt x="2" y="27"/>
                </a:cubicBezTo>
                <a:cubicBezTo>
                  <a:pt x="2" y="26"/>
                  <a:pt x="2" y="26"/>
                  <a:pt x="2" y="25"/>
                </a:cubicBezTo>
                <a:cubicBezTo>
                  <a:pt x="1" y="24"/>
                  <a:pt x="1" y="22"/>
                  <a:pt x="1" y="21"/>
                </a:cubicBezTo>
                <a:cubicBezTo>
                  <a:pt x="0" y="20"/>
                  <a:pt x="1" y="22"/>
                  <a:pt x="1" y="23"/>
                </a:cubicBezTo>
                <a:cubicBezTo>
                  <a:pt x="1" y="23"/>
                  <a:pt x="1" y="23"/>
                  <a:pt x="1" y="23"/>
                </a:cubicBezTo>
                <a:cubicBezTo>
                  <a:pt x="1" y="23"/>
                  <a:pt x="1" y="23"/>
                  <a:pt x="1" y="23"/>
                </a:cubicBezTo>
                <a:cubicBezTo>
                  <a:pt x="1" y="22"/>
                  <a:pt x="1" y="21"/>
                  <a:pt x="0" y="21"/>
                </a:cubicBezTo>
                <a:cubicBezTo>
                  <a:pt x="0" y="22"/>
                  <a:pt x="1" y="22"/>
                  <a:pt x="1" y="23"/>
                </a:cubicBezTo>
                <a:cubicBezTo>
                  <a:pt x="1" y="24"/>
                  <a:pt x="0" y="25"/>
                  <a:pt x="0" y="25"/>
                </a:cubicBezTo>
                <a:cubicBezTo>
                  <a:pt x="1" y="26"/>
                  <a:pt x="1" y="26"/>
                  <a:pt x="1" y="27"/>
                </a:cubicBezTo>
                <a:cubicBezTo>
                  <a:pt x="1" y="27"/>
                  <a:pt x="1" y="27"/>
                  <a:pt x="1" y="27"/>
                </a:cubicBezTo>
                <a:cubicBezTo>
                  <a:pt x="1" y="28"/>
                  <a:pt x="1" y="27"/>
                  <a:pt x="1" y="29"/>
                </a:cubicBezTo>
                <a:cubicBezTo>
                  <a:pt x="1" y="28"/>
                  <a:pt x="1" y="29"/>
                  <a:pt x="1" y="28"/>
                </a:cubicBezTo>
                <a:cubicBezTo>
                  <a:pt x="2" y="29"/>
                  <a:pt x="2" y="30"/>
                  <a:pt x="2" y="31"/>
                </a:cubicBezTo>
                <a:cubicBezTo>
                  <a:pt x="2" y="31"/>
                  <a:pt x="2" y="31"/>
                  <a:pt x="2" y="31"/>
                </a:cubicBezTo>
                <a:cubicBezTo>
                  <a:pt x="2" y="30"/>
                  <a:pt x="2" y="29"/>
                  <a:pt x="2" y="29"/>
                </a:cubicBezTo>
                <a:cubicBezTo>
                  <a:pt x="2" y="28"/>
                  <a:pt x="2" y="28"/>
                  <a:pt x="2" y="28"/>
                </a:cubicBezTo>
                <a:cubicBezTo>
                  <a:pt x="2" y="27"/>
                  <a:pt x="2" y="27"/>
                  <a:pt x="2" y="28"/>
                </a:cubicBezTo>
                <a:cubicBezTo>
                  <a:pt x="2" y="27"/>
                  <a:pt x="2" y="27"/>
                  <a:pt x="2" y="27"/>
                </a:cubicBezTo>
                <a:cubicBezTo>
                  <a:pt x="3" y="27"/>
                  <a:pt x="2" y="28"/>
                  <a:pt x="2" y="28"/>
                </a:cubicBezTo>
                <a:cubicBezTo>
                  <a:pt x="2" y="28"/>
                  <a:pt x="2" y="28"/>
                  <a:pt x="2" y="28"/>
                </a:cubicBezTo>
                <a:cubicBezTo>
                  <a:pt x="3" y="27"/>
                  <a:pt x="3" y="29"/>
                  <a:pt x="3" y="30"/>
                </a:cubicBezTo>
                <a:cubicBezTo>
                  <a:pt x="2" y="31"/>
                  <a:pt x="2" y="32"/>
                  <a:pt x="2" y="32"/>
                </a:cubicBezTo>
                <a:cubicBezTo>
                  <a:pt x="2" y="30"/>
                  <a:pt x="2" y="30"/>
                  <a:pt x="2" y="30"/>
                </a:cubicBezTo>
                <a:cubicBezTo>
                  <a:pt x="2" y="31"/>
                  <a:pt x="2" y="32"/>
                  <a:pt x="2" y="33"/>
                </a:cubicBezTo>
                <a:cubicBezTo>
                  <a:pt x="2" y="33"/>
                  <a:pt x="2" y="33"/>
                  <a:pt x="2" y="33"/>
                </a:cubicBezTo>
                <a:cubicBezTo>
                  <a:pt x="2" y="33"/>
                  <a:pt x="2" y="33"/>
                  <a:pt x="2" y="33"/>
                </a:cubicBezTo>
                <a:cubicBezTo>
                  <a:pt x="2" y="33"/>
                  <a:pt x="2" y="33"/>
                  <a:pt x="2" y="33"/>
                </a:cubicBezTo>
                <a:cubicBezTo>
                  <a:pt x="2" y="34"/>
                  <a:pt x="2" y="35"/>
                  <a:pt x="2" y="35"/>
                </a:cubicBezTo>
                <a:cubicBezTo>
                  <a:pt x="2" y="35"/>
                  <a:pt x="2" y="35"/>
                  <a:pt x="2" y="35"/>
                </a:cubicBezTo>
                <a:cubicBezTo>
                  <a:pt x="2" y="35"/>
                  <a:pt x="2" y="35"/>
                  <a:pt x="2" y="35"/>
                </a:cubicBezTo>
                <a:cubicBezTo>
                  <a:pt x="2" y="34"/>
                  <a:pt x="2" y="34"/>
                  <a:pt x="2" y="34"/>
                </a:cubicBezTo>
                <a:cubicBezTo>
                  <a:pt x="3" y="35"/>
                  <a:pt x="2" y="36"/>
                  <a:pt x="2" y="36"/>
                </a:cubicBezTo>
                <a:cubicBezTo>
                  <a:pt x="2" y="36"/>
                  <a:pt x="2" y="35"/>
                  <a:pt x="2" y="34"/>
                </a:cubicBezTo>
                <a:cubicBezTo>
                  <a:pt x="2" y="34"/>
                  <a:pt x="2" y="35"/>
                  <a:pt x="2" y="37"/>
                </a:cubicBezTo>
                <a:cubicBezTo>
                  <a:pt x="1" y="36"/>
                  <a:pt x="2" y="35"/>
                  <a:pt x="1" y="35"/>
                </a:cubicBezTo>
                <a:cubicBezTo>
                  <a:pt x="1" y="36"/>
                  <a:pt x="1" y="36"/>
                  <a:pt x="1" y="37"/>
                </a:cubicBezTo>
                <a:cubicBezTo>
                  <a:pt x="1" y="37"/>
                  <a:pt x="1" y="36"/>
                  <a:pt x="1" y="36"/>
                </a:cubicBezTo>
                <a:cubicBezTo>
                  <a:pt x="1" y="37"/>
                  <a:pt x="1" y="37"/>
                  <a:pt x="1" y="37"/>
                </a:cubicBezTo>
                <a:cubicBezTo>
                  <a:pt x="1" y="35"/>
                  <a:pt x="0" y="37"/>
                  <a:pt x="0" y="36"/>
                </a:cubicBezTo>
                <a:cubicBezTo>
                  <a:pt x="0" y="36"/>
                  <a:pt x="1" y="37"/>
                  <a:pt x="0" y="38"/>
                </a:cubicBezTo>
                <a:cubicBezTo>
                  <a:pt x="1" y="37"/>
                  <a:pt x="1" y="37"/>
                  <a:pt x="1" y="37"/>
                </a:cubicBezTo>
                <a:cubicBezTo>
                  <a:pt x="1" y="38"/>
                  <a:pt x="1" y="38"/>
                  <a:pt x="1" y="38"/>
                </a:cubicBezTo>
                <a:cubicBezTo>
                  <a:pt x="1" y="39"/>
                  <a:pt x="0" y="37"/>
                  <a:pt x="0" y="38"/>
                </a:cubicBezTo>
                <a:cubicBezTo>
                  <a:pt x="0" y="39"/>
                  <a:pt x="0" y="39"/>
                  <a:pt x="0" y="39"/>
                </a:cubicBezTo>
                <a:cubicBezTo>
                  <a:pt x="1" y="39"/>
                  <a:pt x="1" y="39"/>
                  <a:pt x="1" y="39"/>
                </a:cubicBezTo>
                <a:cubicBezTo>
                  <a:pt x="1" y="39"/>
                  <a:pt x="1" y="40"/>
                  <a:pt x="1" y="40"/>
                </a:cubicBezTo>
                <a:cubicBezTo>
                  <a:pt x="1" y="41"/>
                  <a:pt x="1" y="41"/>
                  <a:pt x="1" y="42"/>
                </a:cubicBezTo>
                <a:cubicBezTo>
                  <a:pt x="2" y="43"/>
                  <a:pt x="2" y="45"/>
                  <a:pt x="2" y="46"/>
                </a:cubicBezTo>
                <a:cubicBezTo>
                  <a:pt x="2" y="45"/>
                  <a:pt x="1" y="46"/>
                  <a:pt x="1" y="47"/>
                </a:cubicBezTo>
                <a:cubicBezTo>
                  <a:pt x="1" y="46"/>
                  <a:pt x="1" y="46"/>
                  <a:pt x="1" y="46"/>
                </a:cubicBezTo>
                <a:cubicBezTo>
                  <a:pt x="1" y="46"/>
                  <a:pt x="1" y="47"/>
                  <a:pt x="1" y="46"/>
                </a:cubicBezTo>
                <a:cubicBezTo>
                  <a:pt x="1" y="47"/>
                  <a:pt x="1" y="47"/>
                  <a:pt x="1" y="48"/>
                </a:cubicBezTo>
                <a:cubicBezTo>
                  <a:pt x="1" y="49"/>
                  <a:pt x="1" y="48"/>
                  <a:pt x="1" y="48"/>
                </a:cubicBezTo>
                <a:cubicBezTo>
                  <a:pt x="1" y="49"/>
                  <a:pt x="1" y="48"/>
                  <a:pt x="1" y="49"/>
                </a:cubicBezTo>
                <a:cubicBezTo>
                  <a:pt x="1" y="49"/>
                  <a:pt x="1" y="49"/>
                  <a:pt x="1" y="49"/>
                </a:cubicBezTo>
                <a:cubicBezTo>
                  <a:pt x="1" y="50"/>
                  <a:pt x="1" y="51"/>
                  <a:pt x="1" y="51"/>
                </a:cubicBezTo>
                <a:cubicBezTo>
                  <a:pt x="1" y="51"/>
                  <a:pt x="1" y="53"/>
                  <a:pt x="1" y="53"/>
                </a:cubicBezTo>
                <a:cubicBezTo>
                  <a:pt x="1" y="54"/>
                  <a:pt x="1" y="52"/>
                  <a:pt x="1" y="53"/>
                </a:cubicBezTo>
                <a:cubicBezTo>
                  <a:pt x="1" y="53"/>
                  <a:pt x="1" y="54"/>
                  <a:pt x="1" y="55"/>
                </a:cubicBezTo>
                <a:cubicBezTo>
                  <a:pt x="1" y="54"/>
                  <a:pt x="1" y="54"/>
                  <a:pt x="1" y="54"/>
                </a:cubicBezTo>
                <a:cubicBezTo>
                  <a:pt x="1" y="54"/>
                  <a:pt x="1" y="54"/>
                  <a:pt x="1" y="54"/>
                </a:cubicBezTo>
                <a:cubicBezTo>
                  <a:pt x="1" y="56"/>
                  <a:pt x="1" y="55"/>
                  <a:pt x="1" y="57"/>
                </a:cubicBezTo>
                <a:cubicBezTo>
                  <a:pt x="1" y="56"/>
                  <a:pt x="1" y="57"/>
                  <a:pt x="1" y="56"/>
                </a:cubicBezTo>
                <a:cubicBezTo>
                  <a:pt x="1" y="57"/>
                  <a:pt x="1" y="58"/>
                  <a:pt x="1" y="57"/>
                </a:cubicBezTo>
                <a:cubicBezTo>
                  <a:pt x="1" y="58"/>
                  <a:pt x="1" y="58"/>
                  <a:pt x="1" y="59"/>
                </a:cubicBezTo>
                <a:cubicBezTo>
                  <a:pt x="1" y="60"/>
                  <a:pt x="1" y="60"/>
                  <a:pt x="2" y="61"/>
                </a:cubicBezTo>
                <a:cubicBezTo>
                  <a:pt x="2" y="61"/>
                  <a:pt x="2" y="62"/>
                  <a:pt x="2" y="62"/>
                </a:cubicBezTo>
                <a:cubicBezTo>
                  <a:pt x="2" y="63"/>
                  <a:pt x="2" y="63"/>
                  <a:pt x="2" y="63"/>
                </a:cubicBezTo>
                <a:cubicBezTo>
                  <a:pt x="4" y="65"/>
                  <a:pt x="5" y="67"/>
                  <a:pt x="8" y="68"/>
                </a:cubicBezTo>
                <a:cubicBezTo>
                  <a:pt x="8" y="68"/>
                  <a:pt x="8" y="68"/>
                  <a:pt x="8" y="68"/>
                </a:cubicBezTo>
                <a:cubicBezTo>
                  <a:pt x="10" y="68"/>
                  <a:pt x="7" y="67"/>
                  <a:pt x="9" y="68"/>
                </a:cubicBezTo>
                <a:cubicBezTo>
                  <a:pt x="9" y="68"/>
                  <a:pt x="10" y="68"/>
                  <a:pt x="11" y="68"/>
                </a:cubicBezTo>
                <a:cubicBezTo>
                  <a:pt x="13" y="68"/>
                  <a:pt x="14" y="68"/>
                  <a:pt x="16" y="68"/>
                </a:cubicBezTo>
                <a:cubicBezTo>
                  <a:pt x="16" y="68"/>
                  <a:pt x="16" y="68"/>
                  <a:pt x="16" y="68"/>
                </a:cubicBezTo>
                <a:cubicBezTo>
                  <a:pt x="17" y="69"/>
                  <a:pt x="19" y="68"/>
                  <a:pt x="20" y="69"/>
                </a:cubicBezTo>
                <a:cubicBezTo>
                  <a:pt x="20" y="69"/>
                  <a:pt x="20" y="69"/>
                  <a:pt x="20" y="69"/>
                </a:cubicBezTo>
                <a:cubicBezTo>
                  <a:pt x="22" y="69"/>
                  <a:pt x="24" y="68"/>
                  <a:pt x="26" y="68"/>
                </a:cubicBezTo>
                <a:cubicBezTo>
                  <a:pt x="26" y="68"/>
                  <a:pt x="26" y="69"/>
                  <a:pt x="26" y="69"/>
                </a:cubicBezTo>
                <a:cubicBezTo>
                  <a:pt x="27" y="69"/>
                  <a:pt x="29" y="69"/>
                  <a:pt x="30" y="68"/>
                </a:cubicBezTo>
                <a:cubicBezTo>
                  <a:pt x="31" y="69"/>
                  <a:pt x="31" y="68"/>
                  <a:pt x="32" y="69"/>
                </a:cubicBezTo>
                <a:cubicBezTo>
                  <a:pt x="33" y="69"/>
                  <a:pt x="32" y="69"/>
                  <a:pt x="32" y="69"/>
                </a:cubicBezTo>
                <a:cubicBezTo>
                  <a:pt x="33" y="69"/>
                  <a:pt x="34" y="69"/>
                  <a:pt x="34" y="69"/>
                </a:cubicBezTo>
                <a:cubicBezTo>
                  <a:pt x="36" y="69"/>
                  <a:pt x="37" y="68"/>
                  <a:pt x="39" y="68"/>
                </a:cubicBezTo>
                <a:cubicBezTo>
                  <a:pt x="39" y="69"/>
                  <a:pt x="38" y="68"/>
                  <a:pt x="38" y="69"/>
                </a:cubicBezTo>
                <a:cubicBezTo>
                  <a:pt x="38" y="69"/>
                  <a:pt x="38" y="69"/>
                  <a:pt x="39" y="69"/>
                </a:cubicBezTo>
                <a:cubicBezTo>
                  <a:pt x="39" y="69"/>
                  <a:pt x="39" y="69"/>
                  <a:pt x="39" y="69"/>
                </a:cubicBezTo>
                <a:cubicBezTo>
                  <a:pt x="39" y="69"/>
                  <a:pt x="41" y="69"/>
                  <a:pt x="41" y="69"/>
                </a:cubicBezTo>
                <a:cubicBezTo>
                  <a:pt x="41" y="68"/>
                  <a:pt x="40" y="68"/>
                  <a:pt x="40" y="68"/>
                </a:cubicBezTo>
                <a:cubicBezTo>
                  <a:pt x="41" y="68"/>
                  <a:pt x="42" y="68"/>
                  <a:pt x="43" y="68"/>
                </a:cubicBezTo>
                <a:cubicBezTo>
                  <a:pt x="43" y="68"/>
                  <a:pt x="42" y="68"/>
                  <a:pt x="42" y="68"/>
                </a:cubicBezTo>
                <a:cubicBezTo>
                  <a:pt x="44" y="68"/>
                  <a:pt x="44" y="68"/>
                  <a:pt x="45" y="67"/>
                </a:cubicBezTo>
                <a:cubicBezTo>
                  <a:pt x="47" y="68"/>
                  <a:pt x="44" y="68"/>
                  <a:pt x="44" y="68"/>
                </a:cubicBezTo>
                <a:cubicBezTo>
                  <a:pt x="45" y="68"/>
                  <a:pt x="45" y="69"/>
                  <a:pt x="45" y="69"/>
                </a:cubicBezTo>
                <a:cubicBezTo>
                  <a:pt x="46" y="69"/>
                  <a:pt x="47" y="68"/>
                  <a:pt x="48" y="68"/>
                </a:cubicBezTo>
                <a:cubicBezTo>
                  <a:pt x="48" y="69"/>
                  <a:pt x="48" y="69"/>
                  <a:pt x="48" y="69"/>
                </a:cubicBezTo>
                <a:cubicBezTo>
                  <a:pt x="49" y="68"/>
                  <a:pt x="51" y="68"/>
                  <a:pt x="52" y="68"/>
                </a:cubicBezTo>
                <a:cubicBezTo>
                  <a:pt x="51" y="68"/>
                  <a:pt x="51" y="68"/>
                  <a:pt x="51" y="68"/>
                </a:cubicBezTo>
                <a:cubicBezTo>
                  <a:pt x="52" y="68"/>
                  <a:pt x="52" y="68"/>
                  <a:pt x="53" y="68"/>
                </a:cubicBezTo>
                <a:cubicBezTo>
                  <a:pt x="53" y="68"/>
                  <a:pt x="54" y="68"/>
                  <a:pt x="53" y="68"/>
                </a:cubicBezTo>
                <a:cubicBezTo>
                  <a:pt x="54" y="68"/>
                  <a:pt x="57" y="68"/>
                  <a:pt x="57" y="67"/>
                </a:cubicBezTo>
                <a:cubicBezTo>
                  <a:pt x="58" y="68"/>
                  <a:pt x="58" y="68"/>
                  <a:pt x="57" y="68"/>
                </a:cubicBezTo>
                <a:cubicBezTo>
                  <a:pt x="57" y="68"/>
                  <a:pt x="56" y="68"/>
                  <a:pt x="56" y="68"/>
                </a:cubicBezTo>
                <a:cubicBezTo>
                  <a:pt x="56" y="68"/>
                  <a:pt x="57" y="68"/>
                  <a:pt x="57" y="68"/>
                </a:cubicBezTo>
                <a:cubicBezTo>
                  <a:pt x="58" y="68"/>
                  <a:pt x="60" y="68"/>
                  <a:pt x="60" y="67"/>
                </a:cubicBezTo>
                <a:cubicBezTo>
                  <a:pt x="61" y="68"/>
                  <a:pt x="61" y="68"/>
                  <a:pt x="61" y="68"/>
                </a:cubicBezTo>
                <a:cubicBezTo>
                  <a:pt x="62" y="68"/>
                  <a:pt x="62" y="68"/>
                  <a:pt x="62" y="67"/>
                </a:cubicBezTo>
                <a:cubicBezTo>
                  <a:pt x="61" y="67"/>
                  <a:pt x="61" y="67"/>
                  <a:pt x="63" y="67"/>
                </a:cubicBezTo>
                <a:cubicBezTo>
                  <a:pt x="64" y="67"/>
                  <a:pt x="61" y="68"/>
                  <a:pt x="63" y="67"/>
                </a:cubicBezTo>
                <a:cubicBezTo>
                  <a:pt x="63" y="67"/>
                  <a:pt x="63" y="67"/>
                  <a:pt x="63" y="67"/>
                </a:cubicBezTo>
                <a:cubicBezTo>
                  <a:pt x="64" y="68"/>
                  <a:pt x="64" y="66"/>
                  <a:pt x="65" y="66"/>
                </a:cubicBezTo>
                <a:cubicBezTo>
                  <a:pt x="65" y="66"/>
                  <a:pt x="64" y="67"/>
                  <a:pt x="65" y="66"/>
                </a:cubicBezTo>
                <a:cubicBezTo>
                  <a:pt x="66" y="65"/>
                  <a:pt x="66" y="65"/>
                  <a:pt x="67" y="64"/>
                </a:cubicBezTo>
                <a:cubicBezTo>
                  <a:pt x="67" y="64"/>
                  <a:pt x="67" y="64"/>
                  <a:pt x="67" y="64"/>
                </a:cubicBezTo>
                <a:cubicBezTo>
                  <a:pt x="68" y="63"/>
                  <a:pt x="69" y="62"/>
                  <a:pt x="69" y="61"/>
                </a:cubicBezTo>
                <a:cubicBezTo>
                  <a:pt x="69" y="61"/>
                  <a:pt x="69" y="61"/>
                  <a:pt x="69" y="61"/>
                </a:cubicBezTo>
                <a:cubicBezTo>
                  <a:pt x="69" y="60"/>
                  <a:pt x="69" y="60"/>
                  <a:pt x="69" y="60"/>
                </a:cubicBezTo>
                <a:cubicBezTo>
                  <a:pt x="69" y="60"/>
                  <a:pt x="69" y="60"/>
                  <a:pt x="69" y="59"/>
                </a:cubicBezTo>
                <a:cubicBezTo>
                  <a:pt x="69" y="59"/>
                  <a:pt x="69" y="59"/>
                  <a:pt x="69" y="59"/>
                </a:cubicBezTo>
                <a:cubicBezTo>
                  <a:pt x="69" y="59"/>
                  <a:pt x="69" y="60"/>
                  <a:pt x="68" y="61"/>
                </a:cubicBezTo>
                <a:cubicBezTo>
                  <a:pt x="69" y="60"/>
                  <a:pt x="68" y="62"/>
                  <a:pt x="67" y="62"/>
                </a:cubicBezTo>
                <a:cubicBezTo>
                  <a:pt x="67" y="62"/>
                  <a:pt x="67" y="62"/>
                  <a:pt x="67" y="62"/>
                </a:cubicBezTo>
                <a:cubicBezTo>
                  <a:pt x="66" y="64"/>
                  <a:pt x="64" y="65"/>
                  <a:pt x="62" y="65"/>
                </a:cubicBezTo>
                <a:cubicBezTo>
                  <a:pt x="61" y="66"/>
                  <a:pt x="59" y="65"/>
                  <a:pt x="58" y="66"/>
                </a:cubicBezTo>
                <a:cubicBezTo>
                  <a:pt x="57" y="66"/>
                  <a:pt x="57" y="66"/>
                  <a:pt x="56" y="66"/>
                </a:cubicBezTo>
                <a:cubicBezTo>
                  <a:pt x="57" y="66"/>
                  <a:pt x="56" y="66"/>
                  <a:pt x="55" y="65"/>
                </a:cubicBezTo>
                <a:cubicBezTo>
                  <a:pt x="55" y="66"/>
                  <a:pt x="55" y="66"/>
                  <a:pt x="54" y="66"/>
                </a:cubicBezTo>
                <a:cubicBezTo>
                  <a:pt x="54" y="66"/>
                  <a:pt x="52" y="65"/>
                  <a:pt x="51" y="65"/>
                </a:cubicBezTo>
                <a:cubicBezTo>
                  <a:pt x="51" y="65"/>
                  <a:pt x="52" y="65"/>
                  <a:pt x="52" y="65"/>
                </a:cubicBezTo>
                <a:cubicBezTo>
                  <a:pt x="51" y="65"/>
                  <a:pt x="51" y="65"/>
                  <a:pt x="51" y="65"/>
                </a:cubicBezTo>
                <a:cubicBezTo>
                  <a:pt x="51" y="65"/>
                  <a:pt x="51" y="65"/>
                  <a:pt x="51" y="65"/>
                </a:cubicBezTo>
                <a:cubicBezTo>
                  <a:pt x="49" y="65"/>
                  <a:pt x="49" y="65"/>
                  <a:pt x="47" y="65"/>
                </a:cubicBezTo>
                <a:cubicBezTo>
                  <a:pt x="47" y="65"/>
                  <a:pt x="46" y="65"/>
                  <a:pt x="45" y="65"/>
                </a:cubicBezTo>
                <a:cubicBezTo>
                  <a:pt x="45" y="65"/>
                  <a:pt x="44" y="65"/>
                  <a:pt x="44" y="65"/>
                </a:cubicBezTo>
                <a:cubicBezTo>
                  <a:pt x="43" y="65"/>
                  <a:pt x="43" y="65"/>
                  <a:pt x="43" y="65"/>
                </a:cubicBezTo>
                <a:cubicBezTo>
                  <a:pt x="42" y="66"/>
                  <a:pt x="42" y="65"/>
                  <a:pt x="41" y="65"/>
                </a:cubicBezTo>
                <a:cubicBezTo>
                  <a:pt x="41" y="65"/>
                  <a:pt x="41" y="65"/>
                  <a:pt x="41" y="65"/>
                </a:cubicBezTo>
                <a:cubicBezTo>
                  <a:pt x="41" y="66"/>
                  <a:pt x="39" y="65"/>
                  <a:pt x="38" y="65"/>
                </a:cubicBezTo>
                <a:cubicBezTo>
                  <a:pt x="31" y="66"/>
                  <a:pt x="27" y="65"/>
                  <a:pt x="20" y="65"/>
                </a:cubicBezTo>
                <a:cubicBezTo>
                  <a:pt x="20" y="65"/>
                  <a:pt x="21" y="65"/>
                  <a:pt x="20" y="65"/>
                </a:cubicBezTo>
                <a:cubicBezTo>
                  <a:pt x="20" y="65"/>
                  <a:pt x="19" y="65"/>
                  <a:pt x="19" y="65"/>
                </a:cubicBezTo>
                <a:cubicBezTo>
                  <a:pt x="19" y="65"/>
                  <a:pt x="19" y="65"/>
                  <a:pt x="19" y="65"/>
                </a:cubicBezTo>
                <a:cubicBezTo>
                  <a:pt x="20" y="65"/>
                  <a:pt x="20" y="65"/>
                  <a:pt x="20" y="65"/>
                </a:cubicBezTo>
                <a:cubicBezTo>
                  <a:pt x="20" y="65"/>
                  <a:pt x="20" y="65"/>
                  <a:pt x="20" y="65"/>
                </a:cubicBezTo>
                <a:cubicBezTo>
                  <a:pt x="21" y="65"/>
                  <a:pt x="21" y="65"/>
                  <a:pt x="21" y="65"/>
                </a:cubicBezTo>
                <a:cubicBezTo>
                  <a:pt x="21" y="65"/>
                  <a:pt x="21" y="66"/>
                  <a:pt x="20" y="66"/>
                </a:cubicBezTo>
                <a:cubicBezTo>
                  <a:pt x="20" y="66"/>
                  <a:pt x="20" y="66"/>
                  <a:pt x="20" y="66"/>
                </a:cubicBezTo>
                <a:cubicBezTo>
                  <a:pt x="19" y="65"/>
                  <a:pt x="19" y="66"/>
                  <a:pt x="19" y="66"/>
                </a:cubicBezTo>
                <a:cubicBezTo>
                  <a:pt x="18" y="65"/>
                  <a:pt x="18" y="66"/>
                  <a:pt x="18" y="65"/>
                </a:cubicBezTo>
                <a:cubicBezTo>
                  <a:pt x="16" y="65"/>
                  <a:pt x="16" y="65"/>
                  <a:pt x="16" y="65"/>
                </a:cubicBezTo>
                <a:cubicBezTo>
                  <a:pt x="15" y="66"/>
                  <a:pt x="14" y="65"/>
                  <a:pt x="14" y="65"/>
                </a:cubicBezTo>
                <a:cubicBezTo>
                  <a:pt x="14" y="65"/>
                  <a:pt x="15" y="65"/>
                  <a:pt x="16" y="65"/>
                </a:cubicBezTo>
                <a:cubicBezTo>
                  <a:pt x="15" y="65"/>
                  <a:pt x="15" y="65"/>
                  <a:pt x="15" y="65"/>
                </a:cubicBezTo>
                <a:cubicBezTo>
                  <a:pt x="15" y="65"/>
                  <a:pt x="15" y="65"/>
                  <a:pt x="15" y="65"/>
                </a:cubicBezTo>
                <a:cubicBezTo>
                  <a:pt x="14" y="65"/>
                  <a:pt x="14" y="65"/>
                  <a:pt x="14" y="65"/>
                </a:cubicBezTo>
                <a:cubicBezTo>
                  <a:pt x="14" y="65"/>
                  <a:pt x="14" y="65"/>
                  <a:pt x="14" y="65"/>
                </a:cubicBezTo>
                <a:cubicBezTo>
                  <a:pt x="14" y="65"/>
                  <a:pt x="14" y="65"/>
                  <a:pt x="13" y="65"/>
                </a:cubicBezTo>
                <a:cubicBezTo>
                  <a:pt x="13" y="65"/>
                  <a:pt x="13" y="65"/>
                  <a:pt x="13" y="65"/>
                </a:cubicBezTo>
                <a:cubicBezTo>
                  <a:pt x="13" y="65"/>
                  <a:pt x="13" y="65"/>
                  <a:pt x="13" y="65"/>
                </a:cubicBezTo>
                <a:cubicBezTo>
                  <a:pt x="13" y="65"/>
                  <a:pt x="12" y="65"/>
                  <a:pt x="12" y="65"/>
                </a:cubicBezTo>
                <a:cubicBezTo>
                  <a:pt x="11" y="64"/>
                  <a:pt x="11" y="64"/>
                  <a:pt x="11" y="64"/>
                </a:cubicBezTo>
                <a:cubicBezTo>
                  <a:pt x="10" y="64"/>
                  <a:pt x="10" y="64"/>
                  <a:pt x="10" y="65"/>
                </a:cubicBezTo>
                <a:cubicBezTo>
                  <a:pt x="9" y="65"/>
                  <a:pt x="9" y="64"/>
                  <a:pt x="9" y="64"/>
                </a:cubicBezTo>
                <a:cubicBezTo>
                  <a:pt x="9" y="64"/>
                  <a:pt x="8" y="64"/>
                  <a:pt x="8" y="64"/>
                </a:cubicBezTo>
                <a:cubicBezTo>
                  <a:pt x="8" y="64"/>
                  <a:pt x="7" y="64"/>
                  <a:pt x="7" y="64"/>
                </a:cubicBezTo>
                <a:cubicBezTo>
                  <a:pt x="7" y="63"/>
                  <a:pt x="7" y="63"/>
                  <a:pt x="7" y="63"/>
                </a:cubicBezTo>
                <a:cubicBezTo>
                  <a:pt x="6" y="63"/>
                  <a:pt x="6" y="63"/>
                  <a:pt x="6" y="63"/>
                </a:cubicBezTo>
                <a:cubicBezTo>
                  <a:pt x="6" y="63"/>
                  <a:pt x="6" y="62"/>
                  <a:pt x="6" y="62"/>
                </a:cubicBezTo>
                <a:cubicBezTo>
                  <a:pt x="5" y="62"/>
                  <a:pt x="5" y="61"/>
                  <a:pt x="5" y="61"/>
                </a:cubicBezTo>
                <a:cubicBezTo>
                  <a:pt x="5" y="61"/>
                  <a:pt x="5" y="61"/>
                  <a:pt x="5" y="61"/>
                </a:cubicBezTo>
                <a:cubicBezTo>
                  <a:pt x="5" y="60"/>
                  <a:pt x="5" y="60"/>
                  <a:pt x="5" y="59"/>
                </a:cubicBezTo>
                <a:cubicBezTo>
                  <a:pt x="5" y="59"/>
                  <a:pt x="5" y="59"/>
                  <a:pt x="5" y="59"/>
                </a:cubicBezTo>
                <a:cubicBezTo>
                  <a:pt x="5" y="59"/>
                  <a:pt x="5" y="59"/>
                  <a:pt x="5" y="59"/>
                </a:cubicBezTo>
                <a:cubicBezTo>
                  <a:pt x="5" y="58"/>
                  <a:pt x="4" y="58"/>
                  <a:pt x="4" y="58"/>
                </a:cubicBezTo>
                <a:cubicBezTo>
                  <a:pt x="4" y="58"/>
                  <a:pt x="4" y="58"/>
                  <a:pt x="4" y="58"/>
                </a:cubicBezTo>
                <a:cubicBezTo>
                  <a:pt x="4" y="58"/>
                  <a:pt x="4" y="57"/>
                  <a:pt x="4" y="57"/>
                </a:cubicBezTo>
                <a:cubicBezTo>
                  <a:pt x="4" y="56"/>
                  <a:pt x="4" y="56"/>
                  <a:pt x="4" y="56"/>
                </a:cubicBezTo>
                <a:cubicBezTo>
                  <a:pt x="4" y="56"/>
                  <a:pt x="4" y="56"/>
                  <a:pt x="4" y="56"/>
                </a:cubicBezTo>
                <a:cubicBezTo>
                  <a:pt x="4" y="55"/>
                  <a:pt x="4" y="55"/>
                  <a:pt x="4" y="56"/>
                </a:cubicBezTo>
                <a:cubicBezTo>
                  <a:pt x="4" y="55"/>
                  <a:pt x="4" y="54"/>
                  <a:pt x="4" y="53"/>
                </a:cubicBezTo>
                <a:cubicBezTo>
                  <a:pt x="4" y="53"/>
                  <a:pt x="4" y="53"/>
                  <a:pt x="4" y="53"/>
                </a:cubicBezTo>
                <a:cubicBezTo>
                  <a:pt x="4" y="52"/>
                  <a:pt x="4" y="52"/>
                  <a:pt x="4" y="52"/>
                </a:cubicBezTo>
                <a:cubicBezTo>
                  <a:pt x="4" y="52"/>
                  <a:pt x="4" y="51"/>
                  <a:pt x="4" y="50"/>
                </a:cubicBezTo>
                <a:cubicBezTo>
                  <a:pt x="5" y="50"/>
                  <a:pt x="5" y="50"/>
                  <a:pt x="5" y="50"/>
                </a:cubicBezTo>
                <a:cubicBezTo>
                  <a:pt x="5" y="50"/>
                  <a:pt x="5" y="50"/>
                  <a:pt x="5" y="50"/>
                </a:cubicBezTo>
                <a:cubicBezTo>
                  <a:pt x="4" y="49"/>
                  <a:pt x="5" y="48"/>
                  <a:pt x="5" y="48"/>
                </a:cubicBezTo>
                <a:cubicBezTo>
                  <a:pt x="4" y="46"/>
                  <a:pt x="5" y="44"/>
                  <a:pt x="5" y="43"/>
                </a:cubicBezTo>
                <a:close/>
                <a:moveTo>
                  <a:pt x="68" y="19"/>
                </a:moveTo>
                <a:cubicBezTo>
                  <a:pt x="68" y="19"/>
                  <a:pt x="68" y="19"/>
                  <a:pt x="68" y="19"/>
                </a:cubicBezTo>
                <a:cubicBezTo>
                  <a:pt x="68" y="20"/>
                  <a:pt x="68" y="20"/>
                  <a:pt x="68" y="19"/>
                </a:cubicBezTo>
                <a:close/>
                <a:moveTo>
                  <a:pt x="68" y="10"/>
                </a:moveTo>
                <a:cubicBezTo>
                  <a:pt x="68" y="11"/>
                  <a:pt x="68" y="11"/>
                  <a:pt x="67" y="11"/>
                </a:cubicBezTo>
                <a:cubicBezTo>
                  <a:pt x="68" y="10"/>
                  <a:pt x="68" y="10"/>
                  <a:pt x="68" y="9"/>
                </a:cubicBezTo>
                <a:cubicBezTo>
                  <a:pt x="67" y="9"/>
                  <a:pt x="67" y="9"/>
                  <a:pt x="67" y="8"/>
                </a:cubicBezTo>
                <a:cubicBezTo>
                  <a:pt x="67" y="8"/>
                  <a:pt x="67" y="8"/>
                  <a:pt x="67" y="8"/>
                </a:cubicBezTo>
                <a:cubicBezTo>
                  <a:pt x="67" y="8"/>
                  <a:pt x="67" y="8"/>
                  <a:pt x="67" y="8"/>
                </a:cubicBezTo>
                <a:cubicBezTo>
                  <a:pt x="68" y="8"/>
                  <a:pt x="67" y="10"/>
                  <a:pt x="68" y="10"/>
                </a:cubicBezTo>
                <a:close/>
                <a:moveTo>
                  <a:pt x="69" y="31"/>
                </a:moveTo>
                <a:cubicBezTo>
                  <a:pt x="69" y="31"/>
                  <a:pt x="69" y="31"/>
                  <a:pt x="69" y="31"/>
                </a:cubicBezTo>
                <a:cubicBezTo>
                  <a:pt x="69" y="31"/>
                  <a:pt x="69" y="31"/>
                  <a:pt x="69" y="31"/>
                </a:cubicBezTo>
                <a:close/>
                <a:moveTo>
                  <a:pt x="69" y="26"/>
                </a:moveTo>
                <a:cubicBezTo>
                  <a:pt x="69" y="25"/>
                  <a:pt x="69" y="25"/>
                  <a:pt x="69" y="25"/>
                </a:cubicBezTo>
                <a:cubicBezTo>
                  <a:pt x="69" y="25"/>
                  <a:pt x="69" y="25"/>
                  <a:pt x="69" y="26"/>
                </a:cubicBezTo>
                <a:close/>
                <a:moveTo>
                  <a:pt x="70" y="14"/>
                </a:moveTo>
                <a:cubicBezTo>
                  <a:pt x="70" y="14"/>
                  <a:pt x="70" y="13"/>
                  <a:pt x="70" y="13"/>
                </a:cubicBezTo>
                <a:cubicBezTo>
                  <a:pt x="70" y="13"/>
                  <a:pt x="70" y="14"/>
                  <a:pt x="70" y="14"/>
                </a:cubicBezTo>
                <a:close/>
                <a:moveTo>
                  <a:pt x="7" y="1"/>
                </a:moveTo>
                <a:cubicBezTo>
                  <a:pt x="7" y="1"/>
                  <a:pt x="8" y="1"/>
                  <a:pt x="7" y="1"/>
                </a:cubicBezTo>
                <a:cubicBezTo>
                  <a:pt x="7" y="1"/>
                  <a:pt x="6" y="1"/>
                  <a:pt x="6" y="1"/>
                </a:cubicBezTo>
                <a:cubicBezTo>
                  <a:pt x="6" y="1"/>
                  <a:pt x="6" y="1"/>
                  <a:pt x="6" y="1"/>
                </a:cubicBezTo>
                <a:cubicBezTo>
                  <a:pt x="7" y="1"/>
                  <a:pt x="7" y="1"/>
                  <a:pt x="7" y="1"/>
                </a:cubicBezTo>
                <a:close/>
                <a:moveTo>
                  <a:pt x="3" y="33"/>
                </a:moveTo>
                <a:cubicBezTo>
                  <a:pt x="3" y="33"/>
                  <a:pt x="3" y="33"/>
                  <a:pt x="2" y="33"/>
                </a:cubicBezTo>
                <a:cubicBezTo>
                  <a:pt x="2" y="33"/>
                  <a:pt x="2" y="33"/>
                  <a:pt x="2" y="33"/>
                </a:cubicBezTo>
                <a:cubicBezTo>
                  <a:pt x="2" y="33"/>
                  <a:pt x="2" y="33"/>
                  <a:pt x="2" y="33"/>
                </a:cubicBezTo>
                <a:cubicBezTo>
                  <a:pt x="2" y="33"/>
                  <a:pt x="2" y="34"/>
                  <a:pt x="2" y="34"/>
                </a:cubicBezTo>
                <a:cubicBezTo>
                  <a:pt x="3" y="34"/>
                  <a:pt x="3" y="35"/>
                  <a:pt x="3" y="33"/>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Freeform 102"/>
          <p:cNvSpPr/>
          <p:nvPr>
            <p:custDataLst>
              <p:tags r:id="rId93"/>
            </p:custDataLst>
          </p:nvPr>
        </p:nvSpPr>
        <p:spPr bwMode="auto">
          <a:xfrm>
            <a:off x="10120753" y="5291406"/>
            <a:ext cx="0" cy="748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Freeform 103"/>
          <p:cNvSpPr/>
          <p:nvPr>
            <p:custDataLst>
              <p:tags r:id="rId94"/>
            </p:custDataLst>
          </p:nvPr>
        </p:nvSpPr>
        <p:spPr bwMode="auto">
          <a:xfrm>
            <a:off x="10125742" y="5363751"/>
            <a:ext cx="0" cy="748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0"/>
                  <a:pt x="0" y="0"/>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Freeform 104"/>
          <p:cNvSpPr/>
          <p:nvPr>
            <p:custDataLst>
              <p:tags r:id="rId95"/>
            </p:custDataLst>
          </p:nvPr>
        </p:nvSpPr>
        <p:spPr bwMode="auto">
          <a:xfrm>
            <a:off x="10562311" y="5463538"/>
            <a:ext cx="0" cy="19957"/>
          </a:xfrm>
          <a:custGeom>
            <a:avLst/>
            <a:gdLst>
              <a:gd name="T0" fmla="*/ 1 h 3"/>
              <a:gd name="T1" fmla="*/ 1 h 3"/>
              <a:gd name="T2" fmla="*/ 2 h 3"/>
              <a:gd name="T3" fmla="*/ 3 h 3"/>
              <a:gd name="T4" fmla="*/ 0 h 3"/>
              <a:gd name="T5" fmla="*/ 1 h 3"/>
            </a:gdLst>
            <a:ahLst/>
            <a:cxnLst>
              <a:cxn ang="0">
                <a:pos x="0" y="T0"/>
              </a:cxn>
              <a:cxn ang="0">
                <a:pos x="0" y="T1"/>
              </a:cxn>
              <a:cxn ang="0">
                <a:pos x="0" y="T2"/>
              </a:cxn>
              <a:cxn ang="0">
                <a:pos x="0" y="T3"/>
              </a:cxn>
              <a:cxn ang="0">
                <a:pos x="0" y="T4"/>
              </a:cxn>
              <a:cxn ang="0">
                <a:pos x="0" y="T5"/>
              </a:cxn>
            </a:cxnLst>
            <a:rect l="0" t="0" r="r" b="b"/>
            <a:pathLst>
              <a:path h="3">
                <a:moveTo>
                  <a:pt x="0" y="1"/>
                </a:moveTo>
                <a:cubicBezTo>
                  <a:pt x="0" y="1"/>
                  <a:pt x="0" y="1"/>
                  <a:pt x="0" y="1"/>
                </a:cubicBezTo>
                <a:cubicBezTo>
                  <a:pt x="0" y="2"/>
                  <a:pt x="0" y="2"/>
                  <a:pt x="0" y="2"/>
                </a:cubicBezTo>
                <a:cubicBezTo>
                  <a:pt x="0" y="3"/>
                  <a:pt x="0" y="3"/>
                  <a:pt x="0" y="3"/>
                </a:cubicBezTo>
                <a:cubicBezTo>
                  <a:pt x="0" y="2"/>
                  <a:pt x="0" y="2"/>
                  <a:pt x="0" y="0"/>
                </a:cubicBezTo>
                <a:lnTo>
                  <a:pt x="0" y="1"/>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Freeform 105"/>
          <p:cNvSpPr/>
          <p:nvPr>
            <p:custDataLst>
              <p:tags r:id="rId96"/>
            </p:custDataLst>
          </p:nvPr>
        </p:nvSpPr>
        <p:spPr bwMode="auto">
          <a:xfrm>
            <a:off x="10569794" y="5463538"/>
            <a:ext cx="7484" cy="7484"/>
          </a:xfrm>
          <a:custGeom>
            <a:avLst/>
            <a:gdLst>
              <a:gd name="T0" fmla="*/ 0 w 1"/>
              <a:gd name="T1" fmla="*/ 1 h 1"/>
              <a:gd name="T2" fmla="*/ 1 w 1"/>
              <a:gd name="T3" fmla="*/ 0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1" y="0"/>
                  <a:pt x="1" y="0"/>
                </a:cubicBezTo>
                <a:cubicBezTo>
                  <a:pt x="0" y="0"/>
                  <a:pt x="0" y="0"/>
                  <a:pt x="0" y="0"/>
                </a:cubicBezTo>
                <a:lnTo>
                  <a:pt x="0" y="1"/>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Freeform 106"/>
          <p:cNvSpPr/>
          <p:nvPr>
            <p:custDataLst>
              <p:tags r:id="rId97"/>
            </p:custDataLst>
          </p:nvPr>
        </p:nvSpPr>
        <p:spPr bwMode="auto">
          <a:xfrm>
            <a:off x="10577279" y="5383710"/>
            <a:ext cx="0" cy="748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Freeform 107"/>
          <p:cNvSpPr/>
          <p:nvPr>
            <p:custDataLst>
              <p:tags r:id="rId98"/>
            </p:custDataLst>
          </p:nvPr>
        </p:nvSpPr>
        <p:spPr bwMode="auto">
          <a:xfrm>
            <a:off x="10562311" y="5411149"/>
            <a:ext cx="0" cy="7484"/>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Freeform 108"/>
          <p:cNvSpPr/>
          <p:nvPr>
            <p:custDataLst>
              <p:tags r:id="rId99"/>
            </p:custDataLst>
          </p:nvPr>
        </p:nvSpPr>
        <p:spPr bwMode="auto">
          <a:xfrm>
            <a:off x="10577279" y="5358762"/>
            <a:ext cx="0" cy="498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Freeform 109"/>
          <p:cNvSpPr/>
          <p:nvPr>
            <p:custDataLst>
              <p:tags r:id="rId100"/>
            </p:custDataLst>
          </p:nvPr>
        </p:nvSpPr>
        <p:spPr bwMode="auto">
          <a:xfrm>
            <a:off x="10557320" y="5371235"/>
            <a:ext cx="4989" cy="7484"/>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0" y="1"/>
                </a:cubicBezTo>
                <a:cubicBezTo>
                  <a:pt x="0" y="1"/>
                  <a:pt x="1"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Freeform 110"/>
          <p:cNvSpPr/>
          <p:nvPr>
            <p:custDataLst>
              <p:tags r:id="rId101"/>
            </p:custDataLst>
          </p:nvPr>
        </p:nvSpPr>
        <p:spPr bwMode="auto">
          <a:xfrm>
            <a:off x="10569794" y="5323838"/>
            <a:ext cx="7484" cy="19957"/>
          </a:xfrm>
          <a:custGeom>
            <a:avLst/>
            <a:gdLst>
              <a:gd name="T0" fmla="*/ 0 w 1"/>
              <a:gd name="T1" fmla="*/ 0 h 3"/>
              <a:gd name="T2" fmla="*/ 0 w 1"/>
              <a:gd name="T3" fmla="*/ 1 h 3"/>
              <a:gd name="T4" fmla="*/ 0 w 1"/>
              <a:gd name="T5" fmla="*/ 1 h 3"/>
              <a:gd name="T6" fmla="*/ 0 w 1"/>
              <a:gd name="T7" fmla="*/ 3 h 3"/>
              <a:gd name="T8" fmla="*/ 1 w 1"/>
              <a:gd name="T9" fmla="*/ 1 h 3"/>
              <a:gd name="T10" fmla="*/ 0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0" y="0"/>
                </a:moveTo>
                <a:cubicBezTo>
                  <a:pt x="1" y="1"/>
                  <a:pt x="0" y="1"/>
                  <a:pt x="0" y="1"/>
                </a:cubicBezTo>
                <a:cubicBezTo>
                  <a:pt x="0" y="1"/>
                  <a:pt x="0" y="1"/>
                  <a:pt x="0" y="1"/>
                </a:cubicBezTo>
                <a:cubicBezTo>
                  <a:pt x="0" y="2"/>
                  <a:pt x="0" y="2"/>
                  <a:pt x="0" y="3"/>
                </a:cubicBezTo>
                <a:cubicBezTo>
                  <a:pt x="1" y="2"/>
                  <a:pt x="1" y="1"/>
                  <a:pt x="1" y="1"/>
                </a:cubicBezTo>
                <a:cubicBezTo>
                  <a:pt x="1"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Freeform 111"/>
          <p:cNvSpPr/>
          <p:nvPr>
            <p:custDataLst>
              <p:tags r:id="rId102"/>
            </p:custDataLst>
          </p:nvPr>
        </p:nvSpPr>
        <p:spPr bwMode="auto">
          <a:xfrm>
            <a:off x="10557320" y="5358762"/>
            <a:ext cx="4989" cy="12475"/>
          </a:xfrm>
          <a:custGeom>
            <a:avLst/>
            <a:gdLst>
              <a:gd name="T0" fmla="*/ 0 w 1"/>
              <a:gd name="T1" fmla="*/ 0 h 2"/>
              <a:gd name="T2" fmla="*/ 0 w 1"/>
              <a:gd name="T3" fmla="*/ 2 h 2"/>
              <a:gd name="T4" fmla="*/ 0 w 1"/>
              <a:gd name="T5" fmla="*/ 1 h 2"/>
              <a:gd name="T6" fmla="*/ 1 w 1"/>
              <a:gd name="T7" fmla="*/ 1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1"/>
                  <a:pt x="0" y="1"/>
                  <a:pt x="0" y="2"/>
                </a:cubicBezTo>
                <a:cubicBezTo>
                  <a:pt x="0" y="2"/>
                  <a:pt x="0" y="1"/>
                  <a:pt x="0" y="1"/>
                </a:cubicBezTo>
                <a:cubicBezTo>
                  <a:pt x="1" y="1"/>
                  <a:pt x="1" y="1"/>
                  <a:pt x="1" y="1"/>
                </a:cubicBezTo>
                <a:cubicBezTo>
                  <a:pt x="1" y="0"/>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Freeform 112"/>
          <p:cNvSpPr/>
          <p:nvPr>
            <p:custDataLst>
              <p:tags r:id="rId103"/>
            </p:custDataLst>
          </p:nvPr>
        </p:nvSpPr>
        <p:spPr bwMode="auto">
          <a:xfrm>
            <a:off x="10577279" y="5306374"/>
            <a:ext cx="0" cy="17463"/>
          </a:xfrm>
          <a:custGeom>
            <a:avLst/>
            <a:gdLst>
              <a:gd name="T0" fmla="*/ 0 h 3"/>
              <a:gd name="T1" fmla="*/ 1 h 3"/>
              <a:gd name="T2" fmla="*/ 3 h 3"/>
              <a:gd name="T3" fmla="*/ 0 h 3"/>
            </a:gdLst>
            <a:ahLst/>
            <a:cxnLst>
              <a:cxn ang="0">
                <a:pos x="0" y="T0"/>
              </a:cxn>
              <a:cxn ang="0">
                <a:pos x="0" y="T1"/>
              </a:cxn>
              <a:cxn ang="0">
                <a:pos x="0" y="T2"/>
              </a:cxn>
              <a:cxn ang="0">
                <a:pos x="0" y="T3"/>
              </a:cxn>
            </a:cxnLst>
            <a:rect l="0" t="0" r="r" b="b"/>
            <a:pathLst>
              <a:path h="3">
                <a:moveTo>
                  <a:pt x="0" y="0"/>
                </a:moveTo>
                <a:cubicBezTo>
                  <a:pt x="0" y="1"/>
                  <a:pt x="0" y="1"/>
                  <a:pt x="0" y="1"/>
                </a:cubicBezTo>
                <a:cubicBezTo>
                  <a:pt x="0" y="2"/>
                  <a:pt x="0" y="3"/>
                  <a:pt x="0" y="3"/>
                </a:cubicBezTo>
                <a:cubicBezTo>
                  <a:pt x="0" y="2"/>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Freeform 113"/>
          <p:cNvSpPr/>
          <p:nvPr>
            <p:custDataLst>
              <p:tags r:id="rId104"/>
            </p:custDataLst>
          </p:nvPr>
        </p:nvSpPr>
        <p:spPr bwMode="auto">
          <a:xfrm>
            <a:off x="10557320" y="5338806"/>
            <a:ext cx="4989" cy="4989"/>
          </a:xfrm>
          <a:custGeom>
            <a:avLst/>
            <a:gdLst>
              <a:gd name="T0" fmla="*/ 1 w 1"/>
              <a:gd name="T1" fmla="*/ 1 h 1"/>
              <a:gd name="T2" fmla="*/ 0 w 1"/>
              <a:gd name="T3" fmla="*/ 0 h 1"/>
              <a:gd name="T4" fmla="*/ 1 w 1"/>
              <a:gd name="T5" fmla="*/ 1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1"/>
                  <a:pt x="1" y="0"/>
                  <a:pt x="1" y="1"/>
                </a:cubicBezTo>
                <a:cubicBezTo>
                  <a:pt x="1" y="1"/>
                  <a:pt x="1" y="1"/>
                  <a:pt x="1" y="1"/>
                </a:cubicBezTo>
                <a:cubicBezTo>
                  <a:pt x="1" y="0"/>
                  <a:pt x="1" y="1"/>
                  <a:pt x="1"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Freeform 114"/>
          <p:cNvSpPr/>
          <p:nvPr>
            <p:custDataLst>
              <p:tags r:id="rId105"/>
            </p:custDataLst>
          </p:nvPr>
        </p:nvSpPr>
        <p:spPr bwMode="auto">
          <a:xfrm>
            <a:off x="10557320" y="5318848"/>
            <a:ext cx="0" cy="12475"/>
          </a:xfrm>
          <a:custGeom>
            <a:avLst/>
            <a:gdLst>
              <a:gd name="T0" fmla="*/ 1 h 2"/>
              <a:gd name="T1" fmla="*/ 0 h 2"/>
              <a:gd name="T2" fmla="*/ 1 h 2"/>
              <a:gd name="T3" fmla="*/ 1 h 2"/>
            </a:gdLst>
            <a:ahLst/>
            <a:cxnLst>
              <a:cxn ang="0">
                <a:pos x="0" y="T0"/>
              </a:cxn>
              <a:cxn ang="0">
                <a:pos x="0" y="T1"/>
              </a:cxn>
              <a:cxn ang="0">
                <a:pos x="0" y="T2"/>
              </a:cxn>
              <a:cxn ang="0">
                <a:pos x="0" y="T3"/>
              </a:cxn>
            </a:cxnLst>
            <a:rect l="0" t="0" r="r" b="b"/>
            <a:pathLst>
              <a:path h="2">
                <a:moveTo>
                  <a:pt x="0" y="1"/>
                </a:moveTo>
                <a:cubicBezTo>
                  <a:pt x="0" y="0"/>
                  <a:pt x="0" y="0"/>
                  <a:pt x="0" y="0"/>
                </a:cubicBezTo>
                <a:cubicBezTo>
                  <a:pt x="0" y="1"/>
                  <a:pt x="0" y="1"/>
                  <a:pt x="0" y="1"/>
                </a:cubicBezTo>
                <a:cubicBezTo>
                  <a:pt x="0" y="2"/>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Freeform 115"/>
          <p:cNvSpPr/>
          <p:nvPr>
            <p:custDataLst>
              <p:tags r:id="rId106"/>
            </p:custDataLst>
          </p:nvPr>
        </p:nvSpPr>
        <p:spPr bwMode="auto">
          <a:xfrm>
            <a:off x="10557320" y="5306374"/>
            <a:ext cx="4989" cy="12475"/>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0"/>
                  <a:pt x="0" y="0"/>
                  <a:pt x="0" y="0"/>
                </a:cubicBezTo>
                <a:cubicBezTo>
                  <a:pt x="0" y="1"/>
                  <a:pt x="0" y="1"/>
                  <a:pt x="1" y="2"/>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Freeform 116"/>
          <p:cNvSpPr/>
          <p:nvPr>
            <p:custDataLst>
              <p:tags r:id="rId107"/>
            </p:custDataLst>
          </p:nvPr>
        </p:nvSpPr>
        <p:spPr bwMode="auto">
          <a:xfrm>
            <a:off x="10569794" y="5191620"/>
            <a:ext cx="7484" cy="14968"/>
          </a:xfrm>
          <a:custGeom>
            <a:avLst/>
            <a:gdLst>
              <a:gd name="T0" fmla="*/ 1 w 1"/>
              <a:gd name="T1" fmla="*/ 1 h 2"/>
              <a:gd name="T2" fmla="*/ 1 w 1"/>
              <a:gd name="T3" fmla="*/ 1 h 2"/>
              <a:gd name="T4" fmla="*/ 1 w 1"/>
              <a:gd name="T5" fmla="*/ 1 h 2"/>
              <a:gd name="T6" fmla="*/ 1 w 1"/>
              <a:gd name="T7" fmla="*/ 1 h 2"/>
            </a:gdLst>
            <a:ahLst/>
            <a:cxnLst>
              <a:cxn ang="0">
                <a:pos x="T0" y="T1"/>
              </a:cxn>
              <a:cxn ang="0">
                <a:pos x="T2" y="T3"/>
              </a:cxn>
              <a:cxn ang="0">
                <a:pos x="T4" y="T5"/>
              </a:cxn>
              <a:cxn ang="0">
                <a:pos x="T6" y="T7"/>
              </a:cxn>
            </a:cxnLst>
            <a:rect l="0" t="0" r="r" b="b"/>
            <a:pathLst>
              <a:path w="1" h="2">
                <a:moveTo>
                  <a:pt x="1" y="1"/>
                </a:moveTo>
                <a:cubicBezTo>
                  <a:pt x="0" y="1"/>
                  <a:pt x="0" y="2"/>
                  <a:pt x="1" y="1"/>
                </a:cubicBezTo>
                <a:cubicBezTo>
                  <a:pt x="1" y="1"/>
                  <a:pt x="1" y="1"/>
                  <a:pt x="1" y="1"/>
                </a:cubicBezTo>
                <a:cubicBezTo>
                  <a:pt x="1" y="0"/>
                  <a:pt x="1" y="0"/>
                  <a:pt x="1"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Freeform 117"/>
          <p:cNvSpPr/>
          <p:nvPr>
            <p:custDataLst>
              <p:tags r:id="rId108"/>
            </p:custDataLst>
          </p:nvPr>
        </p:nvSpPr>
        <p:spPr bwMode="auto">
          <a:xfrm>
            <a:off x="10557320" y="5206588"/>
            <a:ext cx="0" cy="19957"/>
          </a:xfrm>
          <a:custGeom>
            <a:avLst/>
            <a:gdLst>
              <a:gd name="T0" fmla="*/ 2 h 3"/>
              <a:gd name="T1" fmla="*/ 0 h 3"/>
              <a:gd name="T2" fmla="*/ 2 h 3"/>
            </a:gdLst>
            <a:ahLst/>
            <a:cxnLst>
              <a:cxn ang="0">
                <a:pos x="0" y="T0"/>
              </a:cxn>
              <a:cxn ang="0">
                <a:pos x="0" y="T1"/>
              </a:cxn>
              <a:cxn ang="0">
                <a:pos x="0" y="T2"/>
              </a:cxn>
            </a:cxnLst>
            <a:rect l="0" t="0" r="r" b="b"/>
            <a:pathLst>
              <a:path h="3">
                <a:moveTo>
                  <a:pt x="0" y="2"/>
                </a:moveTo>
                <a:cubicBezTo>
                  <a:pt x="0" y="2"/>
                  <a:pt x="0" y="1"/>
                  <a:pt x="0" y="0"/>
                </a:cubicBezTo>
                <a:cubicBezTo>
                  <a:pt x="0" y="1"/>
                  <a:pt x="0" y="3"/>
                  <a:pt x="0" y="2"/>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Freeform 118"/>
          <p:cNvSpPr/>
          <p:nvPr>
            <p:custDataLst>
              <p:tags r:id="rId109"/>
            </p:custDataLst>
          </p:nvPr>
        </p:nvSpPr>
        <p:spPr bwMode="auto">
          <a:xfrm>
            <a:off x="10557320" y="52065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Freeform 119"/>
          <p:cNvSpPr/>
          <p:nvPr>
            <p:custDataLst>
              <p:tags r:id="rId110"/>
            </p:custDataLst>
          </p:nvPr>
        </p:nvSpPr>
        <p:spPr bwMode="auto">
          <a:xfrm>
            <a:off x="10425102" y="51741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Freeform 120"/>
          <p:cNvSpPr/>
          <p:nvPr>
            <p:custDataLst>
              <p:tags r:id="rId111"/>
            </p:custDataLst>
          </p:nvPr>
        </p:nvSpPr>
        <p:spPr bwMode="auto">
          <a:xfrm>
            <a:off x="10425102" y="5166672"/>
            <a:ext cx="12475" cy="7484"/>
          </a:xfrm>
          <a:custGeom>
            <a:avLst/>
            <a:gdLst>
              <a:gd name="T0" fmla="*/ 1 w 2"/>
              <a:gd name="T1" fmla="*/ 1 h 1"/>
              <a:gd name="T2" fmla="*/ 2 w 2"/>
              <a:gd name="T3" fmla="*/ 0 h 1"/>
              <a:gd name="T4" fmla="*/ 0 w 2"/>
              <a:gd name="T5" fmla="*/ 1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2" y="1"/>
                  <a:pt x="2" y="0"/>
                </a:cubicBezTo>
                <a:cubicBezTo>
                  <a:pt x="1" y="1"/>
                  <a:pt x="1" y="1"/>
                  <a:pt x="0" y="1"/>
                </a:cubicBezTo>
                <a:cubicBezTo>
                  <a:pt x="0" y="1"/>
                  <a:pt x="1" y="1"/>
                  <a:pt x="1"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Freeform 121"/>
          <p:cNvSpPr/>
          <p:nvPr>
            <p:custDataLst>
              <p:tags r:id="rId112"/>
            </p:custDataLst>
          </p:nvPr>
        </p:nvSpPr>
        <p:spPr bwMode="auto">
          <a:xfrm>
            <a:off x="10390177" y="5166672"/>
            <a:ext cx="0" cy="748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1"/>
                  <a:pt x="0" y="0"/>
                </a:cubicBezTo>
                <a:cubicBezTo>
                  <a:pt x="0" y="0"/>
                  <a:pt x="0" y="0"/>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Freeform 122"/>
          <p:cNvSpPr/>
          <p:nvPr>
            <p:custDataLst>
              <p:tags r:id="rId113"/>
            </p:custDataLst>
          </p:nvPr>
        </p:nvSpPr>
        <p:spPr bwMode="auto">
          <a:xfrm>
            <a:off x="10125742" y="5174156"/>
            <a:ext cx="0" cy="4989"/>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Rectangle 123"/>
          <p:cNvSpPr>
            <a:spLocks noChangeArrowheads="1"/>
          </p:cNvSpPr>
          <p:nvPr>
            <p:custDataLst>
              <p:tags r:id="rId114"/>
            </p:custDataLst>
          </p:nvPr>
        </p:nvSpPr>
        <p:spPr bwMode="auto">
          <a:xfrm>
            <a:off x="10120753" y="5186629"/>
            <a:ext cx="2495" cy="2495"/>
          </a:xfrm>
          <a:prstGeom prst="rect">
            <a:avLst/>
          </a:prstGeom>
          <a:solidFill>
            <a:srgbClr val="C716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95" name="Freeform 124"/>
          <p:cNvSpPr/>
          <p:nvPr>
            <p:custDataLst>
              <p:tags r:id="rId115"/>
            </p:custDataLst>
          </p:nvPr>
        </p:nvSpPr>
        <p:spPr bwMode="auto">
          <a:xfrm>
            <a:off x="10113270" y="52115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Rectangle 125"/>
          <p:cNvSpPr>
            <a:spLocks noChangeArrowheads="1"/>
          </p:cNvSpPr>
          <p:nvPr>
            <p:custDataLst>
              <p:tags r:id="rId116"/>
            </p:custDataLst>
          </p:nvPr>
        </p:nvSpPr>
        <p:spPr bwMode="auto">
          <a:xfrm>
            <a:off x="10113270" y="5211576"/>
            <a:ext cx="2495" cy="2495"/>
          </a:xfrm>
          <a:prstGeom prst="rect">
            <a:avLst/>
          </a:prstGeom>
          <a:solidFill>
            <a:srgbClr val="C716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97" name="Freeform 126"/>
          <p:cNvSpPr/>
          <p:nvPr>
            <p:custDataLst>
              <p:tags r:id="rId117"/>
            </p:custDataLst>
          </p:nvPr>
        </p:nvSpPr>
        <p:spPr bwMode="auto">
          <a:xfrm>
            <a:off x="10113270" y="52115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8" name="Freeform 127"/>
          <p:cNvSpPr/>
          <p:nvPr>
            <p:custDataLst>
              <p:tags r:id="rId118"/>
            </p:custDataLst>
          </p:nvPr>
        </p:nvSpPr>
        <p:spPr bwMode="auto">
          <a:xfrm>
            <a:off x="10113270" y="5211576"/>
            <a:ext cx="7484" cy="1496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1"/>
                  <a:pt x="1" y="1"/>
                </a:cubicBezTo>
                <a:cubicBezTo>
                  <a:pt x="0" y="0"/>
                  <a:pt x="0" y="2"/>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9" name="Freeform 128"/>
          <p:cNvSpPr/>
          <p:nvPr>
            <p:custDataLst>
              <p:tags r:id="rId119"/>
            </p:custDataLst>
          </p:nvPr>
        </p:nvSpPr>
        <p:spPr bwMode="auto">
          <a:xfrm>
            <a:off x="10113270" y="5239019"/>
            <a:ext cx="7484" cy="27443"/>
          </a:xfrm>
          <a:custGeom>
            <a:avLst/>
            <a:gdLst>
              <a:gd name="T0" fmla="*/ 0 w 1"/>
              <a:gd name="T1" fmla="*/ 0 h 4"/>
              <a:gd name="T2" fmla="*/ 0 w 1"/>
              <a:gd name="T3" fmla="*/ 2 h 4"/>
              <a:gd name="T4" fmla="*/ 1 w 1"/>
              <a:gd name="T5" fmla="*/ 4 h 4"/>
              <a:gd name="T6" fmla="*/ 1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1"/>
                  <a:pt x="1" y="2"/>
                  <a:pt x="0" y="2"/>
                </a:cubicBezTo>
                <a:cubicBezTo>
                  <a:pt x="1" y="4"/>
                  <a:pt x="1" y="2"/>
                  <a:pt x="1" y="4"/>
                </a:cubicBezTo>
                <a:cubicBezTo>
                  <a:pt x="1" y="2"/>
                  <a:pt x="0" y="3"/>
                  <a:pt x="1" y="1"/>
                </a:cubicBezTo>
                <a:cubicBezTo>
                  <a:pt x="0" y="2"/>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0" name="Freeform 129"/>
          <p:cNvSpPr/>
          <p:nvPr>
            <p:custDataLst>
              <p:tags r:id="rId120"/>
            </p:custDataLst>
          </p:nvPr>
        </p:nvSpPr>
        <p:spPr bwMode="auto">
          <a:xfrm>
            <a:off x="10120753" y="5231533"/>
            <a:ext cx="0" cy="14968"/>
          </a:xfrm>
          <a:custGeom>
            <a:avLst/>
            <a:gdLst>
              <a:gd name="T0" fmla="*/ 1 h 2"/>
              <a:gd name="T1" fmla="*/ 2 h 2"/>
              <a:gd name="T2" fmla="*/ 1 h 2"/>
            </a:gdLst>
            <a:ahLst/>
            <a:cxnLst>
              <a:cxn ang="0">
                <a:pos x="0" y="T0"/>
              </a:cxn>
              <a:cxn ang="0">
                <a:pos x="0" y="T1"/>
              </a:cxn>
              <a:cxn ang="0">
                <a:pos x="0" y="T2"/>
              </a:cxn>
            </a:cxnLst>
            <a:rect l="0" t="0" r="r" b="b"/>
            <a:pathLst>
              <a:path h="2">
                <a:moveTo>
                  <a:pt x="0" y="1"/>
                </a:moveTo>
                <a:cubicBezTo>
                  <a:pt x="0" y="0"/>
                  <a:pt x="0" y="1"/>
                  <a:pt x="0" y="2"/>
                </a:cubicBezTo>
                <a:cubicBezTo>
                  <a:pt x="0" y="1"/>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1" name="Freeform 130"/>
          <p:cNvSpPr/>
          <p:nvPr>
            <p:custDataLst>
              <p:tags r:id="rId121"/>
            </p:custDataLst>
          </p:nvPr>
        </p:nvSpPr>
        <p:spPr bwMode="auto">
          <a:xfrm>
            <a:off x="10113270" y="5266459"/>
            <a:ext cx="7484" cy="4989"/>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0" y="0"/>
                </a:lnTo>
                <a:lnTo>
                  <a:pt x="3" y="2"/>
                </a:lnTo>
                <a:lnTo>
                  <a:pt x="3" y="0"/>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2" name="Freeform 131"/>
          <p:cNvSpPr/>
          <p:nvPr>
            <p:custDataLst>
              <p:tags r:id="rId122"/>
            </p:custDataLst>
          </p:nvPr>
        </p:nvSpPr>
        <p:spPr bwMode="auto">
          <a:xfrm>
            <a:off x="10113270" y="5278932"/>
            <a:ext cx="0" cy="7484"/>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0"/>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3" name="Freeform 132"/>
          <p:cNvSpPr/>
          <p:nvPr>
            <p:custDataLst>
              <p:tags r:id="rId123"/>
            </p:custDataLst>
          </p:nvPr>
        </p:nvSpPr>
        <p:spPr bwMode="auto">
          <a:xfrm>
            <a:off x="10113270" y="5298890"/>
            <a:ext cx="7484" cy="7484"/>
          </a:xfrm>
          <a:custGeom>
            <a:avLst/>
            <a:gdLst>
              <a:gd name="T0" fmla="*/ 0 w 1"/>
              <a:gd name="T1" fmla="*/ 0 h 1"/>
              <a:gd name="T2" fmla="*/ 1 w 1"/>
              <a:gd name="T3" fmla="*/ 0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1" y="1"/>
                  <a:pt x="1" y="0"/>
                </a:cubicBezTo>
                <a:cubicBezTo>
                  <a:pt x="1" y="0"/>
                  <a:pt x="1" y="0"/>
                  <a:pt x="1" y="0"/>
                </a:cubicBezTo>
                <a:cubicBezTo>
                  <a:pt x="0" y="0"/>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4" name="Freeform 133"/>
          <p:cNvSpPr/>
          <p:nvPr>
            <p:custDataLst>
              <p:tags r:id="rId124"/>
            </p:custDataLst>
          </p:nvPr>
        </p:nvSpPr>
        <p:spPr bwMode="auto">
          <a:xfrm>
            <a:off x="10120753" y="5343794"/>
            <a:ext cx="0" cy="748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1"/>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5" name="Freeform 134"/>
          <p:cNvSpPr/>
          <p:nvPr>
            <p:custDataLst>
              <p:tags r:id="rId125"/>
            </p:custDataLst>
          </p:nvPr>
        </p:nvSpPr>
        <p:spPr bwMode="auto">
          <a:xfrm>
            <a:off x="10125742" y="5338806"/>
            <a:ext cx="7484" cy="12475"/>
          </a:xfrm>
          <a:custGeom>
            <a:avLst/>
            <a:gdLst>
              <a:gd name="T0" fmla="*/ 0 w 1"/>
              <a:gd name="T1" fmla="*/ 2 h 2"/>
              <a:gd name="T2" fmla="*/ 0 w 1"/>
              <a:gd name="T3" fmla="*/ 0 h 2"/>
              <a:gd name="T4" fmla="*/ 0 w 1"/>
              <a:gd name="T5" fmla="*/ 2 h 2"/>
            </a:gdLst>
            <a:ahLst/>
            <a:cxnLst>
              <a:cxn ang="0">
                <a:pos x="T0" y="T1"/>
              </a:cxn>
              <a:cxn ang="0">
                <a:pos x="T2" y="T3"/>
              </a:cxn>
              <a:cxn ang="0">
                <a:pos x="T4" y="T5"/>
              </a:cxn>
            </a:cxnLst>
            <a:rect l="0" t="0" r="r" b="b"/>
            <a:pathLst>
              <a:path w="1" h="2">
                <a:moveTo>
                  <a:pt x="0" y="2"/>
                </a:moveTo>
                <a:cubicBezTo>
                  <a:pt x="1" y="1"/>
                  <a:pt x="0" y="1"/>
                  <a:pt x="0" y="0"/>
                </a:cubicBezTo>
                <a:cubicBezTo>
                  <a:pt x="0" y="1"/>
                  <a:pt x="0" y="1"/>
                  <a:pt x="0" y="2"/>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6" name="Freeform 135"/>
          <p:cNvSpPr/>
          <p:nvPr>
            <p:custDataLst>
              <p:tags r:id="rId126"/>
            </p:custDataLst>
          </p:nvPr>
        </p:nvSpPr>
        <p:spPr bwMode="auto">
          <a:xfrm>
            <a:off x="10113270" y="5351278"/>
            <a:ext cx="7484" cy="7484"/>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0" y="1"/>
                  <a:pt x="1" y="0"/>
                  <a:pt x="1" y="0"/>
                </a:cubicBezTo>
                <a:cubicBezTo>
                  <a:pt x="0" y="0"/>
                  <a:pt x="0" y="1"/>
                  <a:pt x="1"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7" name="Freeform 136"/>
          <p:cNvSpPr/>
          <p:nvPr>
            <p:custDataLst>
              <p:tags r:id="rId127"/>
            </p:custDataLst>
          </p:nvPr>
        </p:nvSpPr>
        <p:spPr bwMode="auto">
          <a:xfrm>
            <a:off x="10113270" y="5358762"/>
            <a:ext cx="7484" cy="24947"/>
          </a:xfrm>
          <a:custGeom>
            <a:avLst/>
            <a:gdLst>
              <a:gd name="T0" fmla="*/ 1 w 1"/>
              <a:gd name="T1" fmla="*/ 2 h 4"/>
              <a:gd name="T2" fmla="*/ 0 w 1"/>
              <a:gd name="T3" fmla="*/ 2 h 4"/>
              <a:gd name="T4" fmla="*/ 0 w 1"/>
              <a:gd name="T5" fmla="*/ 4 h 4"/>
              <a:gd name="T6" fmla="*/ 1 w 1"/>
              <a:gd name="T7" fmla="*/ 4 h 4"/>
              <a:gd name="T8" fmla="*/ 1 w 1"/>
              <a:gd name="T9" fmla="*/ 1 h 4"/>
              <a:gd name="T10" fmla="*/ 0 w 1"/>
              <a:gd name="T11" fmla="*/ 0 h 4"/>
              <a:gd name="T12" fmla="*/ 1 w 1"/>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 h="4">
                <a:moveTo>
                  <a:pt x="1" y="2"/>
                </a:moveTo>
                <a:cubicBezTo>
                  <a:pt x="1" y="2"/>
                  <a:pt x="1" y="2"/>
                  <a:pt x="0" y="2"/>
                </a:cubicBezTo>
                <a:cubicBezTo>
                  <a:pt x="0" y="3"/>
                  <a:pt x="0" y="3"/>
                  <a:pt x="0" y="4"/>
                </a:cubicBezTo>
                <a:cubicBezTo>
                  <a:pt x="1" y="4"/>
                  <a:pt x="1" y="3"/>
                  <a:pt x="1" y="4"/>
                </a:cubicBezTo>
                <a:cubicBezTo>
                  <a:pt x="1" y="2"/>
                  <a:pt x="0" y="2"/>
                  <a:pt x="1" y="1"/>
                </a:cubicBezTo>
                <a:cubicBezTo>
                  <a:pt x="0" y="0"/>
                  <a:pt x="0" y="0"/>
                  <a:pt x="0" y="0"/>
                </a:cubicBezTo>
                <a:cubicBezTo>
                  <a:pt x="0" y="1"/>
                  <a:pt x="1" y="1"/>
                  <a:pt x="1" y="2"/>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8" name="Freeform 137"/>
          <p:cNvSpPr/>
          <p:nvPr>
            <p:custDataLst>
              <p:tags r:id="rId128"/>
            </p:custDataLst>
          </p:nvPr>
        </p:nvSpPr>
        <p:spPr bwMode="auto">
          <a:xfrm>
            <a:off x="10125742" y="5351278"/>
            <a:ext cx="0" cy="12475"/>
          </a:xfrm>
          <a:custGeom>
            <a:avLst/>
            <a:gdLst>
              <a:gd name="T0" fmla="*/ 0 h 2"/>
              <a:gd name="T1" fmla="*/ 1 h 2"/>
              <a:gd name="T2" fmla="*/ 2 h 2"/>
              <a:gd name="T3" fmla="*/ 0 h 2"/>
            </a:gdLst>
            <a:ahLst/>
            <a:cxnLst>
              <a:cxn ang="0">
                <a:pos x="0" y="T0"/>
              </a:cxn>
              <a:cxn ang="0">
                <a:pos x="0" y="T1"/>
              </a:cxn>
              <a:cxn ang="0">
                <a:pos x="0" y="T2"/>
              </a:cxn>
              <a:cxn ang="0">
                <a:pos x="0" y="T3"/>
              </a:cxn>
            </a:cxnLst>
            <a:rect l="0" t="0" r="r" b="b"/>
            <a:pathLst>
              <a:path h="2">
                <a:moveTo>
                  <a:pt x="0" y="0"/>
                </a:moveTo>
                <a:cubicBezTo>
                  <a:pt x="0" y="1"/>
                  <a:pt x="0" y="1"/>
                  <a:pt x="0" y="1"/>
                </a:cubicBezTo>
                <a:cubicBezTo>
                  <a:pt x="0" y="1"/>
                  <a:pt x="0" y="1"/>
                  <a:pt x="0" y="2"/>
                </a:cubicBezTo>
                <a:cubicBezTo>
                  <a:pt x="0" y="1"/>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9" name="Rectangle 138"/>
          <p:cNvSpPr>
            <a:spLocks noChangeArrowheads="1"/>
          </p:cNvSpPr>
          <p:nvPr>
            <p:custDataLst>
              <p:tags r:id="rId129"/>
            </p:custDataLst>
          </p:nvPr>
        </p:nvSpPr>
        <p:spPr bwMode="auto">
          <a:xfrm>
            <a:off x="10120753" y="5411149"/>
            <a:ext cx="2495" cy="7484"/>
          </a:xfrm>
          <a:prstGeom prst="rect">
            <a:avLst/>
          </a:prstGeom>
          <a:solidFill>
            <a:srgbClr val="C716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0" name="Freeform 139"/>
          <p:cNvSpPr/>
          <p:nvPr>
            <p:custDataLst>
              <p:tags r:id="rId130"/>
            </p:custDataLst>
          </p:nvPr>
        </p:nvSpPr>
        <p:spPr bwMode="auto">
          <a:xfrm>
            <a:off x="10120753" y="5418634"/>
            <a:ext cx="0" cy="4989"/>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1" name="Freeform 140"/>
          <p:cNvSpPr/>
          <p:nvPr>
            <p:custDataLst>
              <p:tags r:id="rId131"/>
            </p:custDataLst>
          </p:nvPr>
        </p:nvSpPr>
        <p:spPr bwMode="auto">
          <a:xfrm>
            <a:off x="10120753" y="5418634"/>
            <a:ext cx="0" cy="4989"/>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2" name="Freeform 141"/>
          <p:cNvSpPr/>
          <p:nvPr>
            <p:custDataLst>
              <p:tags r:id="rId132"/>
            </p:custDataLst>
          </p:nvPr>
        </p:nvSpPr>
        <p:spPr bwMode="auto">
          <a:xfrm>
            <a:off x="10120753" y="5436097"/>
            <a:ext cx="0" cy="7484"/>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0"/>
                  <a:pt x="0" y="0"/>
                </a:cubicBezTo>
                <a:cubicBezTo>
                  <a:pt x="0" y="0"/>
                  <a:pt x="0"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3" name="Freeform 142"/>
          <p:cNvSpPr/>
          <p:nvPr>
            <p:custDataLst>
              <p:tags r:id="rId133"/>
            </p:custDataLst>
          </p:nvPr>
        </p:nvSpPr>
        <p:spPr bwMode="auto">
          <a:xfrm>
            <a:off x="10145701" y="5503453"/>
            <a:ext cx="0" cy="748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1"/>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4" name="Freeform 143"/>
          <p:cNvSpPr/>
          <p:nvPr>
            <p:custDataLst>
              <p:tags r:id="rId134"/>
            </p:custDataLst>
          </p:nvPr>
        </p:nvSpPr>
        <p:spPr bwMode="auto">
          <a:xfrm>
            <a:off x="10140710" y="5510937"/>
            <a:ext cx="4989" cy="12475"/>
          </a:xfrm>
          <a:custGeom>
            <a:avLst/>
            <a:gdLst>
              <a:gd name="T0" fmla="*/ 0 w 1"/>
              <a:gd name="T1" fmla="*/ 1 h 2"/>
              <a:gd name="T2" fmla="*/ 1 w 1"/>
              <a:gd name="T3" fmla="*/ 2 h 2"/>
              <a:gd name="T4" fmla="*/ 0 w 1"/>
              <a:gd name="T5" fmla="*/ 0 h 2"/>
              <a:gd name="T6" fmla="*/ 0 w 1"/>
              <a:gd name="T7" fmla="*/ 1 h 2"/>
            </a:gdLst>
            <a:ahLst/>
            <a:cxnLst>
              <a:cxn ang="0">
                <a:pos x="T0" y="T1"/>
              </a:cxn>
              <a:cxn ang="0">
                <a:pos x="T2" y="T3"/>
              </a:cxn>
              <a:cxn ang="0">
                <a:pos x="T4" y="T5"/>
              </a:cxn>
              <a:cxn ang="0">
                <a:pos x="T6" y="T7"/>
              </a:cxn>
            </a:cxnLst>
            <a:rect l="0" t="0" r="r" b="b"/>
            <a:pathLst>
              <a:path w="1" h="2">
                <a:moveTo>
                  <a:pt x="0" y="1"/>
                </a:moveTo>
                <a:cubicBezTo>
                  <a:pt x="1" y="2"/>
                  <a:pt x="1" y="2"/>
                  <a:pt x="1" y="2"/>
                </a:cubicBezTo>
                <a:cubicBezTo>
                  <a:pt x="1" y="1"/>
                  <a:pt x="1" y="1"/>
                  <a:pt x="0" y="0"/>
                </a:cubicBezTo>
                <a:cubicBezTo>
                  <a:pt x="0" y="0"/>
                  <a:pt x="1" y="1"/>
                  <a:pt x="0" y="1"/>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5" name="Freeform 144"/>
          <p:cNvSpPr/>
          <p:nvPr>
            <p:custDataLst>
              <p:tags r:id="rId135"/>
            </p:custDataLst>
          </p:nvPr>
        </p:nvSpPr>
        <p:spPr bwMode="auto">
          <a:xfrm>
            <a:off x="10213057" y="5575798"/>
            <a:ext cx="19957" cy="0"/>
          </a:xfrm>
          <a:custGeom>
            <a:avLst/>
            <a:gdLst>
              <a:gd name="T0" fmla="*/ 0 w 3"/>
              <a:gd name="T1" fmla="*/ 0 w 3"/>
              <a:gd name="T2" fmla="*/ 3 w 3"/>
              <a:gd name="T3" fmla="*/ 3 w 3"/>
              <a:gd name="T4" fmla="*/ 2 w 3"/>
              <a:gd name="T5" fmla="*/ 2 w 3"/>
              <a:gd name="T6" fmla="*/ 0 w 3"/>
            </a:gdLst>
            <a:ahLst/>
            <a:cxnLst>
              <a:cxn ang="0">
                <a:pos x="T0" y="0"/>
              </a:cxn>
              <a:cxn ang="0">
                <a:pos x="T1" y="0"/>
              </a:cxn>
              <a:cxn ang="0">
                <a:pos x="T2" y="0"/>
              </a:cxn>
              <a:cxn ang="0">
                <a:pos x="T3" y="0"/>
              </a:cxn>
              <a:cxn ang="0">
                <a:pos x="T4" y="0"/>
              </a:cxn>
              <a:cxn ang="0">
                <a:pos x="T5" y="0"/>
              </a:cxn>
              <a:cxn ang="0">
                <a:pos x="T6" y="0"/>
              </a:cxn>
            </a:cxnLst>
            <a:rect l="0" t="0" r="r" b="b"/>
            <a:pathLst>
              <a:path w="3">
                <a:moveTo>
                  <a:pt x="0" y="0"/>
                </a:moveTo>
                <a:cubicBezTo>
                  <a:pt x="0" y="0"/>
                  <a:pt x="0" y="0"/>
                  <a:pt x="0" y="0"/>
                </a:cubicBezTo>
                <a:cubicBezTo>
                  <a:pt x="1" y="0"/>
                  <a:pt x="2" y="0"/>
                  <a:pt x="3" y="0"/>
                </a:cubicBezTo>
                <a:cubicBezTo>
                  <a:pt x="3" y="0"/>
                  <a:pt x="3" y="0"/>
                  <a:pt x="3" y="0"/>
                </a:cubicBezTo>
                <a:cubicBezTo>
                  <a:pt x="2" y="0"/>
                  <a:pt x="2" y="0"/>
                  <a:pt x="2" y="0"/>
                </a:cubicBezTo>
                <a:cubicBezTo>
                  <a:pt x="2" y="0"/>
                  <a:pt x="2" y="0"/>
                  <a:pt x="2" y="0"/>
                </a:cubicBezTo>
                <a:cubicBezTo>
                  <a:pt x="1" y="0"/>
                  <a:pt x="1"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6" name="Freeform 145"/>
          <p:cNvSpPr/>
          <p:nvPr>
            <p:custDataLst>
              <p:tags r:id="rId136"/>
            </p:custDataLst>
          </p:nvPr>
        </p:nvSpPr>
        <p:spPr bwMode="auto">
          <a:xfrm>
            <a:off x="10557320" y="5568314"/>
            <a:ext cx="4989"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solidFill>
            <a:srgbClr val="C71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7" name="Rectangle 146"/>
          <p:cNvSpPr>
            <a:spLocks noChangeArrowheads="1"/>
          </p:cNvSpPr>
          <p:nvPr>
            <p:custDataLst>
              <p:tags r:id="rId137"/>
            </p:custDataLst>
          </p:nvPr>
        </p:nvSpPr>
        <p:spPr bwMode="auto">
          <a:xfrm>
            <a:off x="7833144" y="1487038"/>
            <a:ext cx="207058" cy="833219"/>
          </a:xfrm>
          <a:prstGeom prst="rect">
            <a:avLst/>
          </a:prstGeom>
          <a:solidFill>
            <a:srgbClr val="A8B5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8" name="Freeform 147"/>
          <p:cNvSpPr>
            <a:spLocks noEditPoints="1"/>
          </p:cNvSpPr>
          <p:nvPr>
            <p:custDataLst>
              <p:tags r:id="rId138"/>
            </p:custDataLst>
          </p:nvPr>
        </p:nvSpPr>
        <p:spPr bwMode="auto">
          <a:xfrm>
            <a:off x="7815680" y="1467080"/>
            <a:ext cx="244477" cy="873134"/>
          </a:xfrm>
          <a:custGeom>
            <a:avLst/>
            <a:gdLst>
              <a:gd name="T0" fmla="*/ 98 w 98"/>
              <a:gd name="T1" fmla="*/ 350 h 350"/>
              <a:gd name="T2" fmla="*/ 0 w 98"/>
              <a:gd name="T3" fmla="*/ 350 h 350"/>
              <a:gd name="T4" fmla="*/ 0 w 98"/>
              <a:gd name="T5" fmla="*/ 0 h 350"/>
              <a:gd name="T6" fmla="*/ 98 w 98"/>
              <a:gd name="T7" fmla="*/ 0 h 350"/>
              <a:gd name="T8" fmla="*/ 98 w 98"/>
              <a:gd name="T9" fmla="*/ 350 h 350"/>
              <a:gd name="T10" fmla="*/ 15 w 98"/>
              <a:gd name="T11" fmla="*/ 336 h 350"/>
              <a:gd name="T12" fmla="*/ 82 w 98"/>
              <a:gd name="T13" fmla="*/ 336 h 350"/>
              <a:gd name="T14" fmla="*/ 82 w 98"/>
              <a:gd name="T15" fmla="*/ 16 h 350"/>
              <a:gd name="T16" fmla="*/ 15 w 98"/>
              <a:gd name="T17" fmla="*/ 16 h 350"/>
              <a:gd name="T18" fmla="*/ 15 w 98"/>
              <a:gd name="T19" fmla="*/ 336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350">
                <a:moveTo>
                  <a:pt x="98" y="350"/>
                </a:moveTo>
                <a:lnTo>
                  <a:pt x="0" y="350"/>
                </a:lnTo>
                <a:lnTo>
                  <a:pt x="0" y="0"/>
                </a:lnTo>
                <a:lnTo>
                  <a:pt x="98" y="0"/>
                </a:lnTo>
                <a:lnTo>
                  <a:pt x="98" y="350"/>
                </a:lnTo>
                <a:close/>
                <a:moveTo>
                  <a:pt x="15" y="336"/>
                </a:moveTo>
                <a:lnTo>
                  <a:pt x="82" y="336"/>
                </a:lnTo>
                <a:lnTo>
                  <a:pt x="82" y="16"/>
                </a:lnTo>
                <a:lnTo>
                  <a:pt x="15" y="16"/>
                </a:lnTo>
                <a:lnTo>
                  <a:pt x="15" y="336"/>
                </a:ln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9" name="Rectangle 148"/>
          <p:cNvSpPr>
            <a:spLocks noChangeArrowheads="1"/>
          </p:cNvSpPr>
          <p:nvPr>
            <p:custDataLst>
              <p:tags r:id="rId139"/>
            </p:custDataLst>
          </p:nvPr>
        </p:nvSpPr>
        <p:spPr bwMode="auto">
          <a:xfrm>
            <a:off x="7833144" y="2417549"/>
            <a:ext cx="207058" cy="541344"/>
          </a:xfrm>
          <a:prstGeom prst="rect">
            <a:avLst/>
          </a:prstGeom>
          <a:solidFill>
            <a:srgbClr val="A8B5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20" name="Freeform 149"/>
          <p:cNvSpPr>
            <a:spLocks noEditPoints="1"/>
          </p:cNvSpPr>
          <p:nvPr>
            <p:custDataLst>
              <p:tags r:id="rId140"/>
            </p:custDataLst>
          </p:nvPr>
        </p:nvSpPr>
        <p:spPr bwMode="auto">
          <a:xfrm>
            <a:off x="7815680" y="2397590"/>
            <a:ext cx="244477" cy="581258"/>
          </a:xfrm>
          <a:custGeom>
            <a:avLst/>
            <a:gdLst>
              <a:gd name="T0" fmla="*/ 98 w 98"/>
              <a:gd name="T1" fmla="*/ 233 h 233"/>
              <a:gd name="T2" fmla="*/ 0 w 98"/>
              <a:gd name="T3" fmla="*/ 233 h 233"/>
              <a:gd name="T4" fmla="*/ 0 w 98"/>
              <a:gd name="T5" fmla="*/ 0 h 233"/>
              <a:gd name="T6" fmla="*/ 98 w 98"/>
              <a:gd name="T7" fmla="*/ 0 h 233"/>
              <a:gd name="T8" fmla="*/ 98 w 98"/>
              <a:gd name="T9" fmla="*/ 233 h 233"/>
              <a:gd name="T10" fmla="*/ 15 w 98"/>
              <a:gd name="T11" fmla="*/ 217 h 233"/>
              <a:gd name="T12" fmla="*/ 82 w 98"/>
              <a:gd name="T13" fmla="*/ 217 h 233"/>
              <a:gd name="T14" fmla="*/ 82 w 98"/>
              <a:gd name="T15" fmla="*/ 14 h 233"/>
              <a:gd name="T16" fmla="*/ 15 w 98"/>
              <a:gd name="T17" fmla="*/ 14 h 233"/>
              <a:gd name="T18" fmla="*/ 15 w 98"/>
              <a:gd name="T19" fmla="*/ 21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233">
                <a:moveTo>
                  <a:pt x="98" y="233"/>
                </a:moveTo>
                <a:lnTo>
                  <a:pt x="0" y="233"/>
                </a:lnTo>
                <a:lnTo>
                  <a:pt x="0" y="0"/>
                </a:lnTo>
                <a:lnTo>
                  <a:pt x="98" y="0"/>
                </a:lnTo>
                <a:lnTo>
                  <a:pt x="98" y="233"/>
                </a:lnTo>
                <a:close/>
                <a:moveTo>
                  <a:pt x="15" y="217"/>
                </a:moveTo>
                <a:lnTo>
                  <a:pt x="82" y="217"/>
                </a:lnTo>
                <a:lnTo>
                  <a:pt x="82" y="14"/>
                </a:lnTo>
                <a:lnTo>
                  <a:pt x="15" y="14"/>
                </a:lnTo>
                <a:lnTo>
                  <a:pt x="15" y="217"/>
                </a:ln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1" name="Rectangle 150"/>
          <p:cNvSpPr>
            <a:spLocks noChangeArrowheads="1"/>
          </p:cNvSpPr>
          <p:nvPr>
            <p:custDataLst>
              <p:tags r:id="rId141"/>
            </p:custDataLst>
          </p:nvPr>
        </p:nvSpPr>
        <p:spPr bwMode="auto">
          <a:xfrm>
            <a:off x="7833144" y="3053689"/>
            <a:ext cx="207058" cy="758380"/>
          </a:xfrm>
          <a:prstGeom prst="rect">
            <a:avLst/>
          </a:prstGeom>
          <a:solidFill>
            <a:srgbClr val="A8B5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22" name="Freeform 151"/>
          <p:cNvSpPr>
            <a:spLocks noEditPoints="1"/>
          </p:cNvSpPr>
          <p:nvPr>
            <p:custDataLst>
              <p:tags r:id="rId142"/>
            </p:custDataLst>
          </p:nvPr>
        </p:nvSpPr>
        <p:spPr bwMode="auto">
          <a:xfrm>
            <a:off x="7815680" y="3033732"/>
            <a:ext cx="244477" cy="798293"/>
          </a:xfrm>
          <a:custGeom>
            <a:avLst/>
            <a:gdLst>
              <a:gd name="T0" fmla="*/ 98 w 98"/>
              <a:gd name="T1" fmla="*/ 320 h 320"/>
              <a:gd name="T2" fmla="*/ 0 w 98"/>
              <a:gd name="T3" fmla="*/ 320 h 320"/>
              <a:gd name="T4" fmla="*/ 0 w 98"/>
              <a:gd name="T5" fmla="*/ 0 h 320"/>
              <a:gd name="T6" fmla="*/ 98 w 98"/>
              <a:gd name="T7" fmla="*/ 0 h 320"/>
              <a:gd name="T8" fmla="*/ 98 w 98"/>
              <a:gd name="T9" fmla="*/ 320 h 320"/>
              <a:gd name="T10" fmla="*/ 15 w 98"/>
              <a:gd name="T11" fmla="*/ 304 h 320"/>
              <a:gd name="T12" fmla="*/ 82 w 98"/>
              <a:gd name="T13" fmla="*/ 304 h 320"/>
              <a:gd name="T14" fmla="*/ 82 w 98"/>
              <a:gd name="T15" fmla="*/ 15 h 320"/>
              <a:gd name="T16" fmla="*/ 15 w 98"/>
              <a:gd name="T17" fmla="*/ 15 h 320"/>
              <a:gd name="T18" fmla="*/ 15 w 98"/>
              <a:gd name="T19" fmla="*/ 30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320">
                <a:moveTo>
                  <a:pt x="98" y="320"/>
                </a:moveTo>
                <a:lnTo>
                  <a:pt x="0" y="320"/>
                </a:lnTo>
                <a:lnTo>
                  <a:pt x="0" y="0"/>
                </a:lnTo>
                <a:lnTo>
                  <a:pt x="98" y="0"/>
                </a:lnTo>
                <a:lnTo>
                  <a:pt x="98" y="320"/>
                </a:lnTo>
                <a:close/>
                <a:moveTo>
                  <a:pt x="15" y="304"/>
                </a:moveTo>
                <a:lnTo>
                  <a:pt x="82" y="304"/>
                </a:lnTo>
                <a:lnTo>
                  <a:pt x="82" y="15"/>
                </a:lnTo>
                <a:lnTo>
                  <a:pt x="15" y="15"/>
                </a:lnTo>
                <a:lnTo>
                  <a:pt x="15" y="304"/>
                </a:ln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3" name="Rectangle 152"/>
          <p:cNvSpPr>
            <a:spLocks noChangeArrowheads="1"/>
          </p:cNvSpPr>
          <p:nvPr>
            <p:custDataLst>
              <p:tags r:id="rId143"/>
            </p:custDataLst>
          </p:nvPr>
        </p:nvSpPr>
        <p:spPr bwMode="auto">
          <a:xfrm>
            <a:off x="7476405" y="2781771"/>
            <a:ext cx="207058" cy="1070213"/>
          </a:xfrm>
          <a:prstGeom prst="rect">
            <a:avLst/>
          </a:prstGeom>
          <a:solidFill>
            <a:srgbClr val="A8B5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24" name="Freeform 153"/>
          <p:cNvSpPr>
            <a:spLocks noEditPoints="1"/>
          </p:cNvSpPr>
          <p:nvPr>
            <p:custDataLst>
              <p:tags r:id="rId144"/>
            </p:custDataLst>
          </p:nvPr>
        </p:nvSpPr>
        <p:spPr bwMode="auto">
          <a:xfrm>
            <a:off x="7456448" y="2761812"/>
            <a:ext cx="244477" cy="1110128"/>
          </a:xfrm>
          <a:custGeom>
            <a:avLst/>
            <a:gdLst>
              <a:gd name="T0" fmla="*/ 98 w 98"/>
              <a:gd name="T1" fmla="*/ 445 h 445"/>
              <a:gd name="T2" fmla="*/ 0 w 98"/>
              <a:gd name="T3" fmla="*/ 445 h 445"/>
              <a:gd name="T4" fmla="*/ 0 w 98"/>
              <a:gd name="T5" fmla="*/ 0 h 445"/>
              <a:gd name="T6" fmla="*/ 98 w 98"/>
              <a:gd name="T7" fmla="*/ 0 h 445"/>
              <a:gd name="T8" fmla="*/ 98 w 98"/>
              <a:gd name="T9" fmla="*/ 445 h 445"/>
              <a:gd name="T10" fmla="*/ 16 w 98"/>
              <a:gd name="T11" fmla="*/ 429 h 445"/>
              <a:gd name="T12" fmla="*/ 85 w 98"/>
              <a:gd name="T13" fmla="*/ 429 h 445"/>
              <a:gd name="T14" fmla="*/ 85 w 98"/>
              <a:gd name="T15" fmla="*/ 13 h 445"/>
              <a:gd name="T16" fmla="*/ 16 w 98"/>
              <a:gd name="T17" fmla="*/ 13 h 445"/>
              <a:gd name="T18" fmla="*/ 16 w 98"/>
              <a:gd name="T19" fmla="*/ 42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45">
                <a:moveTo>
                  <a:pt x="98" y="445"/>
                </a:moveTo>
                <a:lnTo>
                  <a:pt x="0" y="445"/>
                </a:lnTo>
                <a:lnTo>
                  <a:pt x="0" y="0"/>
                </a:lnTo>
                <a:lnTo>
                  <a:pt x="98" y="0"/>
                </a:lnTo>
                <a:lnTo>
                  <a:pt x="98" y="445"/>
                </a:lnTo>
                <a:close/>
                <a:moveTo>
                  <a:pt x="16" y="429"/>
                </a:moveTo>
                <a:lnTo>
                  <a:pt x="85" y="429"/>
                </a:lnTo>
                <a:lnTo>
                  <a:pt x="85" y="13"/>
                </a:lnTo>
                <a:lnTo>
                  <a:pt x="16" y="13"/>
                </a:lnTo>
                <a:lnTo>
                  <a:pt x="16" y="429"/>
                </a:ln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5" name="Rectangle 154"/>
          <p:cNvSpPr>
            <a:spLocks noChangeArrowheads="1"/>
          </p:cNvSpPr>
          <p:nvPr>
            <p:custDataLst>
              <p:tags r:id="rId145"/>
            </p:custDataLst>
          </p:nvPr>
        </p:nvSpPr>
        <p:spPr bwMode="auto">
          <a:xfrm>
            <a:off x="7476405" y="2068295"/>
            <a:ext cx="207058" cy="613687"/>
          </a:xfrm>
          <a:prstGeom prst="rect">
            <a:avLst/>
          </a:prstGeom>
          <a:solidFill>
            <a:srgbClr val="A8B5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26" name="Freeform 155"/>
          <p:cNvSpPr>
            <a:spLocks noEditPoints="1"/>
          </p:cNvSpPr>
          <p:nvPr>
            <p:custDataLst>
              <p:tags r:id="rId146"/>
            </p:custDataLst>
          </p:nvPr>
        </p:nvSpPr>
        <p:spPr bwMode="auto">
          <a:xfrm>
            <a:off x="7456448" y="2048338"/>
            <a:ext cx="244477" cy="653603"/>
          </a:xfrm>
          <a:custGeom>
            <a:avLst/>
            <a:gdLst>
              <a:gd name="T0" fmla="*/ 98 w 98"/>
              <a:gd name="T1" fmla="*/ 262 h 262"/>
              <a:gd name="T2" fmla="*/ 0 w 98"/>
              <a:gd name="T3" fmla="*/ 262 h 262"/>
              <a:gd name="T4" fmla="*/ 0 w 98"/>
              <a:gd name="T5" fmla="*/ 0 h 262"/>
              <a:gd name="T6" fmla="*/ 98 w 98"/>
              <a:gd name="T7" fmla="*/ 0 h 262"/>
              <a:gd name="T8" fmla="*/ 98 w 98"/>
              <a:gd name="T9" fmla="*/ 262 h 262"/>
              <a:gd name="T10" fmla="*/ 16 w 98"/>
              <a:gd name="T11" fmla="*/ 249 h 262"/>
              <a:gd name="T12" fmla="*/ 85 w 98"/>
              <a:gd name="T13" fmla="*/ 249 h 262"/>
              <a:gd name="T14" fmla="*/ 85 w 98"/>
              <a:gd name="T15" fmla="*/ 13 h 262"/>
              <a:gd name="T16" fmla="*/ 16 w 98"/>
              <a:gd name="T17" fmla="*/ 13 h 262"/>
              <a:gd name="T18" fmla="*/ 16 w 98"/>
              <a:gd name="T19" fmla="*/ 24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262">
                <a:moveTo>
                  <a:pt x="98" y="262"/>
                </a:moveTo>
                <a:lnTo>
                  <a:pt x="0" y="262"/>
                </a:lnTo>
                <a:lnTo>
                  <a:pt x="0" y="0"/>
                </a:lnTo>
                <a:lnTo>
                  <a:pt x="98" y="0"/>
                </a:lnTo>
                <a:lnTo>
                  <a:pt x="98" y="262"/>
                </a:lnTo>
                <a:close/>
                <a:moveTo>
                  <a:pt x="16" y="249"/>
                </a:moveTo>
                <a:lnTo>
                  <a:pt x="85" y="249"/>
                </a:lnTo>
                <a:lnTo>
                  <a:pt x="85" y="13"/>
                </a:lnTo>
                <a:lnTo>
                  <a:pt x="16" y="13"/>
                </a:lnTo>
                <a:lnTo>
                  <a:pt x="16" y="249"/>
                </a:ln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7" name="Rectangle 156"/>
          <p:cNvSpPr>
            <a:spLocks noChangeArrowheads="1"/>
          </p:cNvSpPr>
          <p:nvPr>
            <p:custDataLst>
              <p:tags r:id="rId147"/>
            </p:custDataLst>
          </p:nvPr>
        </p:nvSpPr>
        <p:spPr bwMode="auto">
          <a:xfrm>
            <a:off x="7476405" y="1150257"/>
            <a:ext cx="207058" cy="818251"/>
          </a:xfrm>
          <a:prstGeom prst="rect">
            <a:avLst/>
          </a:prstGeom>
          <a:solidFill>
            <a:srgbClr val="A8B5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28" name="Freeform 157"/>
          <p:cNvSpPr>
            <a:spLocks noEditPoints="1"/>
          </p:cNvSpPr>
          <p:nvPr>
            <p:custDataLst>
              <p:tags r:id="rId148"/>
            </p:custDataLst>
          </p:nvPr>
        </p:nvSpPr>
        <p:spPr bwMode="auto">
          <a:xfrm>
            <a:off x="7456448" y="1130300"/>
            <a:ext cx="244477" cy="858166"/>
          </a:xfrm>
          <a:custGeom>
            <a:avLst/>
            <a:gdLst>
              <a:gd name="T0" fmla="*/ 98 w 98"/>
              <a:gd name="T1" fmla="*/ 344 h 344"/>
              <a:gd name="T2" fmla="*/ 0 w 98"/>
              <a:gd name="T3" fmla="*/ 344 h 344"/>
              <a:gd name="T4" fmla="*/ 0 w 98"/>
              <a:gd name="T5" fmla="*/ 0 h 344"/>
              <a:gd name="T6" fmla="*/ 98 w 98"/>
              <a:gd name="T7" fmla="*/ 0 h 344"/>
              <a:gd name="T8" fmla="*/ 98 w 98"/>
              <a:gd name="T9" fmla="*/ 344 h 344"/>
              <a:gd name="T10" fmla="*/ 16 w 98"/>
              <a:gd name="T11" fmla="*/ 331 h 344"/>
              <a:gd name="T12" fmla="*/ 85 w 98"/>
              <a:gd name="T13" fmla="*/ 331 h 344"/>
              <a:gd name="T14" fmla="*/ 85 w 98"/>
              <a:gd name="T15" fmla="*/ 16 h 344"/>
              <a:gd name="T16" fmla="*/ 16 w 98"/>
              <a:gd name="T17" fmla="*/ 16 h 344"/>
              <a:gd name="T18" fmla="*/ 16 w 98"/>
              <a:gd name="T19" fmla="*/ 33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344">
                <a:moveTo>
                  <a:pt x="98" y="344"/>
                </a:moveTo>
                <a:lnTo>
                  <a:pt x="0" y="344"/>
                </a:lnTo>
                <a:lnTo>
                  <a:pt x="0" y="0"/>
                </a:lnTo>
                <a:lnTo>
                  <a:pt x="98" y="0"/>
                </a:lnTo>
                <a:lnTo>
                  <a:pt x="98" y="344"/>
                </a:lnTo>
                <a:close/>
                <a:moveTo>
                  <a:pt x="16" y="331"/>
                </a:moveTo>
                <a:lnTo>
                  <a:pt x="85" y="331"/>
                </a:lnTo>
                <a:lnTo>
                  <a:pt x="85" y="16"/>
                </a:lnTo>
                <a:lnTo>
                  <a:pt x="16" y="16"/>
                </a:lnTo>
                <a:lnTo>
                  <a:pt x="16" y="331"/>
                </a:ln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9" name="Freeform 158"/>
          <p:cNvSpPr/>
          <p:nvPr>
            <p:custDataLst>
              <p:tags r:id="rId149"/>
            </p:custDataLst>
          </p:nvPr>
        </p:nvSpPr>
        <p:spPr bwMode="auto">
          <a:xfrm>
            <a:off x="8085104" y="1995950"/>
            <a:ext cx="521387" cy="409126"/>
          </a:xfrm>
          <a:custGeom>
            <a:avLst/>
            <a:gdLst>
              <a:gd name="T0" fmla="*/ 44 w 79"/>
              <a:gd name="T1" fmla="*/ 43 h 62"/>
              <a:gd name="T2" fmla="*/ 4 w 79"/>
              <a:gd name="T3" fmla="*/ 57 h 62"/>
              <a:gd name="T4" fmla="*/ 29 w 79"/>
              <a:gd name="T5" fmla="*/ 22 h 62"/>
              <a:gd name="T6" fmla="*/ 79 w 79"/>
              <a:gd name="T7" fmla="*/ 0 h 62"/>
              <a:gd name="T8" fmla="*/ 44 w 79"/>
              <a:gd name="T9" fmla="*/ 43 h 62"/>
            </a:gdLst>
            <a:ahLst/>
            <a:cxnLst>
              <a:cxn ang="0">
                <a:pos x="T0" y="T1"/>
              </a:cxn>
              <a:cxn ang="0">
                <a:pos x="T2" y="T3"/>
              </a:cxn>
              <a:cxn ang="0">
                <a:pos x="T4" y="T5"/>
              </a:cxn>
              <a:cxn ang="0">
                <a:pos x="T6" y="T7"/>
              </a:cxn>
              <a:cxn ang="0">
                <a:pos x="T8" y="T9"/>
              </a:cxn>
            </a:cxnLst>
            <a:rect l="0" t="0" r="r" b="b"/>
            <a:pathLst>
              <a:path w="79" h="62">
                <a:moveTo>
                  <a:pt x="44" y="43"/>
                </a:moveTo>
                <a:cubicBezTo>
                  <a:pt x="23" y="58"/>
                  <a:pt x="9" y="62"/>
                  <a:pt x="4" y="57"/>
                </a:cubicBezTo>
                <a:cubicBezTo>
                  <a:pt x="0" y="51"/>
                  <a:pt x="8" y="38"/>
                  <a:pt x="29" y="22"/>
                </a:cubicBezTo>
                <a:cubicBezTo>
                  <a:pt x="49" y="7"/>
                  <a:pt x="79" y="0"/>
                  <a:pt x="79" y="0"/>
                </a:cubicBezTo>
                <a:cubicBezTo>
                  <a:pt x="79" y="0"/>
                  <a:pt x="65" y="27"/>
                  <a:pt x="44" y="43"/>
                </a:cubicBezTo>
                <a:close/>
              </a:path>
            </a:pathLst>
          </a:custGeom>
          <a:solidFill>
            <a:srgbClr val="A8B5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0" name="Freeform 159"/>
          <p:cNvSpPr>
            <a:spLocks noEditPoints="1"/>
          </p:cNvSpPr>
          <p:nvPr>
            <p:custDataLst>
              <p:tags r:id="rId150"/>
            </p:custDataLst>
          </p:nvPr>
        </p:nvSpPr>
        <p:spPr bwMode="auto">
          <a:xfrm>
            <a:off x="8077621" y="1968509"/>
            <a:ext cx="568784" cy="436568"/>
          </a:xfrm>
          <a:custGeom>
            <a:avLst/>
            <a:gdLst>
              <a:gd name="T0" fmla="*/ 11 w 86"/>
              <a:gd name="T1" fmla="*/ 66 h 66"/>
              <a:gd name="T2" fmla="*/ 3 w 86"/>
              <a:gd name="T3" fmla="*/ 62 h 66"/>
              <a:gd name="T4" fmla="*/ 6 w 86"/>
              <a:gd name="T5" fmla="*/ 46 h 66"/>
              <a:gd name="T6" fmla="*/ 28 w 86"/>
              <a:gd name="T7" fmla="*/ 24 h 66"/>
              <a:gd name="T8" fmla="*/ 80 w 86"/>
              <a:gd name="T9" fmla="*/ 1 h 66"/>
              <a:gd name="T10" fmla="*/ 86 w 86"/>
              <a:gd name="T11" fmla="*/ 0 h 66"/>
              <a:gd name="T12" fmla="*/ 83 w 86"/>
              <a:gd name="T13" fmla="*/ 5 h 66"/>
              <a:gd name="T14" fmla="*/ 47 w 86"/>
              <a:gd name="T15" fmla="*/ 49 h 66"/>
              <a:gd name="T16" fmla="*/ 11 w 86"/>
              <a:gd name="T17" fmla="*/ 66 h 66"/>
              <a:gd name="T18" fmla="*/ 74 w 86"/>
              <a:gd name="T19" fmla="*/ 8 h 66"/>
              <a:gd name="T20" fmla="*/ 31 w 86"/>
              <a:gd name="T21" fmla="*/ 29 h 66"/>
              <a:gd name="T22" fmla="*/ 10 w 86"/>
              <a:gd name="T23" fmla="*/ 49 h 66"/>
              <a:gd name="T24" fmla="*/ 8 w 86"/>
              <a:gd name="T25" fmla="*/ 59 h 66"/>
              <a:gd name="T26" fmla="*/ 11 w 86"/>
              <a:gd name="T27" fmla="*/ 60 h 66"/>
              <a:gd name="T28" fmla="*/ 43 w 86"/>
              <a:gd name="T29" fmla="*/ 44 h 66"/>
              <a:gd name="T30" fmla="*/ 74 w 86"/>
              <a:gd name="T31" fmla="*/ 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66">
                <a:moveTo>
                  <a:pt x="11" y="66"/>
                </a:moveTo>
                <a:cubicBezTo>
                  <a:pt x="7" y="66"/>
                  <a:pt x="4" y="64"/>
                  <a:pt x="3" y="62"/>
                </a:cubicBezTo>
                <a:cubicBezTo>
                  <a:pt x="1" y="60"/>
                  <a:pt x="0" y="54"/>
                  <a:pt x="6" y="46"/>
                </a:cubicBezTo>
                <a:cubicBezTo>
                  <a:pt x="10" y="39"/>
                  <a:pt x="18" y="32"/>
                  <a:pt x="28" y="24"/>
                </a:cubicBezTo>
                <a:cubicBezTo>
                  <a:pt x="49" y="8"/>
                  <a:pt x="79" y="1"/>
                  <a:pt x="80" y="1"/>
                </a:cubicBezTo>
                <a:cubicBezTo>
                  <a:pt x="86" y="0"/>
                  <a:pt x="86" y="0"/>
                  <a:pt x="86" y="0"/>
                </a:cubicBezTo>
                <a:cubicBezTo>
                  <a:pt x="83" y="5"/>
                  <a:pt x="83" y="5"/>
                  <a:pt x="83" y="5"/>
                </a:cubicBezTo>
                <a:cubicBezTo>
                  <a:pt x="82" y="6"/>
                  <a:pt x="68" y="33"/>
                  <a:pt x="47" y="49"/>
                </a:cubicBezTo>
                <a:cubicBezTo>
                  <a:pt x="32" y="60"/>
                  <a:pt x="20" y="66"/>
                  <a:pt x="11" y="66"/>
                </a:cubicBezTo>
                <a:close/>
                <a:moveTo>
                  <a:pt x="74" y="8"/>
                </a:moveTo>
                <a:cubicBezTo>
                  <a:pt x="65" y="11"/>
                  <a:pt x="45" y="18"/>
                  <a:pt x="31" y="29"/>
                </a:cubicBezTo>
                <a:cubicBezTo>
                  <a:pt x="22" y="36"/>
                  <a:pt x="14" y="43"/>
                  <a:pt x="10" y="49"/>
                </a:cubicBezTo>
                <a:cubicBezTo>
                  <a:pt x="7" y="53"/>
                  <a:pt x="6" y="57"/>
                  <a:pt x="8" y="59"/>
                </a:cubicBezTo>
                <a:cubicBezTo>
                  <a:pt x="8" y="60"/>
                  <a:pt x="10" y="60"/>
                  <a:pt x="11" y="60"/>
                </a:cubicBezTo>
                <a:cubicBezTo>
                  <a:pt x="15" y="60"/>
                  <a:pt x="24" y="59"/>
                  <a:pt x="43" y="44"/>
                </a:cubicBezTo>
                <a:cubicBezTo>
                  <a:pt x="58" y="34"/>
                  <a:pt x="69" y="17"/>
                  <a:pt x="74" y="8"/>
                </a:cubicBez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1" name="Freeform 160"/>
          <p:cNvSpPr/>
          <p:nvPr>
            <p:custDataLst>
              <p:tags r:id="rId151"/>
            </p:custDataLst>
          </p:nvPr>
        </p:nvSpPr>
        <p:spPr bwMode="auto">
          <a:xfrm>
            <a:off x="8105062" y="2432517"/>
            <a:ext cx="476482" cy="256952"/>
          </a:xfrm>
          <a:custGeom>
            <a:avLst/>
            <a:gdLst>
              <a:gd name="T0" fmla="*/ 27 w 72"/>
              <a:gd name="T1" fmla="*/ 29 h 39"/>
              <a:gd name="T2" fmla="*/ 2 w 72"/>
              <a:gd name="T3" fmla="*/ 5 h 39"/>
              <a:gd name="T4" fmla="*/ 37 w 72"/>
              <a:gd name="T5" fmla="*/ 10 h 39"/>
              <a:gd name="T6" fmla="*/ 72 w 72"/>
              <a:gd name="T7" fmla="*/ 39 h 39"/>
              <a:gd name="T8" fmla="*/ 27 w 72"/>
              <a:gd name="T9" fmla="*/ 29 h 39"/>
            </a:gdLst>
            <a:ahLst/>
            <a:cxnLst>
              <a:cxn ang="0">
                <a:pos x="T0" y="T1"/>
              </a:cxn>
              <a:cxn ang="0">
                <a:pos x="T2" y="T3"/>
              </a:cxn>
              <a:cxn ang="0">
                <a:pos x="T4" y="T5"/>
              </a:cxn>
              <a:cxn ang="0">
                <a:pos x="T6" y="T7"/>
              </a:cxn>
              <a:cxn ang="0">
                <a:pos x="T8" y="T9"/>
              </a:cxn>
            </a:cxnLst>
            <a:rect l="0" t="0" r="r" b="b"/>
            <a:pathLst>
              <a:path w="72" h="39">
                <a:moveTo>
                  <a:pt x="27" y="29"/>
                </a:moveTo>
                <a:cubicBezTo>
                  <a:pt x="8" y="20"/>
                  <a:pt x="0" y="11"/>
                  <a:pt x="2" y="5"/>
                </a:cubicBezTo>
                <a:cubicBezTo>
                  <a:pt x="5" y="0"/>
                  <a:pt x="17" y="1"/>
                  <a:pt x="37" y="10"/>
                </a:cubicBezTo>
                <a:cubicBezTo>
                  <a:pt x="56" y="20"/>
                  <a:pt x="72" y="39"/>
                  <a:pt x="72" y="39"/>
                </a:cubicBezTo>
                <a:cubicBezTo>
                  <a:pt x="72" y="39"/>
                  <a:pt x="47" y="39"/>
                  <a:pt x="27" y="29"/>
                </a:cubicBezTo>
                <a:close/>
              </a:path>
            </a:pathLst>
          </a:custGeom>
          <a:solidFill>
            <a:srgbClr val="A8B5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2" name="Freeform 161"/>
          <p:cNvSpPr>
            <a:spLocks noEditPoints="1"/>
          </p:cNvSpPr>
          <p:nvPr>
            <p:custDataLst>
              <p:tags r:id="rId152"/>
            </p:custDataLst>
          </p:nvPr>
        </p:nvSpPr>
        <p:spPr bwMode="auto">
          <a:xfrm>
            <a:off x="8077621" y="2425033"/>
            <a:ext cx="543837" cy="284392"/>
          </a:xfrm>
          <a:custGeom>
            <a:avLst/>
            <a:gdLst>
              <a:gd name="T0" fmla="*/ 82 w 82"/>
              <a:gd name="T1" fmla="*/ 43 h 43"/>
              <a:gd name="T2" fmla="*/ 76 w 82"/>
              <a:gd name="T3" fmla="*/ 43 h 43"/>
              <a:gd name="T4" fmla="*/ 30 w 82"/>
              <a:gd name="T5" fmla="*/ 33 h 43"/>
              <a:gd name="T6" fmla="*/ 4 w 82"/>
              <a:gd name="T7" fmla="*/ 5 h 43"/>
              <a:gd name="T8" fmla="*/ 14 w 82"/>
              <a:gd name="T9" fmla="*/ 0 h 43"/>
              <a:gd name="T10" fmla="*/ 42 w 82"/>
              <a:gd name="T11" fmla="*/ 9 h 43"/>
              <a:gd name="T12" fmla="*/ 78 w 82"/>
              <a:gd name="T13" fmla="*/ 39 h 43"/>
              <a:gd name="T14" fmla="*/ 82 w 82"/>
              <a:gd name="T15" fmla="*/ 43 h 43"/>
              <a:gd name="T16" fmla="*/ 14 w 82"/>
              <a:gd name="T17" fmla="*/ 6 h 43"/>
              <a:gd name="T18" fmla="*/ 9 w 82"/>
              <a:gd name="T19" fmla="*/ 8 h 43"/>
              <a:gd name="T20" fmla="*/ 33 w 82"/>
              <a:gd name="T21" fmla="*/ 28 h 43"/>
              <a:gd name="T22" fmla="*/ 69 w 82"/>
              <a:gd name="T23" fmla="*/ 37 h 43"/>
              <a:gd name="T24" fmla="*/ 39 w 82"/>
              <a:gd name="T25" fmla="*/ 14 h 43"/>
              <a:gd name="T26" fmla="*/ 14 w 82"/>
              <a:gd name="T27" fmla="*/ 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43">
                <a:moveTo>
                  <a:pt x="82" y="43"/>
                </a:moveTo>
                <a:cubicBezTo>
                  <a:pt x="76" y="43"/>
                  <a:pt x="76" y="43"/>
                  <a:pt x="76" y="43"/>
                </a:cubicBezTo>
                <a:cubicBezTo>
                  <a:pt x="75" y="43"/>
                  <a:pt x="50" y="43"/>
                  <a:pt x="30" y="33"/>
                </a:cubicBezTo>
                <a:cubicBezTo>
                  <a:pt x="10" y="23"/>
                  <a:pt x="0" y="13"/>
                  <a:pt x="4" y="5"/>
                </a:cubicBezTo>
                <a:cubicBezTo>
                  <a:pt x="5" y="3"/>
                  <a:pt x="7" y="0"/>
                  <a:pt x="14" y="0"/>
                </a:cubicBezTo>
                <a:cubicBezTo>
                  <a:pt x="21" y="0"/>
                  <a:pt x="30" y="3"/>
                  <a:pt x="42" y="9"/>
                </a:cubicBezTo>
                <a:cubicBezTo>
                  <a:pt x="61" y="18"/>
                  <a:pt x="78" y="38"/>
                  <a:pt x="78" y="39"/>
                </a:cubicBezTo>
                <a:lnTo>
                  <a:pt x="82" y="43"/>
                </a:lnTo>
                <a:close/>
                <a:moveTo>
                  <a:pt x="14" y="6"/>
                </a:moveTo>
                <a:cubicBezTo>
                  <a:pt x="11" y="6"/>
                  <a:pt x="9" y="7"/>
                  <a:pt x="9" y="8"/>
                </a:cubicBezTo>
                <a:cubicBezTo>
                  <a:pt x="8" y="10"/>
                  <a:pt x="12" y="18"/>
                  <a:pt x="33" y="28"/>
                </a:cubicBezTo>
                <a:cubicBezTo>
                  <a:pt x="45" y="34"/>
                  <a:pt x="60" y="36"/>
                  <a:pt x="69" y="37"/>
                </a:cubicBezTo>
                <a:cubicBezTo>
                  <a:pt x="63" y="31"/>
                  <a:pt x="52" y="20"/>
                  <a:pt x="39" y="14"/>
                </a:cubicBezTo>
                <a:cubicBezTo>
                  <a:pt x="29" y="9"/>
                  <a:pt x="20" y="6"/>
                  <a:pt x="14" y="6"/>
                </a:cubicBez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3" name="Freeform 162"/>
          <p:cNvSpPr/>
          <p:nvPr>
            <p:custDataLst>
              <p:tags r:id="rId153"/>
            </p:custDataLst>
          </p:nvPr>
        </p:nvSpPr>
        <p:spPr bwMode="auto">
          <a:xfrm>
            <a:off x="8117535" y="2340215"/>
            <a:ext cx="516396" cy="137207"/>
          </a:xfrm>
          <a:custGeom>
            <a:avLst/>
            <a:gdLst>
              <a:gd name="T0" fmla="*/ 33 w 78"/>
              <a:gd name="T1" fmla="*/ 21 h 21"/>
              <a:gd name="T2" fmla="*/ 0 w 78"/>
              <a:gd name="T3" fmla="*/ 10 h 21"/>
              <a:gd name="T4" fmla="*/ 33 w 78"/>
              <a:gd name="T5" fmla="*/ 0 h 21"/>
              <a:gd name="T6" fmla="*/ 78 w 78"/>
              <a:gd name="T7" fmla="*/ 11 h 21"/>
              <a:gd name="T8" fmla="*/ 33 w 78"/>
              <a:gd name="T9" fmla="*/ 21 h 21"/>
            </a:gdLst>
            <a:ahLst/>
            <a:cxnLst>
              <a:cxn ang="0">
                <a:pos x="T0" y="T1"/>
              </a:cxn>
              <a:cxn ang="0">
                <a:pos x="T2" y="T3"/>
              </a:cxn>
              <a:cxn ang="0">
                <a:pos x="T4" y="T5"/>
              </a:cxn>
              <a:cxn ang="0">
                <a:pos x="T6" y="T7"/>
              </a:cxn>
              <a:cxn ang="0">
                <a:pos x="T8" y="T9"/>
              </a:cxn>
            </a:cxnLst>
            <a:rect l="0" t="0" r="r" b="b"/>
            <a:pathLst>
              <a:path w="78" h="21">
                <a:moveTo>
                  <a:pt x="33" y="21"/>
                </a:moveTo>
                <a:cubicBezTo>
                  <a:pt x="12" y="21"/>
                  <a:pt x="0" y="16"/>
                  <a:pt x="0" y="10"/>
                </a:cubicBezTo>
                <a:cubicBezTo>
                  <a:pt x="0" y="4"/>
                  <a:pt x="12" y="0"/>
                  <a:pt x="33" y="0"/>
                </a:cubicBezTo>
                <a:cubicBezTo>
                  <a:pt x="55" y="0"/>
                  <a:pt x="78" y="11"/>
                  <a:pt x="78" y="11"/>
                </a:cubicBezTo>
                <a:cubicBezTo>
                  <a:pt x="78" y="11"/>
                  <a:pt x="55" y="21"/>
                  <a:pt x="33" y="21"/>
                </a:cubicBezTo>
                <a:close/>
              </a:path>
            </a:pathLst>
          </a:custGeom>
          <a:solidFill>
            <a:srgbClr val="A8B5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4" name="Freeform 163"/>
          <p:cNvSpPr>
            <a:spLocks noEditPoints="1"/>
          </p:cNvSpPr>
          <p:nvPr>
            <p:custDataLst>
              <p:tags r:id="rId154"/>
            </p:custDataLst>
          </p:nvPr>
        </p:nvSpPr>
        <p:spPr bwMode="auto">
          <a:xfrm>
            <a:off x="8097578" y="2320258"/>
            <a:ext cx="581258" cy="177122"/>
          </a:xfrm>
          <a:custGeom>
            <a:avLst/>
            <a:gdLst>
              <a:gd name="T0" fmla="*/ 37 w 88"/>
              <a:gd name="T1" fmla="*/ 27 h 27"/>
              <a:gd name="T2" fmla="*/ 36 w 88"/>
              <a:gd name="T3" fmla="*/ 27 h 27"/>
              <a:gd name="T4" fmla="*/ 0 w 88"/>
              <a:gd name="T5" fmla="*/ 13 h 27"/>
              <a:gd name="T6" fmla="*/ 35 w 88"/>
              <a:gd name="T7" fmla="*/ 0 h 27"/>
              <a:gd name="T8" fmla="*/ 36 w 88"/>
              <a:gd name="T9" fmla="*/ 0 h 27"/>
              <a:gd name="T10" fmla="*/ 82 w 88"/>
              <a:gd name="T11" fmla="*/ 11 h 27"/>
              <a:gd name="T12" fmla="*/ 88 w 88"/>
              <a:gd name="T13" fmla="*/ 14 h 27"/>
              <a:gd name="T14" fmla="*/ 82 w 88"/>
              <a:gd name="T15" fmla="*/ 16 h 27"/>
              <a:gd name="T16" fmla="*/ 37 w 88"/>
              <a:gd name="T17" fmla="*/ 27 h 27"/>
              <a:gd name="T18" fmla="*/ 35 w 88"/>
              <a:gd name="T19" fmla="*/ 6 h 27"/>
              <a:gd name="T20" fmla="*/ 6 w 88"/>
              <a:gd name="T21" fmla="*/ 13 h 27"/>
              <a:gd name="T22" fmla="*/ 36 w 88"/>
              <a:gd name="T23" fmla="*/ 21 h 27"/>
              <a:gd name="T24" fmla="*/ 37 w 88"/>
              <a:gd name="T25" fmla="*/ 21 h 27"/>
              <a:gd name="T26" fmla="*/ 73 w 88"/>
              <a:gd name="T27" fmla="*/ 14 h 27"/>
              <a:gd name="T28" fmla="*/ 36 w 88"/>
              <a:gd name="T29" fmla="*/ 6 h 27"/>
              <a:gd name="T30" fmla="*/ 35 w 88"/>
              <a:gd name="T31"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27">
                <a:moveTo>
                  <a:pt x="37" y="27"/>
                </a:moveTo>
                <a:cubicBezTo>
                  <a:pt x="36" y="27"/>
                  <a:pt x="36" y="27"/>
                  <a:pt x="36" y="27"/>
                </a:cubicBezTo>
                <a:cubicBezTo>
                  <a:pt x="14" y="26"/>
                  <a:pt x="0" y="21"/>
                  <a:pt x="0" y="13"/>
                </a:cubicBezTo>
                <a:cubicBezTo>
                  <a:pt x="0" y="5"/>
                  <a:pt x="13" y="0"/>
                  <a:pt x="35" y="0"/>
                </a:cubicBezTo>
                <a:cubicBezTo>
                  <a:pt x="36" y="0"/>
                  <a:pt x="36" y="0"/>
                  <a:pt x="36" y="0"/>
                </a:cubicBezTo>
                <a:cubicBezTo>
                  <a:pt x="58" y="0"/>
                  <a:pt x="81" y="11"/>
                  <a:pt x="82" y="11"/>
                </a:cubicBezTo>
                <a:cubicBezTo>
                  <a:pt x="88" y="14"/>
                  <a:pt x="88" y="14"/>
                  <a:pt x="88" y="14"/>
                </a:cubicBezTo>
                <a:cubicBezTo>
                  <a:pt x="82" y="16"/>
                  <a:pt x="82" y="16"/>
                  <a:pt x="82" y="16"/>
                </a:cubicBezTo>
                <a:cubicBezTo>
                  <a:pt x="81" y="17"/>
                  <a:pt x="58" y="27"/>
                  <a:pt x="37" y="27"/>
                </a:cubicBezTo>
                <a:close/>
                <a:moveTo>
                  <a:pt x="35" y="6"/>
                </a:moveTo>
                <a:cubicBezTo>
                  <a:pt x="13" y="6"/>
                  <a:pt x="6" y="11"/>
                  <a:pt x="6" y="13"/>
                </a:cubicBezTo>
                <a:cubicBezTo>
                  <a:pt x="6" y="15"/>
                  <a:pt x="14" y="21"/>
                  <a:pt x="36" y="21"/>
                </a:cubicBezTo>
                <a:cubicBezTo>
                  <a:pt x="37" y="21"/>
                  <a:pt x="37" y="21"/>
                  <a:pt x="37" y="21"/>
                </a:cubicBezTo>
                <a:cubicBezTo>
                  <a:pt x="50" y="21"/>
                  <a:pt x="65" y="17"/>
                  <a:pt x="73" y="14"/>
                </a:cubicBezTo>
                <a:cubicBezTo>
                  <a:pt x="65" y="11"/>
                  <a:pt x="50" y="6"/>
                  <a:pt x="36" y="6"/>
                </a:cubicBezTo>
                <a:lnTo>
                  <a:pt x="35" y="6"/>
                </a:ln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5" name="Freeform 164"/>
          <p:cNvSpPr/>
          <p:nvPr>
            <p:custDataLst>
              <p:tags r:id="rId155"/>
            </p:custDataLst>
          </p:nvPr>
        </p:nvSpPr>
        <p:spPr bwMode="auto">
          <a:xfrm>
            <a:off x="6895149" y="2642069"/>
            <a:ext cx="528869" cy="464008"/>
          </a:xfrm>
          <a:custGeom>
            <a:avLst/>
            <a:gdLst>
              <a:gd name="T0" fmla="*/ 35 w 80"/>
              <a:gd name="T1" fmla="*/ 23 h 70"/>
              <a:gd name="T2" fmla="*/ 75 w 80"/>
              <a:gd name="T3" fmla="*/ 6 h 70"/>
              <a:gd name="T4" fmla="*/ 52 w 80"/>
              <a:gd name="T5" fmla="*/ 43 h 70"/>
              <a:gd name="T6" fmla="*/ 0 w 80"/>
              <a:gd name="T7" fmla="*/ 70 h 70"/>
              <a:gd name="T8" fmla="*/ 35 w 80"/>
              <a:gd name="T9" fmla="*/ 23 h 70"/>
            </a:gdLst>
            <a:ahLst/>
            <a:cxnLst>
              <a:cxn ang="0">
                <a:pos x="T0" y="T1"/>
              </a:cxn>
              <a:cxn ang="0">
                <a:pos x="T2" y="T3"/>
              </a:cxn>
              <a:cxn ang="0">
                <a:pos x="T4" y="T5"/>
              </a:cxn>
              <a:cxn ang="0">
                <a:pos x="T6" y="T7"/>
              </a:cxn>
              <a:cxn ang="0">
                <a:pos x="T8" y="T9"/>
              </a:cxn>
            </a:cxnLst>
            <a:rect l="0" t="0" r="r" b="b"/>
            <a:pathLst>
              <a:path w="80" h="70">
                <a:moveTo>
                  <a:pt x="35" y="23"/>
                </a:moveTo>
                <a:cubicBezTo>
                  <a:pt x="56" y="5"/>
                  <a:pt x="71" y="0"/>
                  <a:pt x="75" y="6"/>
                </a:cubicBezTo>
                <a:cubicBezTo>
                  <a:pt x="80" y="12"/>
                  <a:pt x="73" y="26"/>
                  <a:pt x="52" y="43"/>
                </a:cubicBezTo>
                <a:cubicBezTo>
                  <a:pt x="31" y="61"/>
                  <a:pt x="0" y="70"/>
                  <a:pt x="0" y="70"/>
                </a:cubicBezTo>
                <a:cubicBezTo>
                  <a:pt x="0" y="70"/>
                  <a:pt x="14" y="41"/>
                  <a:pt x="35" y="23"/>
                </a:cubicBezTo>
                <a:close/>
              </a:path>
            </a:pathLst>
          </a:custGeom>
          <a:solidFill>
            <a:srgbClr val="A8B5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6" name="Freeform 165"/>
          <p:cNvSpPr>
            <a:spLocks noEditPoints="1"/>
          </p:cNvSpPr>
          <p:nvPr>
            <p:custDataLst>
              <p:tags r:id="rId156"/>
            </p:custDataLst>
          </p:nvPr>
        </p:nvSpPr>
        <p:spPr bwMode="auto">
          <a:xfrm>
            <a:off x="6862717" y="2649553"/>
            <a:ext cx="588742" cy="488955"/>
          </a:xfrm>
          <a:custGeom>
            <a:avLst/>
            <a:gdLst>
              <a:gd name="T0" fmla="*/ 0 w 89"/>
              <a:gd name="T1" fmla="*/ 74 h 74"/>
              <a:gd name="T2" fmla="*/ 3 w 89"/>
              <a:gd name="T3" fmla="*/ 68 h 74"/>
              <a:gd name="T4" fmla="*/ 38 w 89"/>
              <a:gd name="T5" fmla="*/ 20 h 74"/>
              <a:gd name="T6" fmla="*/ 75 w 89"/>
              <a:gd name="T7" fmla="*/ 0 h 74"/>
              <a:gd name="T8" fmla="*/ 83 w 89"/>
              <a:gd name="T9" fmla="*/ 3 h 74"/>
              <a:gd name="T10" fmla="*/ 59 w 89"/>
              <a:gd name="T11" fmla="*/ 45 h 74"/>
              <a:gd name="T12" fmla="*/ 6 w 89"/>
              <a:gd name="T13" fmla="*/ 72 h 74"/>
              <a:gd name="T14" fmla="*/ 0 w 89"/>
              <a:gd name="T15" fmla="*/ 74 h 74"/>
              <a:gd name="T16" fmla="*/ 75 w 89"/>
              <a:gd name="T17" fmla="*/ 6 h 74"/>
              <a:gd name="T18" fmla="*/ 42 w 89"/>
              <a:gd name="T19" fmla="*/ 24 h 74"/>
              <a:gd name="T20" fmla="*/ 11 w 89"/>
              <a:gd name="T21" fmla="*/ 64 h 74"/>
              <a:gd name="T22" fmla="*/ 55 w 89"/>
              <a:gd name="T23" fmla="*/ 40 h 74"/>
              <a:gd name="T24" fmla="*/ 78 w 89"/>
              <a:gd name="T25" fmla="*/ 7 h 74"/>
              <a:gd name="T26" fmla="*/ 75 w 89"/>
              <a:gd name="T27"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74">
                <a:moveTo>
                  <a:pt x="0" y="74"/>
                </a:moveTo>
                <a:cubicBezTo>
                  <a:pt x="3" y="68"/>
                  <a:pt x="3" y="68"/>
                  <a:pt x="3" y="68"/>
                </a:cubicBezTo>
                <a:cubicBezTo>
                  <a:pt x="3" y="67"/>
                  <a:pt x="17" y="38"/>
                  <a:pt x="38" y="20"/>
                </a:cubicBezTo>
                <a:cubicBezTo>
                  <a:pt x="53" y="7"/>
                  <a:pt x="66" y="0"/>
                  <a:pt x="75" y="0"/>
                </a:cubicBezTo>
                <a:cubicBezTo>
                  <a:pt x="79" y="0"/>
                  <a:pt x="81" y="2"/>
                  <a:pt x="83" y="3"/>
                </a:cubicBezTo>
                <a:cubicBezTo>
                  <a:pt x="89" y="11"/>
                  <a:pt x="80" y="26"/>
                  <a:pt x="59" y="45"/>
                </a:cubicBezTo>
                <a:cubicBezTo>
                  <a:pt x="38" y="63"/>
                  <a:pt x="7" y="72"/>
                  <a:pt x="6" y="72"/>
                </a:cubicBezTo>
                <a:lnTo>
                  <a:pt x="0" y="74"/>
                </a:lnTo>
                <a:close/>
                <a:moveTo>
                  <a:pt x="75" y="6"/>
                </a:moveTo>
                <a:cubicBezTo>
                  <a:pt x="68" y="6"/>
                  <a:pt x="55" y="12"/>
                  <a:pt x="42" y="24"/>
                </a:cubicBezTo>
                <a:cubicBezTo>
                  <a:pt x="27" y="36"/>
                  <a:pt x="16" y="55"/>
                  <a:pt x="11" y="64"/>
                </a:cubicBezTo>
                <a:cubicBezTo>
                  <a:pt x="21" y="61"/>
                  <a:pt x="41" y="53"/>
                  <a:pt x="55" y="40"/>
                </a:cubicBezTo>
                <a:cubicBezTo>
                  <a:pt x="77" y="22"/>
                  <a:pt x="81" y="10"/>
                  <a:pt x="78" y="7"/>
                </a:cubicBezTo>
                <a:cubicBezTo>
                  <a:pt x="78" y="6"/>
                  <a:pt x="76" y="6"/>
                  <a:pt x="75" y="6"/>
                </a:cubicBez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7" name="Freeform 166"/>
          <p:cNvSpPr/>
          <p:nvPr>
            <p:custDataLst>
              <p:tags r:id="rId157"/>
            </p:custDataLst>
          </p:nvPr>
        </p:nvSpPr>
        <p:spPr bwMode="auto">
          <a:xfrm>
            <a:off x="6862717" y="2557250"/>
            <a:ext cx="536355" cy="204562"/>
          </a:xfrm>
          <a:custGeom>
            <a:avLst/>
            <a:gdLst>
              <a:gd name="T0" fmla="*/ 48 w 81"/>
              <a:gd name="T1" fmla="*/ 5 h 31"/>
              <a:gd name="T2" fmla="*/ 80 w 81"/>
              <a:gd name="T3" fmla="*/ 23 h 31"/>
              <a:gd name="T4" fmla="*/ 43 w 81"/>
              <a:gd name="T5" fmla="*/ 26 h 31"/>
              <a:gd name="T6" fmla="*/ 0 w 81"/>
              <a:gd name="T7" fmla="*/ 5 h 31"/>
              <a:gd name="T8" fmla="*/ 48 w 81"/>
              <a:gd name="T9" fmla="*/ 5 h 31"/>
            </a:gdLst>
            <a:ahLst/>
            <a:cxnLst>
              <a:cxn ang="0">
                <a:pos x="T0" y="T1"/>
              </a:cxn>
              <a:cxn ang="0">
                <a:pos x="T2" y="T3"/>
              </a:cxn>
              <a:cxn ang="0">
                <a:pos x="T4" y="T5"/>
              </a:cxn>
              <a:cxn ang="0">
                <a:pos x="T6" y="T7"/>
              </a:cxn>
              <a:cxn ang="0">
                <a:pos x="T8" y="T9"/>
              </a:cxn>
            </a:cxnLst>
            <a:rect l="0" t="0" r="r" b="b"/>
            <a:pathLst>
              <a:path w="81" h="31">
                <a:moveTo>
                  <a:pt x="48" y="5"/>
                </a:moveTo>
                <a:cubicBezTo>
                  <a:pt x="70" y="9"/>
                  <a:pt x="81" y="17"/>
                  <a:pt x="80" y="23"/>
                </a:cubicBezTo>
                <a:cubicBezTo>
                  <a:pt x="78" y="29"/>
                  <a:pt x="65" y="31"/>
                  <a:pt x="43" y="26"/>
                </a:cubicBezTo>
                <a:cubicBezTo>
                  <a:pt x="21" y="21"/>
                  <a:pt x="0" y="5"/>
                  <a:pt x="0" y="5"/>
                </a:cubicBezTo>
                <a:cubicBezTo>
                  <a:pt x="0" y="5"/>
                  <a:pt x="26" y="0"/>
                  <a:pt x="48" y="5"/>
                </a:cubicBezTo>
                <a:close/>
              </a:path>
            </a:pathLst>
          </a:custGeom>
          <a:solidFill>
            <a:srgbClr val="A8B5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8" name="Freeform 167"/>
          <p:cNvSpPr>
            <a:spLocks noEditPoints="1"/>
          </p:cNvSpPr>
          <p:nvPr>
            <p:custDataLst>
              <p:tags r:id="rId158"/>
            </p:custDataLst>
          </p:nvPr>
        </p:nvSpPr>
        <p:spPr bwMode="auto">
          <a:xfrm>
            <a:off x="6817813" y="2557250"/>
            <a:ext cx="593731" cy="212048"/>
          </a:xfrm>
          <a:custGeom>
            <a:avLst/>
            <a:gdLst>
              <a:gd name="T0" fmla="*/ 72 w 90"/>
              <a:gd name="T1" fmla="*/ 32 h 32"/>
              <a:gd name="T2" fmla="*/ 50 w 90"/>
              <a:gd name="T3" fmla="*/ 29 h 32"/>
              <a:gd name="T4" fmla="*/ 5 w 90"/>
              <a:gd name="T5" fmla="*/ 7 h 32"/>
              <a:gd name="T6" fmla="*/ 0 w 90"/>
              <a:gd name="T7" fmla="*/ 4 h 32"/>
              <a:gd name="T8" fmla="*/ 7 w 90"/>
              <a:gd name="T9" fmla="*/ 2 h 32"/>
              <a:gd name="T10" fmla="*/ 34 w 90"/>
              <a:gd name="T11" fmla="*/ 0 h 32"/>
              <a:gd name="T12" fmla="*/ 56 w 90"/>
              <a:gd name="T13" fmla="*/ 2 h 32"/>
              <a:gd name="T14" fmla="*/ 81 w 90"/>
              <a:gd name="T15" fmla="*/ 11 h 32"/>
              <a:gd name="T16" fmla="*/ 90 w 90"/>
              <a:gd name="T17" fmla="*/ 24 h 32"/>
              <a:gd name="T18" fmla="*/ 72 w 90"/>
              <a:gd name="T19" fmla="*/ 32 h 32"/>
              <a:gd name="T20" fmla="*/ 15 w 90"/>
              <a:gd name="T21" fmla="*/ 7 h 32"/>
              <a:gd name="T22" fmla="*/ 51 w 90"/>
              <a:gd name="T23" fmla="*/ 23 h 32"/>
              <a:gd name="T24" fmla="*/ 72 w 90"/>
              <a:gd name="T25" fmla="*/ 26 h 32"/>
              <a:gd name="T26" fmla="*/ 84 w 90"/>
              <a:gd name="T27" fmla="*/ 22 h 32"/>
              <a:gd name="T28" fmla="*/ 78 w 90"/>
              <a:gd name="T29" fmla="*/ 16 h 32"/>
              <a:gd name="T30" fmla="*/ 55 w 90"/>
              <a:gd name="T31" fmla="*/ 7 h 32"/>
              <a:gd name="T32" fmla="*/ 34 w 90"/>
              <a:gd name="T33" fmla="*/ 5 h 32"/>
              <a:gd name="T34" fmla="*/ 15 w 90"/>
              <a:gd name="T35"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32">
                <a:moveTo>
                  <a:pt x="72" y="32"/>
                </a:moveTo>
                <a:cubicBezTo>
                  <a:pt x="65" y="32"/>
                  <a:pt x="58" y="31"/>
                  <a:pt x="50" y="29"/>
                </a:cubicBezTo>
                <a:cubicBezTo>
                  <a:pt x="27" y="24"/>
                  <a:pt x="6" y="8"/>
                  <a:pt x="5" y="7"/>
                </a:cubicBezTo>
                <a:cubicBezTo>
                  <a:pt x="0" y="4"/>
                  <a:pt x="0" y="4"/>
                  <a:pt x="0" y="4"/>
                </a:cubicBezTo>
                <a:cubicBezTo>
                  <a:pt x="7" y="2"/>
                  <a:pt x="7" y="2"/>
                  <a:pt x="7" y="2"/>
                </a:cubicBezTo>
                <a:cubicBezTo>
                  <a:pt x="7" y="2"/>
                  <a:pt x="19" y="0"/>
                  <a:pt x="34" y="0"/>
                </a:cubicBezTo>
                <a:cubicBezTo>
                  <a:pt x="42" y="0"/>
                  <a:pt x="50" y="0"/>
                  <a:pt x="56" y="2"/>
                </a:cubicBezTo>
                <a:cubicBezTo>
                  <a:pt x="67" y="4"/>
                  <a:pt x="75" y="7"/>
                  <a:pt x="81" y="11"/>
                </a:cubicBezTo>
                <a:cubicBezTo>
                  <a:pt x="89" y="16"/>
                  <a:pt x="90" y="21"/>
                  <a:pt x="90" y="24"/>
                </a:cubicBezTo>
                <a:cubicBezTo>
                  <a:pt x="89" y="27"/>
                  <a:pt x="85" y="32"/>
                  <a:pt x="72" y="32"/>
                </a:cubicBezTo>
                <a:close/>
                <a:moveTo>
                  <a:pt x="15" y="7"/>
                </a:moveTo>
                <a:cubicBezTo>
                  <a:pt x="22" y="12"/>
                  <a:pt x="37" y="20"/>
                  <a:pt x="51" y="23"/>
                </a:cubicBezTo>
                <a:cubicBezTo>
                  <a:pt x="59" y="25"/>
                  <a:pt x="66" y="26"/>
                  <a:pt x="72" y="26"/>
                </a:cubicBezTo>
                <a:cubicBezTo>
                  <a:pt x="80" y="26"/>
                  <a:pt x="84" y="24"/>
                  <a:pt x="84" y="22"/>
                </a:cubicBezTo>
                <a:cubicBezTo>
                  <a:pt x="84" y="21"/>
                  <a:pt x="83" y="19"/>
                  <a:pt x="78" y="16"/>
                </a:cubicBezTo>
                <a:cubicBezTo>
                  <a:pt x="73" y="12"/>
                  <a:pt x="65" y="10"/>
                  <a:pt x="55" y="7"/>
                </a:cubicBezTo>
                <a:cubicBezTo>
                  <a:pt x="49" y="6"/>
                  <a:pt x="42" y="5"/>
                  <a:pt x="34" y="5"/>
                </a:cubicBezTo>
                <a:cubicBezTo>
                  <a:pt x="27" y="5"/>
                  <a:pt x="19" y="6"/>
                  <a:pt x="15" y="7"/>
                </a:cubicBezTo>
                <a:close/>
              </a:path>
            </a:pathLst>
          </a:custGeom>
          <a:solidFill>
            <a:srgbClr val="DFC9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9" name="Freeform 168"/>
          <p:cNvSpPr/>
          <p:nvPr>
            <p:custDataLst>
              <p:tags r:id="rId159"/>
            </p:custDataLst>
          </p:nvPr>
        </p:nvSpPr>
        <p:spPr bwMode="auto">
          <a:xfrm>
            <a:off x="6545895" y="3138508"/>
            <a:ext cx="1519253" cy="1546694"/>
          </a:xfrm>
          <a:custGeom>
            <a:avLst/>
            <a:gdLst>
              <a:gd name="T0" fmla="*/ 230 w 230"/>
              <a:gd name="T1" fmla="*/ 148 h 234"/>
              <a:gd name="T2" fmla="*/ 146 w 230"/>
              <a:gd name="T3" fmla="*/ 19 h 234"/>
              <a:gd name="T4" fmla="*/ 114 w 230"/>
              <a:gd name="T5" fmla="*/ 0 h 234"/>
              <a:gd name="T6" fmla="*/ 83 w 230"/>
              <a:gd name="T7" fmla="*/ 19 h 234"/>
              <a:gd name="T8" fmla="*/ 0 w 230"/>
              <a:gd name="T9" fmla="*/ 146 h 234"/>
              <a:gd name="T10" fmla="*/ 116 w 230"/>
              <a:gd name="T11" fmla="*/ 234 h 234"/>
              <a:gd name="T12" fmla="*/ 230 w 230"/>
              <a:gd name="T13" fmla="*/ 148 h 234"/>
            </a:gdLst>
            <a:ahLst/>
            <a:cxnLst>
              <a:cxn ang="0">
                <a:pos x="T0" y="T1"/>
              </a:cxn>
              <a:cxn ang="0">
                <a:pos x="T2" y="T3"/>
              </a:cxn>
              <a:cxn ang="0">
                <a:pos x="T4" y="T5"/>
              </a:cxn>
              <a:cxn ang="0">
                <a:pos x="T6" y="T7"/>
              </a:cxn>
              <a:cxn ang="0">
                <a:pos x="T8" y="T9"/>
              </a:cxn>
              <a:cxn ang="0">
                <a:pos x="T10" y="T11"/>
              </a:cxn>
              <a:cxn ang="0">
                <a:pos x="T12" y="T13"/>
              </a:cxn>
            </a:cxnLst>
            <a:rect l="0" t="0" r="r" b="b"/>
            <a:pathLst>
              <a:path w="230" h="234">
                <a:moveTo>
                  <a:pt x="230" y="148"/>
                </a:moveTo>
                <a:cubicBezTo>
                  <a:pt x="146" y="19"/>
                  <a:pt x="146" y="19"/>
                  <a:pt x="146" y="19"/>
                </a:cubicBezTo>
                <a:cubicBezTo>
                  <a:pt x="138" y="7"/>
                  <a:pt x="127" y="0"/>
                  <a:pt x="114" y="0"/>
                </a:cubicBezTo>
                <a:cubicBezTo>
                  <a:pt x="102" y="0"/>
                  <a:pt x="90" y="7"/>
                  <a:pt x="83" y="19"/>
                </a:cubicBezTo>
                <a:cubicBezTo>
                  <a:pt x="0" y="146"/>
                  <a:pt x="0" y="146"/>
                  <a:pt x="0" y="146"/>
                </a:cubicBezTo>
                <a:cubicBezTo>
                  <a:pt x="116" y="234"/>
                  <a:pt x="116" y="234"/>
                  <a:pt x="116" y="234"/>
                </a:cubicBezTo>
                <a:lnTo>
                  <a:pt x="230" y="148"/>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0" name="Freeform 169"/>
          <p:cNvSpPr>
            <a:spLocks noEditPoints="1"/>
          </p:cNvSpPr>
          <p:nvPr>
            <p:custDataLst>
              <p:tags r:id="rId160"/>
            </p:custDataLst>
          </p:nvPr>
        </p:nvSpPr>
        <p:spPr bwMode="auto">
          <a:xfrm>
            <a:off x="6505979" y="3106076"/>
            <a:ext cx="1599083" cy="1616544"/>
          </a:xfrm>
          <a:custGeom>
            <a:avLst/>
            <a:gdLst>
              <a:gd name="T0" fmla="*/ 120 w 242"/>
              <a:gd name="T1" fmla="*/ 0 h 245"/>
              <a:gd name="T2" fmla="*/ 0 w 242"/>
              <a:gd name="T3" fmla="*/ 152 h 245"/>
              <a:gd name="T4" fmla="*/ 242 w 242"/>
              <a:gd name="T5" fmla="*/ 154 h 245"/>
              <a:gd name="T6" fmla="*/ 175 w 242"/>
              <a:gd name="T7" fmla="*/ 68 h 245"/>
              <a:gd name="T8" fmla="*/ 184 w 242"/>
              <a:gd name="T9" fmla="*/ 186 h 245"/>
              <a:gd name="T10" fmla="*/ 175 w 242"/>
              <a:gd name="T11" fmla="*/ 68 h 245"/>
              <a:gd name="T12" fmla="*/ 162 w 242"/>
              <a:gd name="T13" fmla="*/ 202 h 245"/>
              <a:gd name="T14" fmla="*/ 171 w 242"/>
              <a:gd name="T15" fmla="*/ 62 h 245"/>
              <a:gd name="T16" fmla="*/ 188 w 242"/>
              <a:gd name="T17" fmla="*/ 88 h 245"/>
              <a:gd name="T18" fmla="*/ 196 w 242"/>
              <a:gd name="T19" fmla="*/ 177 h 245"/>
              <a:gd name="T20" fmla="*/ 188 w 242"/>
              <a:gd name="T21" fmla="*/ 88 h 245"/>
              <a:gd name="T22" fmla="*/ 209 w 242"/>
              <a:gd name="T23" fmla="*/ 121 h 245"/>
              <a:gd name="T24" fmla="*/ 200 w 242"/>
              <a:gd name="T25" fmla="*/ 174 h 245"/>
              <a:gd name="T26" fmla="*/ 213 w 242"/>
              <a:gd name="T27" fmla="*/ 127 h 245"/>
              <a:gd name="T28" fmla="*/ 222 w 242"/>
              <a:gd name="T29" fmla="*/ 157 h 245"/>
              <a:gd name="T30" fmla="*/ 213 w 242"/>
              <a:gd name="T31" fmla="*/ 127 h 245"/>
              <a:gd name="T32" fmla="*/ 158 w 242"/>
              <a:gd name="T33" fmla="*/ 205 h 245"/>
              <a:gd name="T34" fmla="*/ 149 w 242"/>
              <a:gd name="T35" fmla="*/ 29 h 245"/>
              <a:gd name="T36" fmla="*/ 146 w 242"/>
              <a:gd name="T37" fmla="*/ 24 h 245"/>
              <a:gd name="T38" fmla="*/ 137 w 242"/>
              <a:gd name="T39" fmla="*/ 222 h 245"/>
              <a:gd name="T40" fmla="*/ 146 w 242"/>
              <a:gd name="T41" fmla="*/ 24 h 245"/>
              <a:gd name="T42" fmla="*/ 108 w 242"/>
              <a:gd name="T43" fmla="*/ 13 h 245"/>
              <a:gd name="T44" fmla="*/ 99 w 242"/>
              <a:gd name="T45" fmla="*/ 215 h 245"/>
              <a:gd name="T46" fmla="*/ 111 w 242"/>
              <a:gd name="T47" fmla="*/ 11 h 245"/>
              <a:gd name="T48" fmla="*/ 120 w 242"/>
              <a:gd name="T49" fmla="*/ 232 h 245"/>
              <a:gd name="T50" fmla="*/ 111 w 242"/>
              <a:gd name="T51" fmla="*/ 11 h 245"/>
              <a:gd name="T52" fmla="*/ 133 w 242"/>
              <a:gd name="T53" fmla="*/ 13 h 245"/>
              <a:gd name="T54" fmla="*/ 124 w 242"/>
              <a:gd name="T55" fmla="*/ 231 h 245"/>
              <a:gd name="T56" fmla="*/ 93 w 242"/>
              <a:gd name="T57" fmla="*/ 27 h 245"/>
              <a:gd name="T58" fmla="*/ 95 w 242"/>
              <a:gd name="T59" fmla="*/ 212 h 245"/>
              <a:gd name="T60" fmla="*/ 86 w 242"/>
              <a:gd name="T61" fmla="*/ 37 h 245"/>
              <a:gd name="T62" fmla="*/ 35 w 242"/>
              <a:gd name="T63" fmla="*/ 115 h 245"/>
              <a:gd name="T64" fmla="*/ 44 w 242"/>
              <a:gd name="T65" fmla="*/ 174 h 245"/>
              <a:gd name="T66" fmla="*/ 35 w 242"/>
              <a:gd name="T67" fmla="*/ 115 h 245"/>
              <a:gd name="T68" fmla="*/ 22 w 242"/>
              <a:gd name="T69" fmla="*/ 158 h 245"/>
              <a:gd name="T70" fmla="*/ 31 w 242"/>
              <a:gd name="T71" fmla="*/ 121 h 245"/>
              <a:gd name="T72" fmla="*/ 48 w 242"/>
              <a:gd name="T73" fmla="*/ 96 h 245"/>
              <a:gd name="T74" fmla="*/ 57 w 242"/>
              <a:gd name="T75" fmla="*/ 184 h 245"/>
              <a:gd name="T76" fmla="*/ 48 w 242"/>
              <a:gd name="T77" fmla="*/ 96 h 245"/>
              <a:gd name="T78" fmla="*/ 69 w 242"/>
              <a:gd name="T79" fmla="*/ 62 h 245"/>
              <a:gd name="T80" fmla="*/ 61 w 242"/>
              <a:gd name="T81" fmla="*/ 186 h 245"/>
              <a:gd name="T82" fmla="*/ 73 w 242"/>
              <a:gd name="T83" fmla="*/ 57 h 245"/>
              <a:gd name="T84" fmla="*/ 82 w 242"/>
              <a:gd name="T85" fmla="*/ 203 h 245"/>
              <a:gd name="T86" fmla="*/ 73 w 242"/>
              <a:gd name="T87" fmla="*/ 57 h 245"/>
              <a:gd name="T88" fmla="*/ 19 w 242"/>
              <a:gd name="T89" fmla="*/ 155 h 245"/>
              <a:gd name="T90" fmla="*/ 19 w 242"/>
              <a:gd name="T91" fmla="*/ 140 h 245"/>
              <a:gd name="T92" fmla="*/ 226 w 242"/>
              <a:gd name="T93" fmla="*/ 146 h 245"/>
              <a:gd name="T94" fmla="*/ 226 w 242"/>
              <a:gd name="T95" fmla="*/ 15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2" h="245">
                <a:moveTo>
                  <a:pt x="156" y="22"/>
                </a:moveTo>
                <a:cubicBezTo>
                  <a:pt x="147" y="8"/>
                  <a:pt x="134" y="0"/>
                  <a:pt x="120" y="0"/>
                </a:cubicBezTo>
                <a:cubicBezTo>
                  <a:pt x="106" y="0"/>
                  <a:pt x="93" y="8"/>
                  <a:pt x="85" y="22"/>
                </a:cubicBezTo>
                <a:cubicBezTo>
                  <a:pt x="0" y="152"/>
                  <a:pt x="0" y="152"/>
                  <a:pt x="0" y="152"/>
                </a:cubicBezTo>
                <a:cubicBezTo>
                  <a:pt x="122" y="245"/>
                  <a:pt x="122" y="245"/>
                  <a:pt x="122" y="245"/>
                </a:cubicBezTo>
                <a:cubicBezTo>
                  <a:pt x="242" y="154"/>
                  <a:pt x="242" y="154"/>
                  <a:pt x="242" y="154"/>
                </a:cubicBezTo>
                <a:lnTo>
                  <a:pt x="156" y="22"/>
                </a:lnTo>
                <a:close/>
                <a:moveTo>
                  <a:pt x="175" y="68"/>
                </a:moveTo>
                <a:cubicBezTo>
                  <a:pt x="184" y="82"/>
                  <a:pt x="184" y="82"/>
                  <a:pt x="184" y="82"/>
                </a:cubicBezTo>
                <a:cubicBezTo>
                  <a:pt x="184" y="186"/>
                  <a:pt x="184" y="186"/>
                  <a:pt x="184" y="186"/>
                </a:cubicBezTo>
                <a:cubicBezTo>
                  <a:pt x="175" y="193"/>
                  <a:pt x="175" y="193"/>
                  <a:pt x="175" y="193"/>
                </a:cubicBezTo>
                <a:lnTo>
                  <a:pt x="175" y="68"/>
                </a:lnTo>
                <a:close/>
                <a:moveTo>
                  <a:pt x="171" y="196"/>
                </a:moveTo>
                <a:cubicBezTo>
                  <a:pt x="162" y="202"/>
                  <a:pt x="162" y="202"/>
                  <a:pt x="162" y="202"/>
                </a:cubicBezTo>
                <a:cubicBezTo>
                  <a:pt x="162" y="49"/>
                  <a:pt x="162" y="49"/>
                  <a:pt x="162" y="49"/>
                </a:cubicBezTo>
                <a:cubicBezTo>
                  <a:pt x="171" y="62"/>
                  <a:pt x="171" y="62"/>
                  <a:pt x="171" y="62"/>
                </a:cubicBezTo>
                <a:lnTo>
                  <a:pt x="171" y="196"/>
                </a:lnTo>
                <a:close/>
                <a:moveTo>
                  <a:pt x="188" y="88"/>
                </a:moveTo>
                <a:cubicBezTo>
                  <a:pt x="196" y="101"/>
                  <a:pt x="196" y="101"/>
                  <a:pt x="196" y="101"/>
                </a:cubicBezTo>
                <a:cubicBezTo>
                  <a:pt x="196" y="177"/>
                  <a:pt x="196" y="177"/>
                  <a:pt x="196" y="177"/>
                </a:cubicBezTo>
                <a:cubicBezTo>
                  <a:pt x="188" y="183"/>
                  <a:pt x="188" y="183"/>
                  <a:pt x="188" y="183"/>
                </a:cubicBezTo>
                <a:lnTo>
                  <a:pt x="188" y="88"/>
                </a:lnTo>
                <a:close/>
                <a:moveTo>
                  <a:pt x="200" y="107"/>
                </a:moveTo>
                <a:cubicBezTo>
                  <a:pt x="209" y="121"/>
                  <a:pt x="209" y="121"/>
                  <a:pt x="209" y="121"/>
                </a:cubicBezTo>
                <a:cubicBezTo>
                  <a:pt x="209" y="167"/>
                  <a:pt x="209" y="167"/>
                  <a:pt x="209" y="167"/>
                </a:cubicBezTo>
                <a:cubicBezTo>
                  <a:pt x="200" y="174"/>
                  <a:pt x="200" y="174"/>
                  <a:pt x="200" y="174"/>
                </a:cubicBezTo>
                <a:lnTo>
                  <a:pt x="200" y="107"/>
                </a:lnTo>
                <a:close/>
                <a:moveTo>
                  <a:pt x="213" y="127"/>
                </a:moveTo>
                <a:cubicBezTo>
                  <a:pt x="222" y="140"/>
                  <a:pt x="222" y="140"/>
                  <a:pt x="222" y="140"/>
                </a:cubicBezTo>
                <a:cubicBezTo>
                  <a:pt x="222" y="157"/>
                  <a:pt x="222" y="157"/>
                  <a:pt x="222" y="157"/>
                </a:cubicBezTo>
                <a:cubicBezTo>
                  <a:pt x="213" y="164"/>
                  <a:pt x="213" y="164"/>
                  <a:pt x="213" y="164"/>
                </a:cubicBezTo>
                <a:lnTo>
                  <a:pt x="213" y="127"/>
                </a:lnTo>
                <a:close/>
                <a:moveTo>
                  <a:pt x="158" y="43"/>
                </a:moveTo>
                <a:cubicBezTo>
                  <a:pt x="158" y="205"/>
                  <a:pt x="158" y="205"/>
                  <a:pt x="158" y="205"/>
                </a:cubicBezTo>
                <a:cubicBezTo>
                  <a:pt x="149" y="212"/>
                  <a:pt x="149" y="212"/>
                  <a:pt x="149" y="212"/>
                </a:cubicBezTo>
                <a:cubicBezTo>
                  <a:pt x="149" y="29"/>
                  <a:pt x="149" y="29"/>
                  <a:pt x="149" y="29"/>
                </a:cubicBezTo>
                <a:lnTo>
                  <a:pt x="158" y="43"/>
                </a:lnTo>
                <a:close/>
                <a:moveTo>
                  <a:pt x="146" y="24"/>
                </a:moveTo>
                <a:cubicBezTo>
                  <a:pt x="146" y="215"/>
                  <a:pt x="146" y="215"/>
                  <a:pt x="146" y="215"/>
                </a:cubicBezTo>
                <a:cubicBezTo>
                  <a:pt x="137" y="222"/>
                  <a:pt x="137" y="222"/>
                  <a:pt x="137" y="222"/>
                </a:cubicBezTo>
                <a:cubicBezTo>
                  <a:pt x="137" y="15"/>
                  <a:pt x="137" y="15"/>
                  <a:pt x="137" y="15"/>
                </a:cubicBezTo>
                <a:cubicBezTo>
                  <a:pt x="140" y="17"/>
                  <a:pt x="143" y="20"/>
                  <a:pt x="146" y="24"/>
                </a:cubicBezTo>
                <a:close/>
                <a:moveTo>
                  <a:pt x="99" y="19"/>
                </a:moveTo>
                <a:cubicBezTo>
                  <a:pt x="101" y="17"/>
                  <a:pt x="104" y="15"/>
                  <a:pt x="108" y="13"/>
                </a:cubicBezTo>
                <a:cubicBezTo>
                  <a:pt x="108" y="222"/>
                  <a:pt x="108" y="222"/>
                  <a:pt x="108" y="222"/>
                </a:cubicBezTo>
                <a:cubicBezTo>
                  <a:pt x="99" y="215"/>
                  <a:pt x="99" y="215"/>
                  <a:pt x="99" y="215"/>
                </a:cubicBezTo>
                <a:lnTo>
                  <a:pt x="99" y="19"/>
                </a:lnTo>
                <a:close/>
                <a:moveTo>
                  <a:pt x="111" y="11"/>
                </a:moveTo>
                <a:cubicBezTo>
                  <a:pt x="114" y="10"/>
                  <a:pt x="117" y="10"/>
                  <a:pt x="120" y="10"/>
                </a:cubicBezTo>
                <a:cubicBezTo>
                  <a:pt x="120" y="232"/>
                  <a:pt x="120" y="232"/>
                  <a:pt x="120" y="232"/>
                </a:cubicBezTo>
                <a:cubicBezTo>
                  <a:pt x="111" y="225"/>
                  <a:pt x="111" y="225"/>
                  <a:pt x="111" y="225"/>
                </a:cubicBezTo>
                <a:lnTo>
                  <a:pt x="111" y="11"/>
                </a:lnTo>
                <a:close/>
                <a:moveTo>
                  <a:pt x="124" y="10"/>
                </a:moveTo>
                <a:cubicBezTo>
                  <a:pt x="127" y="11"/>
                  <a:pt x="130" y="12"/>
                  <a:pt x="133" y="13"/>
                </a:cubicBezTo>
                <a:cubicBezTo>
                  <a:pt x="133" y="225"/>
                  <a:pt x="133" y="225"/>
                  <a:pt x="133" y="225"/>
                </a:cubicBezTo>
                <a:cubicBezTo>
                  <a:pt x="124" y="231"/>
                  <a:pt x="124" y="231"/>
                  <a:pt x="124" y="231"/>
                </a:cubicBezTo>
                <a:lnTo>
                  <a:pt x="124" y="10"/>
                </a:lnTo>
                <a:close/>
                <a:moveTo>
                  <a:pt x="93" y="27"/>
                </a:moveTo>
                <a:cubicBezTo>
                  <a:pt x="93" y="26"/>
                  <a:pt x="94" y="25"/>
                  <a:pt x="95" y="24"/>
                </a:cubicBezTo>
                <a:cubicBezTo>
                  <a:pt x="95" y="212"/>
                  <a:pt x="95" y="212"/>
                  <a:pt x="95" y="212"/>
                </a:cubicBezTo>
                <a:cubicBezTo>
                  <a:pt x="86" y="206"/>
                  <a:pt x="86" y="206"/>
                  <a:pt x="86" y="206"/>
                </a:cubicBezTo>
                <a:cubicBezTo>
                  <a:pt x="86" y="37"/>
                  <a:pt x="86" y="37"/>
                  <a:pt x="86" y="37"/>
                </a:cubicBezTo>
                <a:lnTo>
                  <a:pt x="93" y="27"/>
                </a:lnTo>
                <a:close/>
                <a:moveTo>
                  <a:pt x="35" y="115"/>
                </a:moveTo>
                <a:cubicBezTo>
                  <a:pt x="44" y="101"/>
                  <a:pt x="44" y="101"/>
                  <a:pt x="44" y="101"/>
                </a:cubicBezTo>
                <a:cubicBezTo>
                  <a:pt x="44" y="174"/>
                  <a:pt x="44" y="174"/>
                  <a:pt x="44" y="174"/>
                </a:cubicBezTo>
                <a:cubicBezTo>
                  <a:pt x="35" y="167"/>
                  <a:pt x="35" y="167"/>
                  <a:pt x="35" y="167"/>
                </a:cubicBezTo>
                <a:lnTo>
                  <a:pt x="35" y="115"/>
                </a:lnTo>
                <a:close/>
                <a:moveTo>
                  <a:pt x="31" y="164"/>
                </a:moveTo>
                <a:cubicBezTo>
                  <a:pt x="22" y="158"/>
                  <a:pt x="22" y="158"/>
                  <a:pt x="22" y="158"/>
                </a:cubicBezTo>
                <a:cubicBezTo>
                  <a:pt x="22" y="135"/>
                  <a:pt x="22" y="135"/>
                  <a:pt x="22" y="135"/>
                </a:cubicBezTo>
                <a:cubicBezTo>
                  <a:pt x="31" y="121"/>
                  <a:pt x="31" y="121"/>
                  <a:pt x="31" y="121"/>
                </a:cubicBezTo>
                <a:lnTo>
                  <a:pt x="31" y="164"/>
                </a:lnTo>
                <a:close/>
                <a:moveTo>
                  <a:pt x="48" y="96"/>
                </a:moveTo>
                <a:cubicBezTo>
                  <a:pt x="57" y="82"/>
                  <a:pt x="57" y="82"/>
                  <a:pt x="57" y="82"/>
                </a:cubicBezTo>
                <a:cubicBezTo>
                  <a:pt x="57" y="184"/>
                  <a:pt x="57" y="184"/>
                  <a:pt x="57" y="184"/>
                </a:cubicBezTo>
                <a:cubicBezTo>
                  <a:pt x="48" y="177"/>
                  <a:pt x="48" y="177"/>
                  <a:pt x="48" y="177"/>
                </a:cubicBezTo>
                <a:lnTo>
                  <a:pt x="48" y="96"/>
                </a:lnTo>
                <a:close/>
                <a:moveTo>
                  <a:pt x="61" y="76"/>
                </a:moveTo>
                <a:cubicBezTo>
                  <a:pt x="69" y="62"/>
                  <a:pt x="69" y="62"/>
                  <a:pt x="69" y="62"/>
                </a:cubicBezTo>
                <a:cubicBezTo>
                  <a:pt x="69" y="193"/>
                  <a:pt x="69" y="193"/>
                  <a:pt x="69" y="193"/>
                </a:cubicBezTo>
                <a:cubicBezTo>
                  <a:pt x="61" y="186"/>
                  <a:pt x="61" y="186"/>
                  <a:pt x="61" y="186"/>
                </a:cubicBezTo>
                <a:lnTo>
                  <a:pt x="61" y="76"/>
                </a:lnTo>
                <a:close/>
                <a:moveTo>
                  <a:pt x="73" y="57"/>
                </a:moveTo>
                <a:cubicBezTo>
                  <a:pt x="82" y="43"/>
                  <a:pt x="82" y="43"/>
                  <a:pt x="82" y="43"/>
                </a:cubicBezTo>
                <a:cubicBezTo>
                  <a:pt x="82" y="203"/>
                  <a:pt x="82" y="203"/>
                  <a:pt x="82" y="203"/>
                </a:cubicBezTo>
                <a:cubicBezTo>
                  <a:pt x="73" y="196"/>
                  <a:pt x="73" y="196"/>
                  <a:pt x="73" y="196"/>
                </a:cubicBezTo>
                <a:lnTo>
                  <a:pt x="73" y="57"/>
                </a:lnTo>
                <a:close/>
                <a:moveTo>
                  <a:pt x="19" y="140"/>
                </a:moveTo>
                <a:cubicBezTo>
                  <a:pt x="19" y="155"/>
                  <a:pt x="19" y="155"/>
                  <a:pt x="19" y="155"/>
                </a:cubicBezTo>
                <a:cubicBezTo>
                  <a:pt x="12" y="150"/>
                  <a:pt x="12" y="150"/>
                  <a:pt x="12" y="150"/>
                </a:cubicBezTo>
                <a:lnTo>
                  <a:pt x="19" y="140"/>
                </a:lnTo>
                <a:close/>
                <a:moveTo>
                  <a:pt x="226" y="154"/>
                </a:moveTo>
                <a:cubicBezTo>
                  <a:pt x="226" y="146"/>
                  <a:pt x="226" y="146"/>
                  <a:pt x="226" y="146"/>
                </a:cubicBezTo>
                <a:cubicBezTo>
                  <a:pt x="229" y="152"/>
                  <a:pt x="229" y="152"/>
                  <a:pt x="229" y="152"/>
                </a:cubicBezTo>
                <a:lnTo>
                  <a:pt x="226" y="154"/>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1" name="Freeform 170"/>
          <p:cNvSpPr/>
          <p:nvPr>
            <p:custDataLst>
              <p:tags r:id="rId161"/>
            </p:custDataLst>
          </p:nvPr>
        </p:nvSpPr>
        <p:spPr bwMode="auto">
          <a:xfrm>
            <a:off x="5977110" y="4103944"/>
            <a:ext cx="2068081" cy="1127591"/>
          </a:xfrm>
          <a:custGeom>
            <a:avLst/>
            <a:gdLst>
              <a:gd name="T0" fmla="*/ 202 w 313"/>
              <a:gd name="T1" fmla="*/ 88 h 171"/>
              <a:gd name="T2" fmla="*/ 202 w 313"/>
              <a:gd name="T3" fmla="*/ 88 h 171"/>
              <a:gd name="T4" fmla="*/ 87 w 313"/>
              <a:gd name="T5" fmla="*/ 0 h 171"/>
              <a:gd name="T6" fmla="*/ 9 w 313"/>
              <a:gd name="T7" fmla="*/ 119 h 171"/>
              <a:gd name="T8" fmla="*/ 5 w 313"/>
              <a:gd name="T9" fmla="*/ 155 h 171"/>
              <a:gd name="T10" fmla="*/ 37 w 313"/>
              <a:gd name="T11" fmla="*/ 171 h 171"/>
              <a:gd name="T12" fmla="*/ 313 w 313"/>
              <a:gd name="T13" fmla="*/ 171 h 171"/>
              <a:gd name="T14" fmla="*/ 202 w 313"/>
              <a:gd name="T15" fmla="*/ 88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 h="171">
                <a:moveTo>
                  <a:pt x="202" y="88"/>
                </a:moveTo>
                <a:cubicBezTo>
                  <a:pt x="202" y="88"/>
                  <a:pt x="202" y="88"/>
                  <a:pt x="202" y="88"/>
                </a:cubicBezTo>
                <a:cubicBezTo>
                  <a:pt x="87" y="0"/>
                  <a:pt x="87" y="0"/>
                  <a:pt x="87" y="0"/>
                </a:cubicBezTo>
                <a:cubicBezTo>
                  <a:pt x="9" y="119"/>
                  <a:pt x="9" y="119"/>
                  <a:pt x="9" y="119"/>
                </a:cubicBezTo>
                <a:cubicBezTo>
                  <a:pt x="1" y="132"/>
                  <a:pt x="0" y="145"/>
                  <a:pt x="5" y="155"/>
                </a:cubicBezTo>
                <a:cubicBezTo>
                  <a:pt x="11" y="165"/>
                  <a:pt x="22" y="171"/>
                  <a:pt x="37" y="171"/>
                </a:cubicBezTo>
                <a:cubicBezTo>
                  <a:pt x="313" y="171"/>
                  <a:pt x="313" y="171"/>
                  <a:pt x="313" y="171"/>
                </a:cubicBezTo>
                <a:cubicBezTo>
                  <a:pt x="202" y="88"/>
                  <a:pt x="202" y="88"/>
                  <a:pt x="202" y="88"/>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2" name="Freeform 172"/>
          <p:cNvSpPr>
            <a:spLocks noEditPoints="1"/>
          </p:cNvSpPr>
          <p:nvPr>
            <p:custDataLst>
              <p:tags r:id="rId162"/>
            </p:custDataLst>
          </p:nvPr>
        </p:nvSpPr>
        <p:spPr bwMode="auto">
          <a:xfrm>
            <a:off x="5944679" y="4056545"/>
            <a:ext cx="2192815" cy="1209915"/>
          </a:xfrm>
          <a:custGeom>
            <a:avLst/>
            <a:gdLst>
              <a:gd name="T0" fmla="*/ 10 w 332"/>
              <a:gd name="T1" fmla="*/ 124 h 183"/>
              <a:gd name="T2" fmla="*/ 42 w 332"/>
              <a:gd name="T3" fmla="*/ 183 h 183"/>
              <a:gd name="T4" fmla="*/ 90 w 332"/>
              <a:gd name="T5" fmla="*/ 0 h 183"/>
              <a:gd name="T6" fmla="*/ 303 w 332"/>
              <a:gd name="T7" fmla="*/ 173 h 183"/>
              <a:gd name="T8" fmla="*/ 89 w 332"/>
              <a:gd name="T9" fmla="*/ 19 h 183"/>
              <a:gd name="T10" fmla="*/ 40 w 332"/>
              <a:gd name="T11" fmla="*/ 173 h 183"/>
              <a:gd name="T12" fmla="*/ 12 w 332"/>
              <a:gd name="T13" fmla="*/ 141 h 183"/>
              <a:gd name="T14" fmla="*/ 42 w 332"/>
              <a:gd name="T15" fmla="*/ 173 h 183"/>
              <a:gd name="T16" fmla="*/ 14 w 332"/>
              <a:gd name="T17" fmla="*/ 137 h 183"/>
              <a:gd name="T18" fmla="*/ 76 w 332"/>
              <a:gd name="T19" fmla="*/ 173 h 183"/>
              <a:gd name="T20" fmla="*/ 14 w 332"/>
              <a:gd name="T21" fmla="*/ 137 h 183"/>
              <a:gd name="T22" fmla="*/ 25 w 332"/>
              <a:gd name="T23" fmla="*/ 119 h 183"/>
              <a:gd name="T24" fmla="*/ 82 w 332"/>
              <a:gd name="T25" fmla="*/ 173 h 183"/>
              <a:gd name="T26" fmla="*/ 27 w 332"/>
              <a:gd name="T27" fmla="*/ 115 h 183"/>
              <a:gd name="T28" fmla="*/ 118 w 332"/>
              <a:gd name="T29" fmla="*/ 173 h 183"/>
              <a:gd name="T30" fmla="*/ 27 w 332"/>
              <a:gd name="T31" fmla="*/ 115 h 183"/>
              <a:gd name="T32" fmla="*/ 39 w 332"/>
              <a:gd name="T33" fmla="*/ 97 h 183"/>
              <a:gd name="T34" fmla="*/ 125 w 332"/>
              <a:gd name="T35" fmla="*/ 173 h 183"/>
              <a:gd name="T36" fmla="*/ 41 w 332"/>
              <a:gd name="T37" fmla="*/ 94 h 183"/>
              <a:gd name="T38" fmla="*/ 160 w 332"/>
              <a:gd name="T39" fmla="*/ 173 h 183"/>
              <a:gd name="T40" fmla="*/ 41 w 332"/>
              <a:gd name="T41" fmla="*/ 94 h 183"/>
              <a:gd name="T42" fmla="*/ 53 w 332"/>
              <a:gd name="T43" fmla="*/ 76 h 183"/>
              <a:gd name="T44" fmla="*/ 167 w 332"/>
              <a:gd name="T45" fmla="*/ 173 h 183"/>
              <a:gd name="T46" fmla="*/ 55 w 332"/>
              <a:gd name="T47" fmla="*/ 73 h 183"/>
              <a:gd name="T48" fmla="*/ 203 w 332"/>
              <a:gd name="T49" fmla="*/ 173 h 183"/>
              <a:gd name="T50" fmla="*/ 55 w 332"/>
              <a:gd name="T51" fmla="*/ 73 h 183"/>
              <a:gd name="T52" fmla="*/ 66 w 332"/>
              <a:gd name="T53" fmla="*/ 54 h 183"/>
              <a:gd name="T54" fmla="*/ 209 w 332"/>
              <a:gd name="T55" fmla="*/ 173 h 183"/>
              <a:gd name="T56" fmla="*/ 69 w 332"/>
              <a:gd name="T57" fmla="*/ 51 h 183"/>
              <a:gd name="T58" fmla="*/ 245 w 332"/>
              <a:gd name="T59" fmla="*/ 173 h 183"/>
              <a:gd name="T60" fmla="*/ 69 w 332"/>
              <a:gd name="T61" fmla="*/ 51 h 183"/>
              <a:gd name="T62" fmla="*/ 80 w 332"/>
              <a:gd name="T63" fmla="*/ 33 h 183"/>
              <a:gd name="T64" fmla="*/ 251 w 332"/>
              <a:gd name="T65" fmla="*/ 173 h 183"/>
              <a:gd name="T66" fmla="*/ 82 w 332"/>
              <a:gd name="T67" fmla="*/ 30 h 183"/>
              <a:gd name="T68" fmla="*/ 287 w 332"/>
              <a:gd name="T69" fmla="*/ 173 h 183"/>
              <a:gd name="T70" fmla="*/ 82 w 332"/>
              <a:gd name="T71" fmla="*/ 30 h 183"/>
              <a:gd name="T72" fmla="*/ 13 w 332"/>
              <a:gd name="T73" fmla="*/ 158 h 183"/>
              <a:gd name="T74" fmla="*/ 14 w 332"/>
              <a:gd name="T75" fmla="*/ 16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2" h="183">
                <a:moveTo>
                  <a:pt x="90" y="0"/>
                </a:moveTo>
                <a:cubicBezTo>
                  <a:pt x="10" y="124"/>
                  <a:pt x="10" y="124"/>
                  <a:pt x="10" y="124"/>
                </a:cubicBezTo>
                <a:cubicBezTo>
                  <a:pt x="1" y="138"/>
                  <a:pt x="0" y="152"/>
                  <a:pt x="6" y="164"/>
                </a:cubicBezTo>
                <a:cubicBezTo>
                  <a:pt x="12" y="176"/>
                  <a:pt x="26" y="183"/>
                  <a:pt x="42" y="183"/>
                </a:cubicBezTo>
                <a:cubicBezTo>
                  <a:pt x="332" y="183"/>
                  <a:pt x="332" y="183"/>
                  <a:pt x="332" y="183"/>
                </a:cubicBezTo>
                <a:lnTo>
                  <a:pt x="90" y="0"/>
                </a:lnTo>
                <a:close/>
                <a:moveTo>
                  <a:pt x="93" y="14"/>
                </a:moveTo>
                <a:cubicBezTo>
                  <a:pt x="303" y="173"/>
                  <a:pt x="303" y="173"/>
                  <a:pt x="303" y="173"/>
                </a:cubicBezTo>
                <a:cubicBezTo>
                  <a:pt x="293" y="173"/>
                  <a:pt x="293" y="173"/>
                  <a:pt x="293" y="173"/>
                </a:cubicBezTo>
                <a:cubicBezTo>
                  <a:pt x="89" y="19"/>
                  <a:pt x="89" y="19"/>
                  <a:pt x="89" y="19"/>
                </a:cubicBezTo>
                <a:lnTo>
                  <a:pt x="93" y="14"/>
                </a:lnTo>
                <a:close/>
                <a:moveTo>
                  <a:pt x="40" y="173"/>
                </a:moveTo>
                <a:cubicBezTo>
                  <a:pt x="12" y="152"/>
                  <a:pt x="12" y="152"/>
                  <a:pt x="12" y="152"/>
                </a:cubicBezTo>
                <a:cubicBezTo>
                  <a:pt x="11" y="148"/>
                  <a:pt x="12" y="145"/>
                  <a:pt x="12" y="141"/>
                </a:cubicBezTo>
                <a:cubicBezTo>
                  <a:pt x="55" y="173"/>
                  <a:pt x="55" y="173"/>
                  <a:pt x="55" y="173"/>
                </a:cubicBezTo>
                <a:cubicBezTo>
                  <a:pt x="42" y="173"/>
                  <a:pt x="42" y="173"/>
                  <a:pt x="42" y="173"/>
                </a:cubicBezTo>
                <a:cubicBezTo>
                  <a:pt x="42" y="173"/>
                  <a:pt x="41" y="173"/>
                  <a:pt x="40" y="173"/>
                </a:cubicBezTo>
                <a:close/>
                <a:moveTo>
                  <a:pt x="14" y="137"/>
                </a:moveTo>
                <a:cubicBezTo>
                  <a:pt x="15" y="135"/>
                  <a:pt x="16" y="132"/>
                  <a:pt x="18" y="129"/>
                </a:cubicBezTo>
                <a:cubicBezTo>
                  <a:pt x="76" y="173"/>
                  <a:pt x="76" y="173"/>
                  <a:pt x="76" y="173"/>
                </a:cubicBezTo>
                <a:cubicBezTo>
                  <a:pt x="61" y="173"/>
                  <a:pt x="61" y="173"/>
                  <a:pt x="61" y="173"/>
                </a:cubicBezTo>
                <a:lnTo>
                  <a:pt x="14" y="137"/>
                </a:lnTo>
                <a:close/>
                <a:moveTo>
                  <a:pt x="20" y="126"/>
                </a:moveTo>
                <a:cubicBezTo>
                  <a:pt x="25" y="119"/>
                  <a:pt x="25" y="119"/>
                  <a:pt x="25" y="119"/>
                </a:cubicBezTo>
                <a:cubicBezTo>
                  <a:pt x="97" y="173"/>
                  <a:pt x="97" y="173"/>
                  <a:pt x="97" y="173"/>
                </a:cubicBezTo>
                <a:cubicBezTo>
                  <a:pt x="82" y="173"/>
                  <a:pt x="82" y="173"/>
                  <a:pt x="82" y="173"/>
                </a:cubicBezTo>
                <a:lnTo>
                  <a:pt x="20" y="126"/>
                </a:lnTo>
                <a:close/>
                <a:moveTo>
                  <a:pt x="27" y="115"/>
                </a:moveTo>
                <a:cubicBezTo>
                  <a:pt x="32" y="108"/>
                  <a:pt x="32" y="108"/>
                  <a:pt x="32" y="108"/>
                </a:cubicBezTo>
                <a:cubicBezTo>
                  <a:pt x="118" y="173"/>
                  <a:pt x="118" y="173"/>
                  <a:pt x="118" y="173"/>
                </a:cubicBezTo>
                <a:cubicBezTo>
                  <a:pt x="104" y="173"/>
                  <a:pt x="104" y="173"/>
                  <a:pt x="104" y="173"/>
                </a:cubicBezTo>
                <a:lnTo>
                  <a:pt x="27" y="115"/>
                </a:lnTo>
                <a:close/>
                <a:moveTo>
                  <a:pt x="34" y="105"/>
                </a:moveTo>
                <a:cubicBezTo>
                  <a:pt x="39" y="97"/>
                  <a:pt x="39" y="97"/>
                  <a:pt x="39" y="97"/>
                </a:cubicBezTo>
                <a:cubicBezTo>
                  <a:pt x="139" y="173"/>
                  <a:pt x="139" y="173"/>
                  <a:pt x="139" y="173"/>
                </a:cubicBezTo>
                <a:cubicBezTo>
                  <a:pt x="125" y="173"/>
                  <a:pt x="125" y="173"/>
                  <a:pt x="125" y="173"/>
                </a:cubicBezTo>
                <a:lnTo>
                  <a:pt x="34" y="105"/>
                </a:lnTo>
                <a:close/>
                <a:moveTo>
                  <a:pt x="41" y="94"/>
                </a:moveTo>
                <a:cubicBezTo>
                  <a:pt x="46" y="86"/>
                  <a:pt x="46" y="86"/>
                  <a:pt x="46" y="86"/>
                </a:cubicBezTo>
                <a:cubicBezTo>
                  <a:pt x="160" y="173"/>
                  <a:pt x="160" y="173"/>
                  <a:pt x="160" y="173"/>
                </a:cubicBezTo>
                <a:cubicBezTo>
                  <a:pt x="146" y="173"/>
                  <a:pt x="146" y="173"/>
                  <a:pt x="146" y="173"/>
                </a:cubicBezTo>
                <a:lnTo>
                  <a:pt x="41" y="94"/>
                </a:lnTo>
                <a:close/>
                <a:moveTo>
                  <a:pt x="48" y="83"/>
                </a:moveTo>
                <a:cubicBezTo>
                  <a:pt x="53" y="76"/>
                  <a:pt x="53" y="76"/>
                  <a:pt x="53" y="76"/>
                </a:cubicBezTo>
                <a:cubicBezTo>
                  <a:pt x="182" y="173"/>
                  <a:pt x="182" y="173"/>
                  <a:pt x="182" y="173"/>
                </a:cubicBezTo>
                <a:cubicBezTo>
                  <a:pt x="167" y="173"/>
                  <a:pt x="167" y="173"/>
                  <a:pt x="167" y="173"/>
                </a:cubicBezTo>
                <a:lnTo>
                  <a:pt x="48" y="83"/>
                </a:lnTo>
                <a:close/>
                <a:moveTo>
                  <a:pt x="55" y="73"/>
                </a:moveTo>
                <a:cubicBezTo>
                  <a:pt x="60" y="65"/>
                  <a:pt x="60" y="65"/>
                  <a:pt x="60" y="65"/>
                </a:cubicBezTo>
                <a:cubicBezTo>
                  <a:pt x="203" y="173"/>
                  <a:pt x="203" y="173"/>
                  <a:pt x="203" y="173"/>
                </a:cubicBezTo>
                <a:cubicBezTo>
                  <a:pt x="188" y="173"/>
                  <a:pt x="188" y="173"/>
                  <a:pt x="188" y="173"/>
                </a:cubicBezTo>
                <a:lnTo>
                  <a:pt x="55" y="73"/>
                </a:lnTo>
                <a:close/>
                <a:moveTo>
                  <a:pt x="62" y="62"/>
                </a:moveTo>
                <a:cubicBezTo>
                  <a:pt x="66" y="54"/>
                  <a:pt x="66" y="54"/>
                  <a:pt x="66" y="54"/>
                </a:cubicBezTo>
                <a:cubicBezTo>
                  <a:pt x="224" y="173"/>
                  <a:pt x="224" y="173"/>
                  <a:pt x="224" y="173"/>
                </a:cubicBezTo>
                <a:cubicBezTo>
                  <a:pt x="209" y="173"/>
                  <a:pt x="209" y="173"/>
                  <a:pt x="209" y="173"/>
                </a:cubicBezTo>
                <a:lnTo>
                  <a:pt x="62" y="62"/>
                </a:lnTo>
                <a:close/>
                <a:moveTo>
                  <a:pt x="69" y="51"/>
                </a:moveTo>
                <a:cubicBezTo>
                  <a:pt x="73" y="44"/>
                  <a:pt x="73" y="44"/>
                  <a:pt x="73" y="44"/>
                </a:cubicBezTo>
                <a:cubicBezTo>
                  <a:pt x="245" y="173"/>
                  <a:pt x="245" y="173"/>
                  <a:pt x="245" y="173"/>
                </a:cubicBezTo>
                <a:cubicBezTo>
                  <a:pt x="230" y="173"/>
                  <a:pt x="230" y="173"/>
                  <a:pt x="230" y="173"/>
                </a:cubicBezTo>
                <a:lnTo>
                  <a:pt x="69" y="51"/>
                </a:lnTo>
                <a:close/>
                <a:moveTo>
                  <a:pt x="75" y="41"/>
                </a:moveTo>
                <a:cubicBezTo>
                  <a:pt x="80" y="33"/>
                  <a:pt x="80" y="33"/>
                  <a:pt x="80" y="33"/>
                </a:cubicBezTo>
                <a:cubicBezTo>
                  <a:pt x="266" y="173"/>
                  <a:pt x="266" y="173"/>
                  <a:pt x="266" y="173"/>
                </a:cubicBezTo>
                <a:cubicBezTo>
                  <a:pt x="251" y="173"/>
                  <a:pt x="251" y="173"/>
                  <a:pt x="251" y="173"/>
                </a:cubicBezTo>
                <a:lnTo>
                  <a:pt x="75" y="41"/>
                </a:lnTo>
                <a:close/>
                <a:moveTo>
                  <a:pt x="82" y="30"/>
                </a:moveTo>
                <a:cubicBezTo>
                  <a:pt x="87" y="22"/>
                  <a:pt x="87" y="22"/>
                  <a:pt x="87" y="22"/>
                </a:cubicBezTo>
                <a:cubicBezTo>
                  <a:pt x="287" y="173"/>
                  <a:pt x="287" y="173"/>
                  <a:pt x="287" y="173"/>
                </a:cubicBezTo>
                <a:cubicBezTo>
                  <a:pt x="272" y="173"/>
                  <a:pt x="272" y="173"/>
                  <a:pt x="272" y="173"/>
                </a:cubicBezTo>
                <a:lnTo>
                  <a:pt x="82" y="30"/>
                </a:lnTo>
                <a:close/>
                <a:moveTo>
                  <a:pt x="14" y="160"/>
                </a:moveTo>
                <a:cubicBezTo>
                  <a:pt x="14" y="159"/>
                  <a:pt x="14" y="158"/>
                  <a:pt x="13" y="158"/>
                </a:cubicBezTo>
                <a:cubicBezTo>
                  <a:pt x="33" y="172"/>
                  <a:pt x="33" y="172"/>
                  <a:pt x="33" y="172"/>
                </a:cubicBezTo>
                <a:cubicBezTo>
                  <a:pt x="24" y="171"/>
                  <a:pt x="18" y="166"/>
                  <a:pt x="14" y="160"/>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3" name="Freeform 171"/>
          <p:cNvSpPr/>
          <p:nvPr>
            <p:custDataLst>
              <p:tags r:id="rId163"/>
            </p:custDataLst>
          </p:nvPr>
        </p:nvSpPr>
        <p:spPr bwMode="auto">
          <a:xfrm>
            <a:off x="7311758" y="4116417"/>
            <a:ext cx="1322174" cy="1115117"/>
          </a:xfrm>
          <a:custGeom>
            <a:avLst/>
            <a:gdLst>
              <a:gd name="T0" fmla="*/ 191 w 200"/>
              <a:gd name="T1" fmla="*/ 117 h 169"/>
              <a:gd name="T2" fmla="*/ 114 w 200"/>
              <a:gd name="T3" fmla="*/ 0 h 169"/>
              <a:gd name="T4" fmla="*/ 0 w 200"/>
              <a:gd name="T5" fmla="*/ 86 h 169"/>
              <a:gd name="T6" fmla="*/ 111 w 200"/>
              <a:gd name="T7" fmla="*/ 169 h 169"/>
              <a:gd name="T8" fmla="*/ 162 w 200"/>
              <a:gd name="T9" fmla="*/ 169 h 169"/>
              <a:gd name="T10" fmla="*/ 195 w 200"/>
              <a:gd name="T11" fmla="*/ 153 h 169"/>
              <a:gd name="T12" fmla="*/ 191 w 200"/>
              <a:gd name="T13" fmla="*/ 117 h 169"/>
            </a:gdLst>
            <a:ahLst/>
            <a:cxnLst>
              <a:cxn ang="0">
                <a:pos x="T0" y="T1"/>
              </a:cxn>
              <a:cxn ang="0">
                <a:pos x="T2" y="T3"/>
              </a:cxn>
              <a:cxn ang="0">
                <a:pos x="T4" y="T5"/>
              </a:cxn>
              <a:cxn ang="0">
                <a:pos x="T6" y="T7"/>
              </a:cxn>
              <a:cxn ang="0">
                <a:pos x="T8" y="T9"/>
              </a:cxn>
              <a:cxn ang="0">
                <a:pos x="T10" y="T11"/>
              </a:cxn>
              <a:cxn ang="0">
                <a:pos x="T12" y="T13"/>
              </a:cxn>
            </a:cxnLst>
            <a:rect l="0" t="0" r="r" b="b"/>
            <a:pathLst>
              <a:path w="200" h="169">
                <a:moveTo>
                  <a:pt x="191" y="117"/>
                </a:moveTo>
                <a:cubicBezTo>
                  <a:pt x="114" y="0"/>
                  <a:pt x="114" y="0"/>
                  <a:pt x="114" y="0"/>
                </a:cubicBezTo>
                <a:cubicBezTo>
                  <a:pt x="0" y="86"/>
                  <a:pt x="0" y="86"/>
                  <a:pt x="0" y="86"/>
                </a:cubicBezTo>
                <a:cubicBezTo>
                  <a:pt x="111" y="169"/>
                  <a:pt x="111" y="169"/>
                  <a:pt x="111" y="169"/>
                </a:cubicBezTo>
                <a:cubicBezTo>
                  <a:pt x="162" y="169"/>
                  <a:pt x="162" y="169"/>
                  <a:pt x="162" y="169"/>
                </a:cubicBezTo>
                <a:cubicBezTo>
                  <a:pt x="177" y="169"/>
                  <a:pt x="189" y="163"/>
                  <a:pt x="195" y="153"/>
                </a:cubicBezTo>
                <a:cubicBezTo>
                  <a:pt x="200" y="143"/>
                  <a:pt x="199" y="130"/>
                  <a:pt x="191" y="117"/>
                </a:cubicBezTo>
                <a:close/>
              </a:path>
            </a:pathLst>
          </a:custGeom>
          <a:solidFill>
            <a:srgbClr val="C2D9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4" name="Freeform 173"/>
          <p:cNvSpPr>
            <a:spLocks noEditPoints="1"/>
          </p:cNvSpPr>
          <p:nvPr>
            <p:custDataLst>
              <p:tags r:id="rId164"/>
            </p:custDataLst>
          </p:nvPr>
        </p:nvSpPr>
        <p:spPr bwMode="auto">
          <a:xfrm>
            <a:off x="7266853" y="4069018"/>
            <a:ext cx="1399510" cy="1197440"/>
          </a:xfrm>
          <a:custGeom>
            <a:avLst/>
            <a:gdLst>
              <a:gd name="T0" fmla="*/ 122 w 212"/>
              <a:gd name="T1" fmla="*/ 0 h 181"/>
              <a:gd name="T2" fmla="*/ 116 w 212"/>
              <a:gd name="T3" fmla="*/ 181 h 181"/>
              <a:gd name="T4" fmla="*/ 206 w 212"/>
              <a:gd name="T5" fmla="*/ 162 h 181"/>
              <a:gd name="T6" fmla="*/ 175 w 212"/>
              <a:gd name="T7" fmla="*/ 171 h 181"/>
              <a:gd name="T8" fmla="*/ 160 w 212"/>
              <a:gd name="T9" fmla="*/ 171 h 181"/>
              <a:gd name="T10" fmla="*/ 199 w 212"/>
              <a:gd name="T11" fmla="*/ 153 h 181"/>
              <a:gd name="T12" fmla="*/ 195 w 212"/>
              <a:gd name="T13" fmla="*/ 129 h 181"/>
              <a:gd name="T14" fmla="*/ 153 w 212"/>
              <a:gd name="T15" fmla="*/ 171 h 181"/>
              <a:gd name="T16" fmla="*/ 195 w 212"/>
              <a:gd name="T17" fmla="*/ 129 h 181"/>
              <a:gd name="T18" fmla="*/ 137 w 212"/>
              <a:gd name="T19" fmla="*/ 40 h 181"/>
              <a:gd name="T20" fmla="*/ 34 w 212"/>
              <a:gd name="T21" fmla="*/ 107 h 181"/>
              <a:gd name="T22" fmla="*/ 31 w 212"/>
              <a:gd name="T23" fmla="*/ 105 h 181"/>
              <a:gd name="T24" fmla="*/ 125 w 212"/>
              <a:gd name="T25" fmla="*/ 22 h 181"/>
              <a:gd name="T26" fmla="*/ 31 w 212"/>
              <a:gd name="T27" fmla="*/ 105 h 181"/>
              <a:gd name="T28" fmla="*/ 144 w 212"/>
              <a:gd name="T29" fmla="*/ 51 h 181"/>
              <a:gd name="T30" fmla="*/ 45 w 212"/>
              <a:gd name="T31" fmla="*/ 115 h 181"/>
              <a:gd name="T32" fmla="*/ 146 w 212"/>
              <a:gd name="T33" fmla="*/ 54 h 181"/>
              <a:gd name="T34" fmla="*/ 63 w 212"/>
              <a:gd name="T35" fmla="*/ 129 h 181"/>
              <a:gd name="T36" fmla="*/ 146 w 212"/>
              <a:gd name="T37" fmla="*/ 54 h 181"/>
              <a:gd name="T38" fmla="*/ 158 w 212"/>
              <a:gd name="T39" fmla="*/ 72 h 181"/>
              <a:gd name="T40" fmla="*/ 66 w 212"/>
              <a:gd name="T41" fmla="*/ 131 h 181"/>
              <a:gd name="T42" fmla="*/ 160 w 212"/>
              <a:gd name="T43" fmla="*/ 75 h 181"/>
              <a:gd name="T44" fmla="*/ 84 w 212"/>
              <a:gd name="T45" fmla="*/ 144 h 181"/>
              <a:gd name="T46" fmla="*/ 160 w 212"/>
              <a:gd name="T47" fmla="*/ 75 h 181"/>
              <a:gd name="T48" fmla="*/ 172 w 212"/>
              <a:gd name="T49" fmla="*/ 94 h 181"/>
              <a:gd name="T50" fmla="*/ 87 w 212"/>
              <a:gd name="T51" fmla="*/ 147 h 181"/>
              <a:gd name="T52" fmla="*/ 174 w 212"/>
              <a:gd name="T53" fmla="*/ 97 h 181"/>
              <a:gd name="T54" fmla="*/ 105 w 212"/>
              <a:gd name="T55" fmla="*/ 160 h 181"/>
              <a:gd name="T56" fmla="*/ 174 w 212"/>
              <a:gd name="T57" fmla="*/ 97 h 181"/>
              <a:gd name="T58" fmla="*/ 186 w 212"/>
              <a:gd name="T59" fmla="*/ 115 h 181"/>
              <a:gd name="T60" fmla="*/ 108 w 212"/>
              <a:gd name="T61" fmla="*/ 163 h 181"/>
              <a:gd name="T62" fmla="*/ 120 w 212"/>
              <a:gd name="T63" fmla="*/ 14 h 181"/>
              <a:gd name="T64" fmla="*/ 20 w 212"/>
              <a:gd name="T65" fmla="*/ 97 h 181"/>
              <a:gd name="T66" fmla="*/ 120 w 212"/>
              <a:gd name="T67" fmla="*/ 14 h 181"/>
              <a:gd name="T68" fmla="*/ 188 w 212"/>
              <a:gd name="T69" fmla="*/ 118 h 181"/>
              <a:gd name="T70" fmla="*/ 132 w 212"/>
              <a:gd name="T71" fmla="*/ 171 h 181"/>
              <a:gd name="T72" fmla="*/ 118 w 212"/>
              <a:gd name="T73" fmla="*/ 171 h 181"/>
              <a:gd name="T74" fmla="*/ 196 w 212"/>
              <a:gd name="T75" fmla="*/ 16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181">
                <a:moveTo>
                  <a:pt x="202" y="122"/>
                </a:moveTo>
                <a:cubicBezTo>
                  <a:pt x="122" y="0"/>
                  <a:pt x="122" y="0"/>
                  <a:pt x="122" y="0"/>
                </a:cubicBezTo>
                <a:cubicBezTo>
                  <a:pt x="0" y="93"/>
                  <a:pt x="0" y="93"/>
                  <a:pt x="0" y="93"/>
                </a:cubicBezTo>
                <a:cubicBezTo>
                  <a:pt x="116" y="181"/>
                  <a:pt x="116" y="181"/>
                  <a:pt x="116" y="181"/>
                </a:cubicBezTo>
                <a:cubicBezTo>
                  <a:pt x="169" y="181"/>
                  <a:pt x="169" y="181"/>
                  <a:pt x="169" y="181"/>
                </a:cubicBezTo>
                <a:cubicBezTo>
                  <a:pt x="186" y="181"/>
                  <a:pt x="199" y="174"/>
                  <a:pt x="206" y="162"/>
                </a:cubicBezTo>
                <a:cubicBezTo>
                  <a:pt x="212" y="150"/>
                  <a:pt x="211" y="135"/>
                  <a:pt x="202" y="122"/>
                </a:cubicBezTo>
                <a:close/>
                <a:moveTo>
                  <a:pt x="175" y="171"/>
                </a:moveTo>
                <a:cubicBezTo>
                  <a:pt x="173" y="171"/>
                  <a:pt x="171" y="171"/>
                  <a:pt x="169" y="171"/>
                </a:cubicBezTo>
                <a:cubicBezTo>
                  <a:pt x="160" y="171"/>
                  <a:pt x="160" y="171"/>
                  <a:pt x="160" y="171"/>
                </a:cubicBezTo>
                <a:cubicBezTo>
                  <a:pt x="200" y="141"/>
                  <a:pt x="200" y="141"/>
                  <a:pt x="200" y="141"/>
                </a:cubicBezTo>
                <a:cubicBezTo>
                  <a:pt x="200" y="145"/>
                  <a:pt x="200" y="149"/>
                  <a:pt x="199" y="153"/>
                </a:cubicBezTo>
                <a:lnTo>
                  <a:pt x="175" y="171"/>
                </a:lnTo>
                <a:close/>
                <a:moveTo>
                  <a:pt x="195" y="129"/>
                </a:moveTo>
                <a:cubicBezTo>
                  <a:pt x="196" y="132"/>
                  <a:pt x="198" y="134"/>
                  <a:pt x="199" y="137"/>
                </a:cubicBezTo>
                <a:cubicBezTo>
                  <a:pt x="153" y="171"/>
                  <a:pt x="153" y="171"/>
                  <a:pt x="153" y="171"/>
                </a:cubicBezTo>
                <a:cubicBezTo>
                  <a:pt x="139" y="171"/>
                  <a:pt x="139" y="171"/>
                  <a:pt x="139" y="171"/>
                </a:cubicBezTo>
                <a:lnTo>
                  <a:pt x="195" y="129"/>
                </a:lnTo>
                <a:close/>
                <a:moveTo>
                  <a:pt x="132" y="33"/>
                </a:moveTo>
                <a:cubicBezTo>
                  <a:pt x="137" y="40"/>
                  <a:pt x="137" y="40"/>
                  <a:pt x="137" y="40"/>
                </a:cubicBezTo>
                <a:cubicBezTo>
                  <a:pt x="41" y="113"/>
                  <a:pt x="41" y="113"/>
                  <a:pt x="41" y="113"/>
                </a:cubicBezTo>
                <a:cubicBezTo>
                  <a:pt x="34" y="107"/>
                  <a:pt x="34" y="107"/>
                  <a:pt x="34" y="107"/>
                </a:cubicBezTo>
                <a:lnTo>
                  <a:pt x="132" y="33"/>
                </a:lnTo>
                <a:close/>
                <a:moveTo>
                  <a:pt x="31" y="105"/>
                </a:moveTo>
                <a:cubicBezTo>
                  <a:pt x="23" y="99"/>
                  <a:pt x="23" y="99"/>
                  <a:pt x="23" y="99"/>
                </a:cubicBezTo>
                <a:cubicBezTo>
                  <a:pt x="125" y="22"/>
                  <a:pt x="125" y="22"/>
                  <a:pt x="125" y="22"/>
                </a:cubicBezTo>
                <a:cubicBezTo>
                  <a:pt x="130" y="29"/>
                  <a:pt x="130" y="29"/>
                  <a:pt x="130" y="29"/>
                </a:cubicBezTo>
                <a:lnTo>
                  <a:pt x="31" y="105"/>
                </a:lnTo>
                <a:close/>
                <a:moveTo>
                  <a:pt x="139" y="43"/>
                </a:moveTo>
                <a:cubicBezTo>
                  <a:pt x="144" y="51"/>
                  <a:pt x="144" y="51"/>
                  <a:pt x="144" y="51"/>
                </a:cubicBezTo>
                <a:cubicBezTo>
                  <a:pt x="52" y="121"/>
                  <a:pt x="52" y="121"/>
                  <a:pt x="52" y="121"/>
                </a:cubicBezTo>
                <a:cubicBezTo>
                  <a:pt x="45" y="115"/>
                  <a:pt x="45" y="115"/>
                  <a:pt x="45" y="115"/>
                </a:cubicBezTo>
                <a:lnTo>
                  <a:pt x="139" y="43"/>
                </a:lnTo>
                <a:close/>
                <a:moveTo>
                  <a:pt x="146" y="54"/>
                </a:moveTo>
                <a:cubicBezTo>
                  <a:pt x="151" y="61"/>
                  <a:pt x="151" y="61"/>
                  <a:pt x="151" y="61"/>
                </a:cubicBezTo>
                <a:cubicBezTo>
                  <a:pt x="63" y="129"/>
                  <a:pt x="63" y="129"/>
                  <a:pt x="63" y="129"/>
                </a:cubicBezTo>
                <a:cubicBezTo>
                  <a:pt x="55" y="123"/>
                  <a:pt x="55" y="123"/>
                  <a:pt x="55" y="123"/>
                </a:cubicBezTo>
                <a:lnTo>
                  <a:pt x="146" y="54"/>
                </a:lnTo>
                <a:close/>
                <a:moveTo>
                  <a:pt x="153" y="65"/>
                </a:moveTo>
                <a:cubicBezTo>
                  <a:pt x="158" y="72"/>
                  <a:pt x="158" y="72"/>
                  <a:pt x="158" y="72"/>
                </a:cubicBezTo>
                <a:cubicBezTo>
                  <a:pt x="73" y="137"/>
                  <a:pt x="73" y="137"/>
                  <a:pt x="73" y="137"/>
                </a:cubicBezTo>
                <a:cubicBezTo>
                  <a:pt x="66" y="131"/>
                  <a:pt x="66" y="131"/>
                  <a:pt x="66" y="131"/>
                </a:cubicBezTo>
                <a:lnTo>
                  <a:pt x="153" y="65"/>
                </a:lnTo>
                <a:close/>
                <a:moveTo>
                  <a:pt x="160" y="75"/>
                </a:moveTo>
                <a:cubicBezTo>
                  <a:pt x="165" y="83"/>
                  <a:pt x="165" y="83"/>
                  <a:pt x="165" y="83"/>
                </a:cubicBezTo>
                <a:cubicBezTo>
                  <a:pt x="84" y="144"/>
                  <a:pt x="84" y="144"/>
                  <a:pt x="84" y="144"/>
                </a:cubicBezTo>
                <a:cubicBezTo>
                  <a:pt x="76" y="139"/>
                  <a:pt x="76" y="139"/>
                  <a:pt x="76" y="139"/>
                </a:cubicBezTo>
                <a:lnTo>
                  <a:pt x="160" y="75"/>
                </a:lnTo>
                <a:close/>
                <a:moveTo>
                  <a:pt x="167" y="86"/>
                </a:moveTo>
                <a:cubicBezTo>
                  <a:pt x="172" y="94"/>
                  <a:pt x="172" y="94"/>
                  <a:pt x="172" y="94"/>
                </a:cubicBezTo>
                <a:cubicBezTo>
                  <a:pt x="94" y="152"/>
                  <a:pt x="94" y="152"/>
                  <a:pt x="94" y="152"/>
                </a:cubicBezTo>
                <a:cubicBezTo>
                  <a:pt x="87" y="147"/>
                  <a:pt x="87" y="147"/>
                  <a:pt x="87" y="147"/>
                </a:cubicBezTo>
                <a:lnTo>
                  <a:pt x="167" y="86"/>
                </a:lnTo>
                <a:close/>
                <a:moveTo>
                  <a:pt x="174" y="97"/>
                </a:moveTo>
                <a:cubicBezTo>
                  <a:pt x="179" y="104"/>
                  <a:pt x="179" y="104"/>
                  <a:pt x="179" y="104"/>
                </a:cubicBezTo>
                <a:cubicBezTo>
                  <a:pt x="105" y="160"/>
                  <a:pt x="105" y="160"/>
                  <a:pt x="105" y="160"/>
                </a:cubicBezTo>
                <a:cubicBezTo>
                  <a:pt x="97" y="155"/>
                  <a:pt x="97" y="155"/>
                  <a:pt x="97" y="155"/>
                </a:cubicBezTo>
                <a:lnTo>
                  <a:pt x="174" y="97"/>
                </a:lnTo>
                <a:close/>
                <a:moveTo>
                  <a:pt x="181" y="107"/>
                </a:moveTo>
                <a:cubicBezTo>
                  <a:pt x="186" y="115"/>
                  <a:pt x="186" y="115"/>
                  <a:pt x="186" y="115"/>
                </a:cubicBezTo>
                <a:cubicBezTo>
                  <a:pt x="115" y="168"/>
                  <a:pt x="115" y="168"/>
                  <a:pt x="115" y="168"/>
                </a:cubicBezTo>
                <a:cubicBezTo>
                  <a:pt x="108" y="163"/>
                  <a:pt x="108" y="163"/>
                  <a:pt x="108" y="163"/>
                </a:cubicBezTo>
                <a:lnTo>
                  <a:pt x="181" y="107"/>
                </a:lnTo>
                <a:close/>
                <a:moveTo>
                  <a:pt x="120" y="14"/>
                </a:moveTo>
                <a:cubicBezTo>
                  <a:pt x="123" y="19"/>
                  <a:pt x="123" y="19"/>
                  <a:pt x="123" y="19"/>
                </a:cubicBezTo>
                <a:cubicBezTo>
                  <a:pt x="20" y="97"/>
                  <a:pt x="20" y="97"/>
                  <a:pt x="20" y="97"/>
                </a:cubicBezTo>
                <a:cubicBezTo>
                  <a:pt x="15" y="93"/>
                  <a:pt x="15" y="93"/>
                  <a:pt x="15" y="93"/>
                </a:cubicBezTo>
                <a:lnTo>
                  <a:pt x="120" y="14"/>
                </a:lnTo>
                <a:close/>
                <a:moveTo>
                  <a:pt x="118" y="171"/>
                </a:moveTo>
                <a:cubicBezTo>
                  <a:pt x="188" y="118"/>
                  <a:pt x="188" y="118"/>
                  <a:pt x="188" y="118"/>
                </a:cubicBezTo>
                <a:cubicBezTo>
                  <a:pt x="193" y="126"/>
                  <a:pt x="193" y="126"/>
                  <a:pt x="193" y="126"/>
                </a:cubicBezTo>
                <a:cubicBezTo>
                  <a:pt x="132" y="171"/>
                  <a:pt x="132" y="171"/>
                  <a:pt x="132" y="171"/>
                </a:cubicBezTo>
                <a:cubicBezTo>
                  <a:pt x="119" y="171"/>
                  <a:pt x="119" y="171"/>
                  <a:pt x="119" y="171"/>
                </a:cubicBezTo>
                <a:lnTo>
                  <a:pt x="118" y="171"/>
                </a:lnTo>
                <a:close/>
                <a:moveTo>
                  <a:pt x="184" y="169"/>
                </a:moveTo>
                <a:cubicBezTo>
                  <a:pt x="196" y="160"/>
                  <a:pt x="196" y="160"/>
                  <a:pt x="196" y="160"/>
                </a:cubicBezTo>
                <a:cubicBezTo>
                  <a:pt x="193" y="164"/>
                  <a:pt x="189" y="167"/>
                  <a:pt x="184" y="169"/>
                </a:cubicBezTo>
                <a:close/>
              </a:path>
            </a:pathLst>
          </a:custGeom>
          <a:solidFill>
            <a:srgbClr val="8EB2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5" name="Freeform 174"/>
          <p:cNvSpPr/>
          <p:nvPr>
            <p:custDataLst>
              <p:tags r:id="rId165"/>
            </p:custDataLst>
          </p:nvPr>
        </p:nvSpPr>
        <p:spPr bwMode="auto">
          <a:xfrm>
            <a:off x="6790373" y="3350554"/>
            <a:ext cx="3085906" cy="2457248"/>
          </a:xfrm>
          <a:custGeom>
            <a:avLst/>
            <a:gdLst>
              <a:gd name="T0" fmla="*/ 399 w 467"/>
              <a:gd name="T1" fmla="*/ 369 h 372"/>
              <a:gd name="T2" fmla="*/ 378 w 467"/>
              <a:gd name="T3" fmla="*/ 369 h 372"/>
              <a:gd name="T4" fmla="*/ 357 w 467"/>
              <a:gd name="T5" fmla="*/ 369 h 372"/>
              <a:gd name="T6" fmla="*/ 337 w 467"/>
              <a:gd name="T7" fmla="*/ 369 h 372"/>
              <a:gd name="T8" fmla="*/ 316 w 467"/>
              <a:gd name="T9" fmla="*/ 369 h 372"/>
              <a:gd name="T10" fmla="*/ 295 w 467"/>
              <a:gd name="T11" fmla="*/ 369 h 372"/>
              <a:gd name="T12" fmla="*/ 274 w 467"/>
              <a:gd name="T13" fmla="*/ 369 h 372"/>
              <a:gd name="T14" fmla="*/ 254 w 467"/>
              <a:gd name="T15" fmla="*/ 369 h 372"/>
              <a:gd name="T16" fmla="*/ 233 w 467"/>
              <a:gd name="T17" fmla="*/ 369 h 372"/>
              <a:gd name="T18" fmla="*/ 212 w 467"/>
              <a:gd name="T19" fmla="*/ 369 h 372"/>
              <a:gd name="T20" fmla="*/ 191 w 467"/>
              <a:gd name="T21" fmla="*/ 369 h 372"/>
              <a:gd name="T22" fmla="*/ 170 w 467"/>
              <a:gd name="T23" fmla="*/ 369 h 372"/>
              <a:gd name="T24" fmla="*/ 150 w 467"/>
              <a:gd name="T25" fmla="*/ 369 h 372"/>
              <a:gd name="T26" fmla="*/ 129 w 467"/>
              <a:gd name="T27" fmla="*/ 369 h 372"/>
              <a:gd name="T28" fmla="*/ 108 w 467"/>
              <a:gd name="T29" fmla="*/ 369 h 372"/>
              <a:gd name="T30" fmla="*/ 87 w 467"/>
              <a:gd name="T31" fmla="*/ 369 h 372"/>
              <a:gd name="T32" fmla="*/ 67 w 467"/>
              <a:gd name="T33" fmla="*/ 369 h 372"/>
              <a:gd name="T34" fmla="*/ 44 w 467"/>
              <a:gd name="T35" fmla="*/ 368 h 372"/>
              <a:gd name="T36" fmla="*/ 28 w 467"/>
              <a:gd name="T37" fmla="*/ 368 h 372"/>
              <a:gd name="T38" fmla="*/ 2 w 467"/>
              <a:gd name="T39" fmla="*/ 336 h 372"/>
              <a:gd name="T40" fmla="*/ 9 w 467"/>
              <a:gd name="T41" fmla="*/ 302 h 372"/>
              <a:gd name="T42" fmla="*/ 21 w 467"/>
              <a:gd name="T43" fmla="*/ 284 h 372"/>
              <a:gd name="T44" fmla="*/ 32 w 467"/>
              <a:gd name="T45" fmla="*/ 266 h 372"/>
              <a:gd name="T46" fmla="*/ 43 w 467"/>
              <a:gd name="T47" fmla="*/ 249 h 372"/>
              <a:gd name="T48" fmla="*/ 55 w 467"/>
              <a:gd name="T49" fmla="*/ 231 h 372"/>
              <a:gd name="T50" fmla="*/ 66 w 467"/>
              <a:gd name="T51" fmla="*/ 214 h 372"/>
              <a:gd name="T52" fmla="*/ 77 w 467"/>
              <a:gd name="T53" fmla="*/ 197 h 372"/>
              <a:gd name="T54" fmla="*/ 89 w 467"/>
              <a:gd name="T55" fmla="*/ 179 h 372"/>
              <a:gd name="T56" fmla="*/ 100 w 467"/>
              <a:gd name="T57" fmla="*/ 162 h 372"/>
              <a:gd name="T58" fmla="*/ 111 w 467"/>
              <a:gd name="T59" fmla="*/ 144 h 372"/>
              <a:gd name="T60" fmla="*/ 123 w 467"/>
              <a:gd name="T61" fmla="*/ 127 h 372"/>
              <a:gd name="T62" fmla="*/ 134 w 467"/>
              <a:gd name="T63" fmla="*/ 110 h 372"/>
              <a:gd name="T64" fmla="*/ 145 w 467"/>
              <a:gd name="T65" fmla="*/ 92 h 372"/>
              <a:gd name="T66" fmla="*/ 157 w 467"/>
              <a:gd name="T67" fmla="*/ 75 h 372"/>
              <a:gd name="T68" fmla="*/ 168 w 467"/>
              <a:gd name="T69" fmla="*/ 57 h 372"/>
              <a:gd name="T70" fmla="*/ 179 w 467"/>
              <a:gd name="T71" fmla="*/ 40 h 372"/>
              <a:gd name="T72" fmla="*/ 191 w 467"/>
              <a:gd name="T73" fmla="*/ 22 h 372"/>
              <a:gd name="T74" fmla="*/ 216 w 467"/>
              <a:gd name="T75" fmla="*/ 1 h 372"/>
              <a:gd name="T76" fmla="*/ 235 w 467"/>
              <a:gd name="T77" fmla="*/ 2 h 372"/>
              <a:gd name="T78" fmla="*/ 254 w 467"/>
              <a:gd name="T79" fmla="*/ 2 h 372"/>
              <a:gd name="T80" fmla="*/ 278 w 467"/>
              <a:gd name="T81" fmla="*/ 24 h 372"/>
              <a:gd name="T82" fmla="*/ 281 w 467"/>
              <a:gd name="T83" fmla="*/ 34 h 372"/>
              <a:gd name="T84" fmla="*/ 292 w 467"/>
              <a:gd name="T85" fmla="*/ 52 h 372"/>
              <a:gd name="T86" fmla="*/ 304 w 467"/>
              <a:gd name="T87" fmla="*/ 69 h 372"/>
              <a:gd name="T88" fmla="*/ 315 w 467"/>
              <a:gd name="T89" fmla="*/ 86 h 372"/>
              <a:gd name="T90" fmla="*/ 326 w 467"/>
              <a:gd name="T91" fmla="*/ 104 h 372"/>
              <a:gd name="T92" fmla="*/ 338 w 467"/>
              <a:gd name="T93" fmla="*/ 121 h 372"/>
              <a:gd name="T94" fmla="*/ 349 w 467"/>
              <a:gd name="T95" fmla="*/ 139 h 372"/>
              <a:gd name="T96" fmla="*/ 360 w 467"/>
              <a:gd name="T97" fmla="*/ 156 h 372"/>
              <a:gd name="T98" fmla="*/ 372 w 467"/>
              <a:gd name="T99" fmla="*/ 174 h 372"/>
              <a:gd name="T100" fmla="*/ 383 w 467"/>
              <a:gd name="T101" fmla="*/ 191 h 372"/>
              <a:gd name="T102" fmla="*/ 394 w 467"/>
              <a:gd name="T103" fmla="*/ 208 h 372"/>
              <a:gd name="T104" fmla="*/ 406 w 467"/>
              <a:gd name="T105" fmla="*/ 226 h 372"/>
              <a:gd name="T106" fmla="*/ 417 w 467"/>
              <a:gd name="T107" fmla="*/ 243 h 372"/>
              <a:gd name="T108" fmla="*/ 428 w 467"/>
              <a:gd name="T109" fmla="*/ 261 h 372"/>
              <a:gd name="T110" fmla="*/ 440 w 467"/>
              <a:gd name="T111" fmla="*/ 278 h 372"/>
              <a:gd name="T112" fmla="*/ 451 w 467"/>
              <a:gd name="T113" fmla="*/ 296 h 372"/>
              <a:gd name="T114" fmla="*/ 461 w 467"/>
              <a:gd name="T115" fmla="*/ 321 h 372"/>
              <a:gd name="T116" fmla="*/ 450 w 467"/>
              <a:gd name="T117" fmla="*/ 355 h 372"/>
              <a:gd name="T118" fmla="*/ 430 w 467"/>
              <a:gd name="T119" fmla="*/ 370 h 372"/>
              <a:gd name="T120" fmla="*/ 409 w 467"/>
              <a:gd name="T121"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7" h="372">
                <a:moveTo>
                  <a:pt x="409" y="372"/>
                </a:moveTo>
                <a:cubicBezTo>
                  <a:pt x="406" y="372"/>
                  <a:pt x="402" y="371"/>
                  <a:pt x="399" y="369"/>
                </a:cubicBezTo>
                <a:cubicBezTo>
                  <a:pt x="396" y="371"/>
                  <a:pt x="392" y="372"/>
                  <a:pt x="389" y="372"/>
                </a:cubicBezTo>
                <a:cubicBezTo>
                  <a:pt x="385" y="372"/>
                  <a:pt x="381" y="371"/>
                  <a:pt x="378" y="369"/>
                </a:cubicBezTo>
                <a:cubicBezTo>
                  <a:pt x="375" y="371"/>
                  <a:pt x="372" y="372"/>
                  <a:pt x="368" y="372"/>
                </a:cubicBezTo>
                <a:cubicBezTo>
                  <a:pt x="364" y="372"/>
                  <a:pt x="361" y="371"/>
                  <a:pt x="357" y="369"/>
                </a:cubicBezTo>
                <a:cubicBezTo>
                  <a:pt x="354" y="371"/>
                  <a:pt x="351" y="372"/>
                  <a:pt x="347" y="372"/>
                </a:cubicBezTo>
                <a:cubicBezTo>
                  <a:pt x="343" y="372"/>
                  <a:pt x="340" y="371"/>
                  <a:pt x="337" y="369"/>
                </a:cubicBezTo>
                <a:cubicBezTo>
                  <a:pt x="334" y="371"/>
                  <a:pt x="330" y="372"/>
                  <a:pt x="326" y="372"/>
                </a:cubicBezTo>
                <a:cubicBezTo>
                  <a:pt x="323" y="372"/>
                  <a:pt x="319" y="371"/>
                  <a:pt x="316" y="369"/>
                </a:cubicBezTo>
                <a:cubicBezTo>
                  <a:pt x="313" y="371"/>
                  <a:pt x="309" y="372"/>
                  <a:pt x="306" y="372"/>
                </a:cubicBezTo>
                <a:cubicBezTo>
                  <a:pt x="302" y="372"/>
                  <a:pt x="298" y="371"/>
                  <a:pt x="295" y="369"/>
                </a:cubicBezTo>
                <a:cubicBezTo>
                  <a:pt x="292" y="371"/>
                  <a:pt x="288" y="372"/>
                  <a:pt x="285" y="372"/>
                </a:cubicBezTo>
                <a:cubicBezTo>
                  <a:pt x="281" y="372"/>
                  <a:pt x="277" y="371"/>
                  <a:pt x="274" y="369"/>
                </a:cubicBezTo>
                <a:cubicBezTo>
                  <a:pt x="271" y="371"/>
                  <a:pt x="268" y="372"/>
                  <a:pt x="264" y="372"/>
                </a:cubicBezTo>
                <a:cubicBezTo>
                  <a:pt x="260" y="372"/>
                  <a:pt x="257" y="371"/>
                  <a:pt x="254" y="369"/>
                </a:cubicBezTo>
                <a:cubicBezTo>
                  <a:pt x="250" y="371"/>
                  <a:pt x="247" y="372"/>
                  <a:pt x="243" y="372"/>
                </a:cubicBezTo>
                <a:cubicBezTo>
                  <a:pt x="239" y="372"/>
                  <a:pt x="236" y="371"/>
                  <a:pt x="233" y="369"/>
                </a:cubicBezTo>
                <a:cubicBezTo>
                  <a:pt x="230" y="371"/>
                  <a:pt x="226" y="372"/>
                  <a:pt x="222" y="372"/>
                </a:cubicBezTo>
                <a:cubicBezTo>
                  <a:pt x="219" y="372"/>
                  <a:pt x="215" y="371"/>
                  <a:pt x="212" y="369"/>
                </a:cubicBezTo>
                <a:cubicBezTo>
                  <a:pt x="209" y="371"/>
                  <a:pt x="205" y="372"/>
                  <a:pt x="202" y="372"/>
                </a:cubicBezTo>
                <a:cubicBezTo>
                  <a:pt x="198" y="372"/>
                  <a:pt x="194" y="371"/>
                  <a:pt x="191" y="369"/>
                </a:cubicBezTo>
                <a:cubicBezTo>
                  <a:pt x="188" y="371"/>
                  <a:pt x="185" y="372"/>
                  <a:pt x="181" y="372"/>
                </a:cubicBezTo>
                <a:cubicBezTo>
                  <a:pt x="177" y="372"/>
                  <a:pt x="174" y="371"/>
                  <a:pt x="170" y="369"/>
                </a:cubicBezTo>
                <a:cubicBezTo>
                  <a:pt x="167" y="371"/>
                  <a:pt x="164" y="372"/>
                  <a:pt x="160" y="372"/>
                </a:cubicBezTo>
                <a:cubicBezTo>
                  <a:pt x="156" y="372"/>
                  <a:pt x="153" y="371"/>
                  <a:pt x="150" y="369"/>
                </a:cubicBezTo>
                <a:cubicBezTo>
                  <a:pt x="147" y="371"/>
                  <a:pt x="143" y="372"/>
                  <a:pt x="139" y="372"/>
                </a:cubicBezTo>
                <a:cubicBezTo>
                  <a:pt x="136" y="372"/>
                  <a:pt x="132" y="371"/>
                  <a:pt x="129" y="369"/>
                </a:cubicBezTo>
                <a:cubicBezTo>
                  <a:pt x="126" y="371"/>
                  <a:pt x="122" y="372"/>
                  <a:pt x="119" y="372"/>
                </a:cubicBezTo>
                <a:cubicBezTo>
                  <a:pt x="115" y="372"/>
                  <a:pt x="111" y="371"/>
                  <a:pt x="108" y="369"/>
                </a:cubicBezTo>
                <a:cubicBezTo>
                  <a:pt x="105" y="371"/>
                  <a:pt x="101" y="372"/>
                  <a:pt x="98" y="372"/>
                </a:cubicBezTo>
                <a:cubicBezTo>
                  <a:pt x="94" y="372"/>
                  <a:pt x="90" y="371"/>
                  <a:pt x="87" y="369"/>
                </a:cubicBezTo>
                <a:cubicBezTo>
                  <a:pt x="84" y="371"/>
                  <a:pt x="81" y="372"/>
                  <a:pt x="77" y="372"/>
                </a:cubicBezTo>
                <a:cubicBezTo>
                  <a:pt x="73" y="372"/>
                  <a:pt x="70" y="371"/>
                  <a:pt x="67" y="369"/>
                </a:cubicBezTo>
                <a:cubicBezTo>
                  <a:pt x="63" y="371"/>
                  <a:pt x="60" y="372"/>
                  <a:pt x="56" y="372"/>
                </a:cubicBezTo>
                <a:cubicBezTo>
                  <a:pt x="52" y="372"/>
                  <a:pt x="47" y="370"/>
                  <a:pt x="44" y="368"/>
                </a:cubicBezTo>
                <a:cubicBezTo>
                  <a:pt x="41" y="369"/>
                  <a:pt x="38" y="369"/>
                  <a:pt x="36" y="369"/>
                </a:cubicBezTo>
                <a:cubicBezTo>
                  <a:pt x="33" y="369"/>
                  <a:pt x="30" y="369"/>
                  <a:pt x="28" y="368"/>
                </a:cubicBezTo>
                <a:cubicBezTo>
                  <a:pt x="21" y="365"/>
                  <a:pt x="16" y="359"/>
                  <a:pt x="15" y="353"/>
                </a:cubicBezTo>
                <a:cubicBezTo>
                  <a:pt x="8" y="350"/>
                  <a:pt x="3" y="344"/>
                  <a:pt x="2" y="336"/>
                </a:cubicBezTo>
                <a:cubicBezTo>
                  <a:pt x="0" y="330"/>
                  <a:pt x="2" y="323"/>
                  <a:pt x="7" y="318"/>
                </a:cubicBezTo>
                <a:cubicBezTo>
                  <a:pt x="5" y="313"/>
                  <a:pt x="6" y="307"/>
                  <a:pt x="9" y="302"/>
                </a:cubicBezTo>
                <a:cubicBezTo>
                  <a:pt x="11" y="299"/>
                  <a:pt x="14" y="296"/>
                  <a:pt x="17" y="294"/>
                </a:cubicBezTo>
                <a:cubicBezTo>
                  <a:pt x="18" y="290"/>
                  <a:pt x="19" y="287"/>
                  <a:pt x="21" y="284"/>
                </a:cubicBezTo>
                <a:cubicBezTo>
                  <a:pt x="23" y="281"/>
                  <a:pt x="25" y="278"/>
                  <a:pt x="29" y="277"/>
                </a:cubicBezTo>
                <a:cubicBezTo>
                  <a:pt x="29" y="273"/>
                  <a:pt x="30" y="269"/>
                  <a:pt x="32" y="266"/>
                </a:cubicBezTo>
                <a:cubicBezTo>
                  <a:pt x="34" y="263"/>
                  <a:pt x="37" y="261"/>
                  <a:pt x="40" y="259"/>
                </a:cubicBezTo>
                <a:cubicBezTo>
                  <a:pt x="40" y="256"/>
                  <a:pt x="41" y="252"/>
                  <a:pt x="43" y="249"/>
                </a:cubicBezTo>
                <a:cubicBezTo>
                  <a:pt x="45" y="246"/>
                  <a:pt x="48" y="243"/>
                  <a:pt x="51" y="242"/>
                </a:cubicBezTo>
                <a:cubicBezTo>
                  <a:pt x="52" y="238"/>
                  <a:pt x="53" y="235"/>
                  <a:pt x="55" y="231"/>
                </a:cubicBezTo>
                <a:cubicBezTo>
                  <a:pt x="57" y="228"/>
                  <a:pt x="59" y="226"/>
                  <a:pt x="63" y="224"/>
                </a:cubicBezTo>
                <a:cubicBezTo>
                  <a:pt x="63" y="221"/>
                  <a:pt x="64" y="217"/>
                  <a:pt x="66" y="214"/>
                </a:cubicBezTo>
                <a:cubicBezTo>
                  <a:pt x="68" y="211"/>
                  <a:pt x="71" y="209"/>
                  <a:pt x="74" y="207"/>
                </a:cubicBezTo>
                <a:cubicBezTo>
                  <a:pt x="74" y="203"/>
                  <a:pt x="75" y="200"/>
                  <a:pt x="77" y="197"/>
                </a:cubicBezTo>
                <a:cubicBezTo>
                  <a:pt x="79" y="194"/>
                  <a:pt x="82" y="191"/>
                  <a:pt x="85" y="189"/>
                </a:cubicBezTo>
                <a:cubicBezTo>
                  <a:pt x="86" y="186"/>
                  <a:pt x="87" y="182"/>
                  <a:pt x="89" y="179"/>
                </a:cubicBezTo>
                <a:cubicBezTo>
                  <a:pt x="91" y="176"/>
                  <a:pt x="93" y="174"/>
                  <a:pt x="97" y="172"/>
                </a:cubicBezTo>
                <a:cubicBezTo>
                  <a:pt x="97" y="168"/>
                  <a:pt x="98" y="165"/>
                  <a:pt x="100" y="162"/>
                </a:cubicBezTo>
                <a:cubicBezTo>
                  <a:pt x="102" y="159"/>
                  <a:pt x="105" y="156"/>
                  <a:pt x="108" y="155"/>
                </a:cubicBezTo>
                <a:cubicBezTo>
                  <a:pt x="108" y="151"/>
                  <a:pt x="109" y="148"/>
                  <a:pt x="111" y="144"/>
                </a:cubicBezTo>
                <a:cubicBezTo>
                  <a:pt x="113" y="141"/>
                  <a:pt x="116" y="139"/>
                  <a:pt x="119" y="137"/>
                </a:cubicBezTo>
                <a:cubicBezTo>
                  <a:pt x="120" y="134"/>
                  <a:pt x="121" y="130"/>
                  <a:pt x="123" y="127"/>
                </a:cubicBezTo>
                <a:cubicBezTo>
                  <a:pt x="125" y="124"/>
                  <a:pt x="127" y="121"/>
                  <a:pt x="131" y="120"/>
                </a:cubicBezTo>
                <a:cubicBezTo>
                  <a:pt x="131" y="116"/>
                  <a:pt x="132" y="113"/>
                  <a:pt x="134" y="110"/>
                </a:cubicBezTo>
                <a:cubicBezTo>
                  <a:pt x="136" y="107"/>
                  <a:pt x="139" y="104"/>
                  <a:pt x="142" y="102"/>
                </a:cubicBezTo>
                <a:cubicBezTo>
                  <a:pt x="142" y="99"/>
                  <a:pt x="143" y="95"/>
                  <a:pt x="145" y="92"/>
                </a:cubicBezTo>
                <a:cubicBezTo>
                  <a:pt x="147" y="89"/>
                  <a:pt x="150" y="87"/>
                  <a:pt x="153" y="85"/>
                </a:cubicBezTo>
                <a:cubicBezTo>
                  <a:pt x="154" y="81"/>
                  <a:pt x="155" y="78"/>
                  <a:pt x="157" y="75"/>
                </a:cubicBezTo>
                <a:cubicBezTo>
                  <a:pt x="159" y="72"/>
                  <a:pt x="161" y="69"/>
                  <a:pt x="165" y="68"/>
                </a:cubicBezTo>
                <a:cubicBezTo>
                  <a:pt x="165" y="64"/>
                  <a:pt x="166" y="60"/>
                  <a:pt x="168" y="57"/>
                </a:cubicBezTo>
                <a:cubicBezTo>
                  <a:pt x="170" y="54"/>
                  <a:pt x="173" y="52"/>
                  <a:pt x="176" y="50"/>
                </a:cubicBezTo>
                <a:cubicBezTo>
                  <a:pt x="176" y="47"/>
                  <a:pt x="177" y="43"/>
                  <a:pt x="179" y="40"/>
                </a:cubicBezTo>
                <a:cubicBezTo>
                  <a:pt x="181" y="37"/>
                  <a:pt x="184" y="34"/>
                  <a:pt x="187" y="33"/>
                </a:cubicBezTo>
                <a:cubicBezTo>
                  <a:pt x="188" y="29"/>
                  <a:pt x="189" y="25"/>
                  <a:pt x="191" y="22"/>
                </a:cubicBezTo>
                <a:cubicBezTo>
                  <a:pt x="194" y="17"/>
                  <a:pt x="199" y="14"/>
                  <a:pt x="204" y="13"/>
                </a:cubicBezTo>
                <a:cubicBezTo>
                  <a:pt x="206" y="8"/>
                  <a:pt x="211" y="3"/>
                  <a:pt x="216" y="1"/>
                </a:cubicBezTo>
                <a:cubicBezTo>
                  <a:pt x="219" y="0"/>
                  <a:pt x="222" y="0"/>
                  <a:pt x="224" y="0"/>
                </a:cubicBezTo>
                <a:cubicBezTo>
                  <a:pt x="228" y="0"/>
                  <a:pt x="232" y="1"/>
                  <a:pt x="235" y="2"/>
                </a:cubicBezTo>
                <a:cubicBezTo>
                  <a:pt x="238" y="1"/>
                  <a:pt x="241" y="0"/>
                  <a:pt x="245" y="0"/>
                </a:cubicBezTo>
                <a:cubicBezTo>
                  <a:pt x="248" y="0"/>
                  <a:pt x="251" y="1"/>
                  <a:pt x="254" y="2"/>
                </a:cubicBezTo>
                <a:cubicBezTo>
                  <a:pt x="259" y="5"/>
                  <a:pt x="263" y="9"/>
                  <a:pt x="265" y="15"/>
                </a:cubicBezTo>
                <a:cubicBezTo>
                  <a:pt x="270" y="16"/>
                  <a:pt x="275" y="19"/>
                  <a:pt x="278" y="24"/>
                </a:cubicBezTo>
                <a:cubicBezTo>
                  <a:pt x="278" y="24"/>
                  <a:pt x="278" y="24"/>
                  <a:pt x="278" y="24"/>
                </a:cubicBezTo>
                <a:cubicBezTo>
                  <a:pt x="280" y="27"/>
                  <a:pt x="281" y="31"/>
                  <a:pt x="281" y="34"/>
                </a:cubicBezTo>
                <a:cubicBezTo>
                  <a:pt x="284" y="36"/>
                  <a:pt x="287" y="38"/>
                  <a:pt x="289" y="41"/>
                </a:cubicBezTo>
                <a:cubicBezTo>
                  <a:pt x="291" y="45"/>
                  <a:pt x="292" y="48"/>
                  <a:pt x="292" y="52"/>
                </a:cubicBezTo>
                <a:cubicBezTo>
                  <a:pt x="296" y="53"/>
                  <a:pt x="298" y="56"/>
                  <a:pt x="300" y="59"/>
                </a:cubicBezTo>
                <a:cubicBezTo>
                  <a:pt x="302" y="62"/>
                  <a:pt x="304" y="65"/>
                  <a:pt x="304" y="69"/>
                </a:cubicBezTo>
                <a:cubicBezTo>
                  <a:pt x="307" y="71"/>
                  <a:pt x="310" y="73"/>
                  <a:pt x="312" y="76"/>
                </a:cubicBezTo>
                <a:cubicBezTo>
                  <a:pt x="314" y="79"/>
                  <a:pt x="315" y="83"/>
                  <a:pt x="315" y="86"/>
                </a:cubicBezTo>
                <a:cubicBezTo>
                  <a:pt x="318" y="88"/>
                  <a:pt x="321" y="91"/>
                  <a:pt x="323" y="94"/>
                </a:cubicBezTo>
                <a:cubicBezTo>
                  <a:pt x="325" y="97"/>
                  <a:pt x="326" y="100"/>
                  <a:pt x="326" y="104"/>
                </a:cubicBezTo>
                <a:cubicBezTo>
                  <a:pt x="330" y="106"/>
                  <a:pt x="332" y="108"/>
                  <a:pt x="334" y="111"/>
                </a:cubicBezTo>
                <a:cubicBezTo>
                  <a:pt x="336" y="114"/>
                  <a:pt x="338" y="118"/>
                  <a:pt x="338" y="121"/>
                </a:cubicBezTo>
                <a:cubicBezTo>
                  <a:pt x="341" y="123"/>
                  <a:pt x="344" y="125"/>
                  <a:pt x="346" y="129"/>
                </a:cubicBezTo>
                <a:cubicBezTo>
                  <a:pt x="348" y="132"/>
                  <a:pt x="349" y="135"/>
                  <a:pt x="349" y="139"/>
                </a:cubicBezTo>
                <a:cubicBezTo>
                  <a:pt x="352" y="140"/>
                  <a:pt x="355" y="143"/>
                  <a:pt x="357" y="146"/>
                </a:cubicBezTo>
                <a:cubicBezTo>
                  <a:pt x="359" y="149"/>
                  <a:pt x="360" y="153"/>
                  <a:pt x="360" y="156"/>
                </a:cubicBezTo>
                <a:cubicBezTo>
                  <a:pt x="364" y="158"/>
                  <a:pt x="366" y="160"/>
                  <a:pt x="368" y="163"/>
                </a:cubicBezTo>
                <a:cubicBezTo>
                  <a:pt x="370" y="166"/>
                  <a:pt x="372" y="170"/>
                  <a:pt x="372" y="174"/>
                </a:cubicBezTo>
                <a:cubicBezTo>
                  <a:pt x="375" y="175"/>
                  <a:pt x="378" y="178"/>
                  <a:pt x="380" y="181"/>
                </a:cubicBezTo>
                <a:cubicBezTo>
                  <a:pt x="382" y="184"/>
                  <a:pt x="383" y="187"/>
                  <a:pt x="383" y="191"/>
                </a:cubicBezTo>
                <a:cubicBezTo>
                  <a:pt x="386" y="193"/>
                  <a:pt x="389" y="195"/>
                  <a:pt x="391" y="198"/>
                </a:cubicBezTo>
                <a:cubicBezTo>
                  <a:pt x="393" y="201"/>
                  <a:pt x="394" y="205"/>
                  <a:pt x="394" y="208"/>
                </a:cubicBezTo>
                <a:cubicBezTo>
                  <a:pt x="398" y="210"/>
                  <a:pt x="400" y="213"/>
                  <a:pt x="402" y="216"/>
                </a:cubicBezTo>
                <a:cubicBezTo>
                  <a:pt x="404" y="219"/>
                  <a:pt x="405" y="222"/>
                  <a:pt x="406" y="226"/>
                </a:cubicBezTo>
                <a:cubicBezTo>
                  <a:pt x="409" y="227"/>
                  <a:pt x="412" y="230"/>
                  <a:pt x="414" y="233"/>
                </a:cubicBezTo>
                <a:cubicBezTo>
                  <a:pt x="416" y="236"/>
                  <a:pt x="417" y="240"/>
                  <a:pt x="417" y="243"/>
                </a:cubicBezTo>
                <a:cubicBezTo>
                  <a:pt x="420" y="245"/>
                  <a:pt x="423" y="247"/>
                  <a:pt x="425" y="250"/>
                </a:cubicBezTo>
                <a:cubicBezTo>
                  <a:pt x="427" y="254"/>
                  <a:pt x="428" y="257"/>
                  <a:pt x="428" y="261"/>
                </a:cubicBezTo>
                <a:cubicBezTo>
                  <a:pt x="432" y="262"/>
                  <a:pt x="434" y="265"/>
                  <a:pt x="436" y="268"/>
                </a:cubicBezTo>
                <a:cubicBezTo>
                  <a:pt x="438" y="271"/>
                  <a:pt x="439" y="274"/>
                  <a:pt x="440" y="278"/>
                </a:cubicBezTo>
                <a:cubicBezTo>
                  <a:pt x="443" y="280"/>
                  <a:pt x="446" y="282"/>
                  <a:pt x="448" y="285"/>
                </a:cubicBezTo>
                <a:cubicBezTo>
                  <a:pt x="450" y="288"/>
                  <a:pt x="451" y="292"/>
                  <a:pt x="451" y="296"/>
                </a:cubicBezTo>
                <a:cubicBezTo>
                  <a:pt x="455" y="298"/>
                  <a:pt x="458" y="301"/>
                  <a:pt x="460" y="305"/>
                </a:cubicBezTo>
                <a:cubicBezTo>
                  <a:pt x="463" y="310"/>
                  <a:pt x="463" y="316"/>
                  <a:pt x="461" y="321"/>
                </a:cubicBezTo>
                <a:cubicBezTo>
                  <a:pt x="465" y="326"/>
                  <a:pt x="467" y="333"/>
                  <a:pt x="465" y="340"/>
                </a:cubicBezTo>
                <a:cubicBezTo>
                  <a:pt x="463" y="347"/>
                  <a:pt x="457" y="353"/>
                  <a:pt x="450" y="355"/>
                </a:cubicBezTo>
                <a:cubicBezTo>
                  <a:pt x="448" y="361"/>
                  <a:pt x="443" y="366"/>
                  <a:pt x="437" y="369"/>
                </a:cubicBezTo>
                <a:cubicBezTo>
                  <a:pt x="434" y="369"/>
                  <a:pt x="432" y="370"/>
                  <a:pt x="430" y="370"/>
                </a:cubicBezTo>
                <a:cubicBezTo>
                  <a:pt x="427" y="370"/>
                  <a:pt x="424" y="369"/>
                  <a:pt x="421" y="368"/>
                </a:cubicBezTo>
                <a:cubicBezTo>
                  <a:pt x="418" y="370"/>
                  <a:pt x="414" y="372"/>
                  <a:pt x="409" y="37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46" name="Freeform 175"/>
          <p:cNvSpPr/>
          <p:nvPr>
            <p:custDataLst>
              <p:tags r:id="rId166"/>
            </p:custDataLst>
          </p:nvPr>
        </p:nvSpPr>
        <p:spPr bwMode="auto">
          <a:xfrm>
            <a:off x="6850245" y="3395458"/>
            <a:ext cx="2966161" cy="2352472"/>
          </a:xfrm>
          <a:custGeom>
            <a:avLst/>
            <a:gdLst>
              <a:gd name="T0" fmla="*/ 443 w 449"/>
              <a:gd name="T1" fmla="*/ 302 h 356"/>
              <a:gd name="T2" fmla="*/ 431 w 449"/>
              <a:gd name="T3" fmla="*/ 283 h 356"/>
              <a:gd name="T4" fmla="*/ 420 w 449"/>
              <a:gd name="T5" fmla="*/ 266 h 356"/>
              <a:gd name="T6" fmla="*/ 409 w 449"/>
              <a:gd name="T7" fmla="*/ 248 h 356"/>
              <a:gd name="T8" fmla="*/ 397 w 449"/>
              <a:gd name="T9" fmla="*/ 231 h 356"/>
              <a:gd name="T10" fmla="*/ 386 w 449"/>
              <a:gd name="T11" fmla="*/ 213 h 356"/>
              <a:gd name="T12" fmla="*/ 375 w 449"/>
              <a:gd name="T13" fmla="*/ 196 h 356"/>
              <a:gd name="T14" fmla="*/ 363 w 449"/>
              <a:gd name="T15" fmla="*/ 179 h 356"/>
              <a:gd name="T16" fmla="*/ 352 w 449"/>
              <a:gd name="T17" fmla="*/ 161 h 356"/>
              <a:gd name="T18" fmla="*/ 341 w 449"/>
              <a:gd name="T19" fmla="*/ 144 h 356"/>
              <a:gd name="T20" fmla="*/ 329 w 449"/>
              <a:gd name="T21" fmla="*/ 126 h 356"/>
              <a:gd name="T22" fmla="*/ 318 w 449"/>
              <a:gd name="T23" fmla="*/ 109 h 356"/>
              <a:gd name="T24" fmla="*/ 307 w 449"/>
              <a:gd name="T25" fmla="*/ 92 h 356"/>
              <a:gd name="T26" fmla="*/ 295 w 449"/>
              <a:gd name="T27" fmla="*/ 74 h 356"/>
              <a:gd name="T28" fmla="*/ 284 w 449"/>
              <a:gd name="T29" fmla="*/ 57 h 356"/>
              <a:gd name="T30" fmla="*/ 273 w 449"/>
              <a:gd name="T31" fmla="*/ 39 h 356"/>
              <a:gd name="T32" fmla="*/ 261 w 449"/>
              <a:gd name="T33" fmla="*/ 22 h 356"/>
              <a:gd name="T34" fmla="*/ 248 w 449"/>
              <a:gd name="T35" fmla="*/ 16 h 356"/>
              <a:gd name="T36" fmla="*/ 226 w 449"/>
              <a:gd name="T37" fmla="*/ 7 h 356"/>
              <a:gd name="T38" fmla="*/ 203 w 449"/>
              <a:gd name="T39" fmla="*/ 15 h 356"/>
              <a:gd name="T40" fmla="*/ 188 w 449"/>
              <a:gd name="T41" fmla="*/ 32 h 356"/>
              <a:gd name="T42" fmla="*/ 177 w 449"/>
              <a:gd name="T43" fmla="*/ 50 h 356"/>
              <a:gd name="T44" fmla="*/ 165 w 449"/>
              <a:gd name="T45" fmla="*/ 67 h 356"/>
              <a:gd name="T46" fmla="*/ 154 w 449"/>
              <a:gd name="T47" fmla="*/ 84 h 356"/>
              <a:gd name="T48" fmla="*/ 143 w 449"/>
              <a:gd name="T49" fmla="*/ 102 h 356"/>
              <a:gd name="T50" fmla="*/ 131 w 449"/>
              <a:gd name="T51" fmla="*/ 119 h 356"/>
              <a:gd name="T52" fmla="*/ 120 w 449"/>
              <a:gd name="T53" fmla="*/ 137 h 356"/>
              <a:gd name="T54" fmla="*/ 109 w 449"/>
              <a:gd name="T55" fmla="*/ 154 h 356"/>
              <a:gd name="T56" fmla="*/ 97 w 449"/>
              <a:gd name="T57" fmla="*/ 171 h 356"/>
              <a:gd name="T58" fmla="*/ 86 w 449"/>
              <a:gd name="T59" fmla="*/ 189 h 356"/>
              <a:gd name="T60" fmla="*/ 75 w 449"/>
              <a:gd name="T61" fmla="*/ 206 h 356"/>
              <a:gd name="T62" fmla="*/ 63 w 449"/>
              <a:gd name="T63" fmla="*/ 224 h 356"/>
              <a:gd name="T64" fmla="*/ 52 w 449"/>
              <a:gd name="T65" fmla="*/ 241 h 356"/>
              <a:gd name="T66" fmla="*/ 41 w 449"/>
              <a:gd name="T67" fmla="*/ 258 h 356"/>
              <a:gd name="T68" fmla="*/ 29 w 449"/>
              <a:gd name="T69" fmla="*/ 276 h 356"/>
              <a:gd name="T70" fmla="*/ 18 w 449"/>
              <a:gd name="T71" fmla="*/ 293 h 356"/>
              <a:gd name="T72" fmla="*/ 9 w 449"/>
              <a:gd name="T73" fmla="*/ 314 h 356"/>
              <a:gd name="T74" fmla="*/ 14 w 449"/>
              <a:gd name="T75" fmla="*/ 338 h 356"/>
              <a:gd name="T76" fmla="*/ 36 w 449"/>
              <a:gd name="T77" fmla="*/ 349 h 356"/>
              <a:gd name="T78" fmla="*/ 58 w 449"/>
              <a:gd name="T79" fmla="*/ 350 h 356"/>
              <a:gd name="T80" fmla="*/ 78 w 449"/>
              <a:gd name="T81" fmla="*/ 350 h 356"/>
              <a:gd name="T82" fmla="*/ 99 w 449"/>
              <a:gd name="T83" fmla="*/ 350 h 356"/>
              <a:gd name="T84" fmla="*/ 120 w 449"/>
              <a:gd name="T85" fmla="*/ 350 h 356"/>
              <a:gd name="T86" fmla="*/ 141 w 449"/>
              <a:gd name="T87" fmla="*/ 350 h 356"/>
              <a:gd name="T88" fmla="*/ 161 w 449"/>
              <a:gd name="T89" fmla="*/ 350 h 356"/>
              <a:gd name="T90" fmla="*/ 182 w 449"/>
              <a:gd name="T91" fmla="*/ 350 h 356"/>
              <a:gd name="T92" fmla="*/ 203 w 449"/>
              <a:gd name="T93" fmla="*/ 350 h 356"/>
              <a:gd name="T94" fmla="*/ 224 w 449"/>
              <a:gd name="T95" fmla="*/ 350 h 356"/>
              <a:gd name="T96" fmla="*/ 245 w 449"/>
              <a:gd name="T97" fmla="*/ 350 h 356"/>
              <a:gd name="T98" fmla="*/ 265 w 449"/>
              <a:gd name="T99" fmla="*/ 350 h 356"/>
              <a:gd name="T100" fmla="*/ 286 w 449"/>
              <a:gd name="T101" fmla="*/ 350 h 356"/>
              <a:gd name="T102" fmla="*/ 307 w 449"/>
              <a:gd name="T103" fmla="*/ 350 h 356"/>
              <a:gd name="T104" fmla="*/ 328 w 449"/>
              <a:gd name="T105" fmla="*/ 350 h 356"/>
              <a:gd name="T106" fmla="*/ 348 w 449"/>
              <a:gd name="T107" fmla="*/ 350 h 356"/>
              <a:gd name="T108" fmla="*/ 369 w 449"/>
              <a:gd name="T109" fmla="*/ 350 h 356"/>
              <a:gd name="T110" fmla="*/ 390 w 449"/>
              <a:gd name="T111" fmla="*/ 350 h 356"/>
              <a:gd name="T112" fmla="*/ 411 w 449"/>
              <a:gd name="T113" fmla="*/ 349 h 356"/>
              <a:gd name="T114" fmla="*/ 433 w 449"/>
              <a:gd name="T115" fmla="*/ 340 h 356"/>
              <a:gd name="T116" fmla="*/ 441 w 449"/>
              <a:gd name="T117" fmla="*/ 31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9" h="356">
                <a:moveTo>
                  <a:pt x="441" y="316"/>
                </a:moveTo>
                <a:cubicBezTo>
                  <a:pt x="445" y="312"/>
                  <a:pt x="446" y="307"/>
                  <a:pt x="443" y="302"/>
                </a:cubicBezTo>
                <a:cubicBezTo>
                  <a:pt x="441" y="297"/>
                  <a:pt x="437" y="295"/>
                  <a:pt x="432" y="295"/>
                </a:cubicBezTo>
                <a:cubicBezTo>
                  <a:pt x="434" y="291"/>
                  <a:pt x="434" y="287"/>
                  <a:pt x="431" y="283"/>
                </a:cubicBezTo>
                <a:cubicBezTo>
                  <a:pt x="429" y="280"/>
                  <a:pt x="425" y="277"/>
                  <a:pt x="421" y="277"/>
                </a:cubicBezTo>
                <a:cubicBezTo>
                  <a:pt x="422" y="274"/>
                  <a:pt x="422" y="269"/>
                  <a:pt x="420" y="266"/>
                </a:cubicBezTo>
                <a:cubicBezTo>
                  <a:pt x="418" y="262"/>
                  <a:pt x="414" y="260"/>
                  <a:pt x="410" y="260"/>
                </a:cubicBezTo>
                <a:cubicBezTo>
                  <a:pt x="411" y="256"/>
                  <a:pt x="411" y="252"/>
                  <a:pt x="409" y="248"/>
                </a:cubicBezTo>
                <a:cubicBezTo>
                  <a:pt x="406" y="245"/>
                  <a:pt x="402" y="243"/>
                  <a:pt x="398" y="243"/>
                </a:cubicBezTo>
                <a:cubicBezTo>
                  <a:pt x="400" y="239"/>
                  <a:pt x="400" y="234"/>
                  <a:pt x="397" y="231"/>
                </a:cubicBezTo>
                <a:cubicBezTo>
                  <a:pt x="395" y="227"/>
                  <a:pt x="391" y="225"/>
                  <a:pt x="387" y="225"/>
                </a:cubicBezTo>
                <a:cubicBezTo>
                  <a:pt x="388" y="221"/>
                  <a:pt x="388" y="217"/>
                  <a:pt x="386" y="213"/>
                </a:cubicBezTo>
                <a:cubicBezTo>
                  <a:pt x="384" y="210"/>
                  <a:pt x="380" y="208"/>
                  <a:pt x="376" y="208"/>
                </a:cubicBezTo>
                <a:cubicBezTo>
                  <a:pt x="377" y="204"/>
                  <a:pt x="377" y="200"/>
                  <a:pt x="375" y="196"/>
                </a:cubicBezTo>
                <a:cubicBezTo>
                  <a:pt x="372" y="192"/>
                  <a:pt x="368" y="190"/>
                  <a:pt x="364" y="190"/>
                </a:cubicBezTo>
                <a:cubicBezTo>
                  <a:pt x="366" y="187"/>
                  <a:pt x="366" y="182"/>
                  <a:pt x="363" y="179"/>
                </a:cubicBezTo>
                <a:cubicBezTo>
                  <a:pt x="361" y="175"/>
                  <a:pt x="357" y="173"/>
                  <a:pt x="353" y="173"/>
                </a:cubicBezTo>
                <a:cubicBezTo>
                  <a:pt x="354" y="169"/>
                  <a:pt x="354" y="165"/>
                  <a:pt x="352" y="161"/>
                </a:cubicBezTo>
                <a:cubicBezTo>
                  <a:pt x="350" y="158"/>
                  <a:pt x="346" y="156"/>
                  <a:pt x="342" y="156"/>
                </a:cubicBezTo>
                <a:cubicBezTo>
                  <a:pt x="343" y="152"/>
                  <a:pt x="343" y="147"/>
                  <a:pt x="341" y="144"/>
                </a:cubicBezTo>
                <a:cubicBezTo>
                  <a:pt x="338" y="140"/>
                  <a:pt x="334" y="138"/>
                  <a:pt x="330" y="138"/>
                </a:cubicBezTo>
                <a:cubicBezTo>
                  <a:pt x="332" y="134"/>
                  <a:pt x="332" y="130"/>
                  <a:pt x="329" y="126"/>
                </a:cubicBezTo>
                <a:cubicBezTo>
                  <a:pt x="327" y="123"/>
                  <a:pt x="323" y="121"/>
                  <a:pt x="319" y="121"/>
                </a:cubicBezTo>
                <a:cubicBezTo>
                  <a:pt x="320" y="117"/>
                  <a:pt x="320" y="113"/>
                  <a:pt x="318" y="109"/>
                </a:cubicBezTo>
                <a:cubicBezTo>
                  <a:pt x="316" y="105"/>
                  <a:pt x="312" y="103"/>
                  <a:pt x="308" y="103"/>
                </a:cubicBezTo>
                <a:cubicBezTo>
                  <a:pt x="309" y="100"/>
                  <a:pt x="309" y="95"/>
                  <a:pt x="307" y="92"/>
                </a:cubicBezTo>
                <a:cubicBezTo>
                  <a:pt x="304" y="88"/>
                  <a:pt x="300" y="86"/>
                  <a:pt x="296" y="86"/>
                </a:cubicBezTo>
                <a:cubicBezTo>
                  <a:pt x="298" y="82"/>
                  <a:pt x="298" y="78"/>
                  <a:pt x="295" y="74"/>
                </a:cubicBezTo>
                <a:cubicBezTo>
                  <a:pt x="293" y="71"/>
                  <a:pt x="289" y="69"/>
                  <a:pt x="285" y="68"/>
                </a:cubicBezTo>
                <a:cubicBezTo>
                  <a:pt x="286" y="65"/>
                  <a:pt x="286" y="60"/>
                  <a:pt x="284" y="57"/>
                </a:cubicBezTo>
                <a:cubicBezTo>
                  <a:pt x="282" y="53"/>
                  <a:pt x="278" y="51"/>
                  <a:pt x="274" y="51"/>
                </a:cubicBezTo>
                <a:cubicBezTo>
                  <a:pt x="275" y="47"/>
                  <a:pt x="275" y="43"/>
                  <a:pt x="273" y="39"/>
                </a:cubicBezTo>
                <a:cubicBezTo>
                  <a:pt x="270" y="36"/>
                  <a:pt x="266" y="34"/>
                  <a:pt x="262" y="34"/>
                </a:cubicBezTo>
                <a:cubicBezTo>
                  <a:pt x="264" y="30"/>
                  <a:pt x="264" y="26"/>
                  <a:pt x="261" y="22"/>
                </a:cubicBezTo>
                <a:cubicBezTo>
                  <a:pt x="261" y="22"/>
                  <a:pt x="261" y="22"/>
                  <a:pt x="261" y="22"/>
                </a:cubicBezTo>
                <a:cubicBezTo>
                  <a:pt x="258" y="17"/>
                  <a:pt x="253" y="15"/>
                  <a:pt x="248" y="16"/>
                </a:cubicBezTo>
                <a:cubicBezTo>
                  <a:pt x="249" y="11"/>
                  <a:pt x="246" y="6"/>
                  <a:pt x="241" y="3"/>
                </a:cubicBezTo>
                <a:cubicBezTo>
                  <a:pt x="235" y="1"/>
                  <a:pt x="229" y="2"/>
                  <a:pt x="226" y="7"/>
                </a:cubicBezTo>
                <a:cubicBezTo>
                  <a:pt x="222" y="2"/>
                  <a:pt x="216" y="0"/>
                  <a:pt x="211" y="2"/>
                </a:cubicBezTo>
                <a:cubicBezTo>
                  <a:pt x="205" y="4"/>
                  <a:pt x="202" y="10"/>
                  <a:pt x="203" y="15"/>
                </a:cubicBezTo>
                <a:cubicBezTo>
                  <a:pt x="198" y="14"/>
                  <a:pt x="192" y="16"/>
                  <a:pt x="189" y="20"/>
                </a:cubicBezTo>
                <a:cubicBezTo>
                  <a:pt x="187" y="24"/>
                  <a:pt x="187" y="28"/>
                  <a:pt x="188" y="32"/>
                </a:cubicBezTo>
                <a:cubicBezTo>
                  <a:pt x="184" y="32"/>
                  <a:pt x="180" y="34"/>
                  <a:pt x="178" y="38"/>
                </a:cubicBezTo>
                <a:cubicBezTo>
                  <a:pt x="175" y="41"/>
                  <a:pt x="175" y="46"/>
                  <a:pt x="177" y="50"/>
                </a:cubicBezTo>
                <a:cubicBezTo>
                  <a:pt x="173" y="50"/>
                  <a:pt x="169" y="52"/>
                  <a:pt x="166" y="55"/>
                </a:cubicBezTo>
                <a:cubicBezTo>
                  <a:pt x="164" y="59"/>
                  <a:pt x="164" y="63"/>
                  <a:pt x="165" y="67"/>
                </a:cubicBezTo>
                <a:cubicBezTo>
                  <a:pt x="161" y="67"/>
                  <a:pt x="158" y="69"/>
                  <a:pt x="155" y="73"/>
                </a:cubicBezTo>
                <a:cubicBezTo>
                  <a:pt x="153" y="76"/>
                  <a:pt x="153" y="81"/>
                  <a:pt x="154" y="84"/>
                </a:cubicBezTo>
                <a:cubicBezTo>
                  <a:pt x="150" y="84"/>
                  <a:pt x="146" y="86"/>
                  <a:pt x="144" y="90"/>
                </a:cubicBezTo>
                <a:cubicBezTo>
                  <a:pt x="141" y="94"/>
                  <a:pt x="141" y="98"/>
                  <a:pt x="143" y="102"/>
                </a:cubicBezTo>
                <a:cubicBezTo>
                  <a:pt x="139" y="102"/>
                  <a:pt x="135" y="104"/>
                  <a:pt x="133" y="107"/>
                </a:cubicBezTo>
                <a:cubicBezTo>
                  <a:pt x="130" y="111"/>
                  <a:pt x="130" y="115"/>
                  <a:pt x="131" y="119"/>
                </a:cubicBezTo>
                <a:cubicBezTo>
                  <a:pt x="127" y="119"/>
                  <a:pt x="124" y="121"/>
                  <a:pt x="121" y="125"/>
                </a:cubicBezTo>
                <a:cubicBezTo>
                  <a:pt x="119" y="128"/>
                  <a:pt x="119" y="133"/>
                  <a:pt x="120" y="137"/>
                </a:cubicBezTo>
                <a:cubicBezTo>
                  <a:pt x="116" y="137"/>
                  <a:pt x="112" y="139"/>
                  <a:pt x="110" y="142"/>
                </a:cubicBezTo>
                <a:cubicBezTo>
                  <a:pt x="107" y="146"/>
                  <a:pt x="107" y="150"/>
                  <a:pt x="109" y="154"/>
                </a:cubicBezTo>
                <a:cubicBezTo>
                  <a:pt x="105" y="154"/>
                  <a:pt x="101" y="156"/>
                  <a:pt x="99" y="160"/>
                </a:cubicBezTo>
                <a:cubicBezTo>
                  <a:pt x="96" y="163"/>
                  <a:pt x="96" y="168"/>
                  <a:pt x="97" y="171"/>
                </a:cubicBezTo>
                <a:cubicBezTo>
                  <a:pt x="93" y="171"/>
                  <a:pt x="90" y="174"/>
                  <a:pt x="87" y="177"/>
                </a:cubicBezTo>
                <a:cubicBezTo>
                  <a:pt x="85" y="181"/>
                  <a:pt x="85" y="185"/>
                  <a:pt x="86" y="189"/>
                </a:cubicBezTo>
                <a:cubicBezTo>
                  <a:pt x="82" y="189"/>
                  <a:pt x="78" y="191"/>
                  <a:pt x="76" y="195"/>
                </a:cubicBezTo>
                <a:cubicBezTo>
                  <a:pt x="73" y="198"/>
                  <a:pt x="73" y="203"/>
                  <a:pt x="75" y="206"/>
                </a:cubicBezTo>
                <a:cubicBezTo>
                  <a:pt x="71" y="206"/>
                  <a:pt x="67" y="208"/>
                  <a:pt x="65" y="212"/>
                </a:cubicBezTo>
                <a:cubicBezTo>
                  <a:pt x="62" y="216"/>
                  <a:pt x="62" y="220"/>
                  <a:pt x="63" y="224"/>
                </a:cubicBezTo>
                <a:cubicBezTo>
                  <a:pt x="59" y="224"/>
                  <a:pt x="56" y="226"/>
                  <a:pt x="53" y="229"/>
                </a:cubicBezTo>
                <a:cubicBezTo>
                  <a:pt x="51" y="233"/>
                  <a:pt x="51" y="237"/>
                  <a:pt x="52" y="241"/>
                </a:cubicBezTo>
                <a:cubicBezTo>
                  <a:pt x="48" y="241"/>
                  <a:pt x="44" y="243"/>
                  <a:pt x="42" y="247"/>
                </a:cubicBezTo>
                <a:cubicBezTo>
                  <a:pt x="39" y="250"/>
                  <a:pt x="39" y="255"/>
                  <a:pt x="41" y="258"/>
                </a:cubicBezTo>
                <a:cubicBezTo>
                  <a:pt x="37" y="259"/>
                  <a:pt x="33" y="261"/>
                  <a:pt x="30" y="264"/>
                </a:cubicBezTo>
                <a:cubicBezTo>
                  <a:pt x="28" y="268"/>
                  <a:pt x="28" y="272"/>
                  <a:pt x="29" y="276"/>
                </a:cubicBezTo>
                <a:cubicBezTo>
                  <a:pt x="25" y="276"/>
                  <a:pt x="22" y="278"/>
                  <a:pt x="19" y="282"/>
                </a:cubicBezTo>
                <a:cubicBezTo>
                  <a:pt x="17" y="285"/>
                  <a:pt x="17" y="290"/>
                  <a:pt x="18" y="293"/>
                </a:cubicBezTo>
                <a:cubicBezTo>
                  <a:pt x="14" y="293"/>
                  <a:pt x="10" y="296"/>
                  <a:pt x="8" y="300"/>
                </a:cubicBezTo>
                <a:cubicBezTo>
                  <a:pt x="5" y="304"/>
                  <a:pt x="6" y="310"/>
                  <a:pt x="9" y="314"/>
                </a:cubicBezTo>
                <a:cubicBezTo>
                  <a:pt x="4" y="316"/>
                  <a:pt x="0" y="322"/>
                  <a:pt x="1" y="328"/>
                </a:cubicBezTo>
                <a:cubicBezTo>
                  <a:pt x="2" y="334"/>
                  <a:pt x="8" y="339"/>
                  <a:pt x="14" y="338"/>
                </a:cubicBezTo>
                <a:cubicBezTo>
                  <a:pt x="13" y="344"/>
                  <a:pt x="16" y="350"/>
                  <a:pt x="22" y="352"/>
                </a:cubicBezTo>
                <a:cubicBezTo>
                  <a:pt x="27" y="354"/>
                  <a:pt x="33" y="353"/>
                  <a:pt x="36" y="349"/>
                </a:cubicBezTo>
                <a:cubicBezTo>
                  <a:pt x="38" y="353"/>
                  <a:pt x="42" y="356"/>
                  <a:pt x="47" y="356"/>
                </a:cubicBezTo>
                <a:cubicBezTo>
                  <a:pt x="52" y="356"/>
                  <a:pt x="55" y="354"/>
                  <a:pt x="58" y="350"/>
                </a:cubicBezTo>
                <a:cubicBezTo>
                  <a:pt x="60" y="354"/>
                  <a:pt x="64" y="356"/>
                  <a:pt x="68" y="356"/>
                </a:cubicBezTo>
                <a:cubicBezTo>
                  <a:pt x="72" y="356"/>
                  <a:pt x="76" y="354"/>
                  <a:pt x="78" y="350"/>
                </a:cubicBezTo>
                <a:cubicBezTo>
                  <a:pt x="81" y="354"/>
                  <a:pt x="84" y="356"/>
                  <a:pt x="89" y="356"/>
                </a:cubicBezTo>
                <a:cubicBezTo>
                  <a:pt x="93" y="356"/>
                  <a:pt x="97" y="354"/>
                  <a:pt x="99" y="350"/>
                </a:cubicBezTo>
                <a:cubicBezTo>
                  <a:pt x="101" y="354"/>
                  <a:pt x="105" y="356"/>
                  <a:pt x="110" y="356"/>
                </a:cubicBezTo>
                <a:cubicBezTo>
                  <a:pt x="114" y="356"/>
                  <a:pt x="118" y="354"/>
                  <a:pt x="120" y="350"/>
                </a:cubicBezTo>
                <a:cubicBezTo>
                  <a:pt x="122" y="354"/>
                  <a:pt x="126" y="356"/>
                  <a:pt x="130" y="356"/>
                </a:cubicBezTo>
                <a:cubicBezTo>
                  <a:pt x="135" y="356"/>
                  <a:pt x="138" y="354"/>
                  <a:pt x="141" y="350"/>
                </a:cubicBezTo>
                <a:cubicBezTo>
                  <a:pt x="143" y="354"/>
                  <a:pt x="147" y="356"/>
                  <a:pt x="151" y="356"/>
                </a:cubicBezTo>
                <a:cubicBezTo>
                  <a:pt x="155" y="356"/>
                  <a:pt x="159" y="354"/>
                  <a:pt x="161" y="350"/>
                </a:cubicBezTo>
                <a:cubicBezTo>
                  <a:pt x="164" y="354"/>
                  <a:pt x="168" y="356"/>
                  <a:pt x="172" y="356"/>
                </a:cubicBezTo>
                <a:cubicBezTo>
                  <a:pt x="176" y="356"/>
                  <a:pt x="180" y="354"/>
                  <a:pt x="182" y="350"/>
                </a:cubicBezTo>
                <a:cubicBezTo>
                  <a:pt x="184" y="354"/>
                  <a:pt x="188" y="356"/>
                  <a:pt x="193" y="356"/>
                </a:cubicBezTo>
                <a:cubicBezTo>
                  <a:pt x="197" y="356"/>
                  <a:pt x="201" y="354"/>
                  <a:pt x="203" y="350"/>
                </a:cubicBezTo>
                <a:cubicBezTo>
                  <a:pt x="205" y="354"/>
                  <a:pt x="209" y="356"/>
                  <a:pt x="213" y="356"/>
                </a:cubicBezTo>
                <a:cubicBezTo>
                  <a:pt x="218" y="356"/>
                  <a:pt x="222" y="354"/>
                  <a:pt x="224" y="350"/>
                </a:cubicBezTo>
                <a:cubicBezTo>
                  <a:pt x="226" y="354"/>
                  <a:pt x="230" y="356"/>
                  <a:pt x="234" y="356"/>
                </a:cubicBezTo>
                <a:cubicBezTo>
                  <a:pt x="239" y="356"/>
                  <a:pt x="242" y="354"/>
                  <a:pt x="245" y="350"/>
                </a:cubicBezTo>
                <a:cubicBezTo>
                  <a:pt x="247" y="354"/>
                  <a:pt x="251" y="356"/>
                  <a:pt x="255" y="356"/>
                </a:cubicBezTo>
                <a:cubicBezTo>
                  <a:pt x="259" y="356"/>
                  <a:pt x="263" y="354"/>
                  <a:pt x="265" y="350"/>
                </a:cubicBezTo>
                <a:cubicBezTo>
                  <a:pt x="268" y="354"/>
                  <a:pt x="271" y="356"/>
                  <a:pt x="276" y="356"/>
                </a:cubicBezTo>
                <a:cubicBezTo>
                  <a:pt x="280" y="356"/>
                  <a:pt x="284" y="354"/>
                  <a:pt x="286" y="350"/>
                </a:cubicBezTo>
                <a:cubicBezTo>
                  <a:pt x="288" y="354"/>
                  <a:pt x="292" y="356"/>
                  <a:pt x="297" y="356"/>
                </a:cubicBezTo>
                <a:cubicBezTo>
                  <a:pt x="301" y="356"/>
                  <a:pt x="305" y="354"/>
                  <a:pt x="307" y="350"/>
                </a:cubicBezTo>
                <a:cubicBezTo>
                  <a:pt x="309" y="354"/>
                  <a:pt x="313" y="356"/>
                  <a:pt x="317" y="356"/>
                </a:cubicBezTo>
                <a:cubicBezTo>
                  <a:pt x="322" y="356"/>
                  <a:pt x="325" y="354"/>
                  <a:pt x="328" y="350"/>
                </a:cubicBezTo>
                <a:cubicBezTo>
                  <a:pt x="330" y="354"/>
                  <a:pt x="334" y="356"/>
                  <a:pt x="338" y="356"/>
                </a:cubicBezTo>
                <a:cubicBezTo>
                  <a:pt x="342" y="356"/>
                  <a:pt x="346" y="354"/>
                  <a:pt x="348" y="350"/>
                </a:cubicBezTo>
                <a:cubicBezTo>
                  <a:pt x="351" y="354"/>
                  <a:pt x="355" y="356"/>
                  <a:pt x="359" y="356"/>
                </a:cubicBezTo>
                <a:cubicBezTo>
                  <a:pt x="363" y="356"/>
                  <a:pt x="367" y="354"/>
                  <a:pt x="369" y="350"/>
                </a:cubicBezTo>
                <a:cubicBezTo>
                  <a:pt x="371" y="354"/>
                  <a:pt x="375" y="356"/>
                  <a:pt x="380" y="356"/>
                </a:cubicBezTo>
                <a:cubicBezTo>
                  <a:pt x="384" y="356"/>
                  <a:pt x="388" y="354"/>
                  <a:pt x="390" y="350"/>
                </a:cubicBezTo>
                <a:cubicBezTo>
                  <a:pt x="392" y="354"/>
                  <a:pt x="396" y="356"/>
                  <a:pt x="400" y="356"/>
                </a:cubicBezTo>
                <a:cubicBezTo>
                  <a:pt x="405" y="356"/>
                  <a:pt x="409" y="353"/>
                  <a:pt x="411" y="349"/>
                </a:cubicBezTo>
                <a:cubicBezTo>
                  <a:pt x="415" y="353"/>
                  <a:pt x="420" y="355"/>
                  <a:pt x="425" y="353"/>
                </a:cubicBezTo>
                <a:cubicBezTo>
                  <a:pt x="431" y="351"/>
                  <a:pt x="434" y="346"/>
                  <a:pt x="433" y="340"/>
                </a:cubicBezTo>
                <a:cubicBezTo>
                  <a:pt x="440" y="341"/>
                  <a:pt x="446" y="337"/>
                  <a:pt x="447" y="331"/>
                </a:cubicBezTo>
                <a:cubicBezTo>
                  <a:pt x="449" y="325"/>
                  <a:pt x="446" y="319"/>
                  <a:pt x="441" y="3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7" name="Freeform 176"/>
          <p:cNvSpPr/>
          <p:nvPr>
            <p:custDataLst>
              <p:tags r:id="rId167"/>
            </p:custDataLst>
          </p:nvPr>
        </p:nvSpPr>
        <p:spPr bwMode="auto">
          <a:xfrm>
            <a:off x="6658154" y="4445715"/>
            <a:ext cx="2604433" cy="1421960"/>
          </a:xfrm>
          <a:custGeom>
            <a:avLst/>
            <a:gdLst>
              <a:gd name="T0" fmla="*/ 255 w 394"/>
              <a:gd name="T1" fmla="*/ 111 h 215"/>
              <a:gd name="T2" fmla="*/ 256 w 394"/>
              <a:gd name="T3" fmla="*/ 110 h 215"/>
              <a:gd name="T4" fmla="*/ 109 w 394"/>
              <a:gd name="T5" fmla="*/ 0 h 215"/>
              <a:gd name="T6" fmla="*/ 12 w 394"/>
              <a:gd name="T7" fmla="*/ 150 h 215"/>
              <a:gd name="T8" fmla="*/ 7 w 394"/>
              <a:gd name="T9" fmla="*/ 195 h 215"/>
              <a:gd name="T10" fmla="*/ 47 w 394"/>
              <a:gd name="T11" fmla="*/ 215 h 215"/>
              <a:gd name="T12" fmla="*/ 394 w 394"/>
              <a:gd name="T13" fmla="*/ 215 h 215"/>
              <a:gd name="T14" fmla="*/ 256 w 394"/>
              <a:gd name="T15" fmla="*/ 110 h 215"/>
              <a:gd name="T16" fmla="*/ 255 w 394"/>
              <a:gd name="T17" fmla="*/ 1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215">
                <a:moveTo>
                  <a:pt x="255" y="111"/>
                </a:moveTo>
                <a:cubicBezTo>
                  <a:pt x="256" y="110"/>
                  <a:pt x="256" y="110"/>
                  <a:pt x="256" y="110"/>
                </a:cubicBezTo>
                <a:cubicBezTo>
                  <a:pt x="109" y="0"/>
                  <a:pt x="109" y="0"/>
                  <a:pt x="109" y="0"/>
                </a:cubicBezTo>
                <a:cubicBezTo>
                  <a:pt x="12" y="150"/>
                  <a:pt x="12" y="150"/>
                  <a:pt x="12" y="150"/>
                </a:cubicBezTo>
                <a:cubicBezTo>
                  <a:pt x="1" y="165"/>
                  <a:pt x="0" y="182"/>
                  <a:pt x="7" y="195"/>
                </a:cubicBezTo>
                <a:cubicBezTo>
                  <a:pt x="14" y="208"/>
                  <a:pt x="29" y="215"/>
                  <a:pt x="47" y="215"/>
                </a:cubicBezTo>
                <a:cubicBezTo>
                  <a:pt x="394" y="215"/>
                  <a:pt x="394" y="215"/>
                  <a:pt x="394" y="215"/>
                </a:cubicBezTo>
                <a:cubicBezTo>
                  <a:pt x="256" y="110"/>
                  <a:pt x="256" y="110"/>
                  <a:pt x="256" y="110"/>
                </a:cubicBezTo>
                <a:lnTo>
                  <a:pt x="255" y="111"/>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8" name="Freeform 177"/>
          <p:cNvSpPr/>
          <p:nvPr>
            <p:custDataLst>
              <p:tags r:id="rId168"/>
            </p:custDataLst>
          </p:nvPr>
        </p:nvSpPr>
        <p:spPr bwMode="auto">
          <a:xfrm>
            <a:off x="8349539" y="4460683"/>
            <a:ext cx="1658955" cy="1406992"/>
          </a:xfrm>
          <a:custGeom>
            <a:avLst/>
            <a:gdLst>
              <a:gd name="T0" fmla="*/ 239 w 251"/>
              <a:gd name="T1" fmla="*/ 148 h 213"/>
              <a:gd name="T2" fmla="*/ 143 w 251"/>
              <a:gd name="T3" fmla="*/ 0 h 213"/>
              <a:gd name="T4" fmla="*/ 0 w 251"/>
              <a:gd name="T5" fmla="*/ 108 h 213"/>
              <a:gd name="T6" fmla="*/ 138 w 251"/>
              <a:gd name="T7" fmla="*/ 213 h 213"/>
              <a:gd name="T8" fmla="*/ 204 w 251"/>
              <a:gd name="T9" fmla="*/ 213 h 213"/>
              <a:gd name="T10" fmla="*/ 244 w 251"/>
              <a:gd name="T11" fmla="*/ 193 h 213"/>
              <a:gd name="T12" fmla="*/ 239 w 251"/>
              <a:gd name="T13" fmla="*/ 148 h 213"/>
            </a:gdLst>
            <a:ahLst/>
            <a:cxnLst>
              <a:cxn ang="0">
                <a:pos x="T0" y="T1"/>
              </a:cxn>
              <a:cxn ang="0">
                <a:pos x="T2" y="T3"/>
              </a:cxn>
              <a:cxn ang="0">
                <a:pos x="T4" y="T5"/>
              </a:cxn>
              <a:cxn ang="0">
                <a:pos x="T6" y="T7"/>
              </a:cxn>
              <a:cxn ang="0">
                <a:pos x="T8" y="T9"/>
              </a:cxn>
              <a:cxn ang="0">
                <a:pos x="T10" y="T11"/>
              </a:cxn>
              <a:cxn ang="0">
                <a:pos x="T12" y="T13"/>
              </a:cxn>
            </a:cxnLst>
            <a:rect l="0" t="0" r="r" b="b"/>
            <a:pathLst>
              <a:path w="251" h="213">
                <a:moveTo>
                  <a:pt x="239" y="148"/>
                </a:moveTo>
                <a:cubicBezTo>
                  <a:pt x="143" y="0"/>
                  <a:pt x="143" y="0"/>
                  <a:pt x="143" y="0"/>
                </a:cubicBezTo>
                <a:cubicBezTo>
                  <a:pt x="0" y="108"/>
                  <a:pt x="0" y="108"/>
                  <a:pt x="0" y="108"/>
                </a:cubicBezTo>
                <a:cubicBezTo>
                  <a:pt x="138" y="213"/>
                  <a:pt x="138" y="213"/>
                  <a:pt x="138" y="213"/>
                </a:cubicBezTo>
                <a:cubicBezTo>
                  <a:pt x="204" y="213"/>
                  <a:pt x="204" y="213"/>
                  <a:pt x="204" y="213"/>
                </a:cubicBezTo>
                <a:cubicBezTo>
                  <a:pt x="222" y="213"/>
                  <a:pt x="237" y="206"/>
                  <a:pt x="244" y="193"/>
                </a:cubicBezTo>
                <a:cubicBezTo>
                  <a:pt x="251" y="180"/>
                  <a:pt x="250" y="163"/>
                  <a:pt x="239" y="148"/>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9" name="Freeform 178"/>
          <p:cNvSpPr>
            <a:spLocks noEditPoints="1"/>
          </p:cNvSpPr>
          <p:nvPr>
            <p:custDataLst>
              <p:tags r:id="rId169"/>
            </p:custDataLst>
          </p:nvPr>
        </p:nvSpPr>
        <p:spPr bwMode="auto">
          <a:xfrm>
            <a:off x="6625724" y="4400809"/>
            <a:ext cx="2734155" cy="1499297"/>
          </a:xfrm>
          <a:custGeom>
            <a:avLst/>
            <a:gdLst>
              <a:gd name="T0" fmla="*/ 13 w 414"/>
              <a:gd name="T1" fmla="*/ 154 h 227"/>
              <a:gd name="T2" fmla="*/ 52 w 414"/>
              <a:gd name="T3" fmla="*/ 227 h 227"/>
              <a:gd name="T4" fmla="*/ 113 w 414"/>
              <a:gd name="T5" fmla="*/ 0 h 227"/>
              <a:gd name="T6" fmla="*/ 385 w 414"/>
              <a:gd name="T7" fmla="*/ 218 h 227"/>
              <a:gd name="T8" fmla="*/ 110 w 414"/>
              <a:gd name="T9" fmla="*/ 21 h 227"/>
              <a:gd name="T10" fmla="*/ 51 w 414"/>
              <a:gd name="T11" fmla="*/ 218 h 227"/>
              <a:gd name="T12" fmla="*/ 14 w 414"/>
              <a:gd name="T13" fmla="*/ 174 h 227"/>
              <a:gd name="T14" fmla="*/ 52 w 414"/>
              <a:gd name="T15" fmla="*/ 218 h 227"/>
              <a:gd name="T16" fmla="*/ 15 w 414"/>
              <a:gd name="T17" fmla="*/ 171 h 227"/>
              <a:gd name="T18" fmla="*/ 97 w 414"/>
              <a:gd name="T19" fmla="*/ 218 h 227"/>
              <a:gd name="T20" fmla="*/ 15 w 414"/>
              <a:gd name="T21" fmla="*/ 171 h 227"/>
              <a:gd name="T22" fmla="*/ 29 w 414"/>
              <a:gd name="T23" fmla="*/ 146 h 227"/>
              <a:gd name="T24" fmla="*/ 104 w 414"/>
              <a:gd name="T25" fmla="*/ 218 h 227"/>
              <a:gd name="T26" fmla="*/ 31 w 414"/>
              <a:gd name="T27" fmla="*/ 143 h 227"/>
              <a:gd name="T28" fmla="*/ 151 w 414"/>
              <a:gd name="T29" fmla="*/ 218 h 227"/>
              <a:gd name="T30" fmla="*/ 31 w 414"/>
              <a:gd name="T31" fmla="*/ 143 h 227"/>
              <a:gd name="T32" fmla="*/ 47 w 414"/>
              <a:gd name="T33" fmla="*/ 119 h 227"/>
              <a:gd name="T34" fmla="*/ 157 w 414"/>
              <a:gd name="T35" fmla="*/ 218 h 227"/>
              <a:gd name="T36" fmla="*/ 49 w 414"/>
              <a:gd name="T37" fmla="*/ 116 h 227"/>
              <a:gd name="T38" fmla="*/ 204 w 414"/>
              <a:gd name="T39" fmla="*/ 218 h 227"/>
              <a:gd name="T40" fmla="*/ 49 w 414"/>
              <a:gd name="T41" fmla="*/ 116 h 227"/>
              <a:gd name="T42" fmla="*/ 64 w 414"/>
              <a:gd name="T43" fmla="*/ 92 h 227"/>
              <a:gd name="T44" fmla="*/ 210 w 414"/>
              <a:gd name="T45" fmla="*/ 218 h 227"/>
              <a:gd name="T46" fmla="*/ 67 w 414"/>
              <a:gd name="T47" fmla="*/ 89 h 227"/>
              <a:gd name="T48" fmla="*/ 257 w 414"/>
              <a:gd name="T49" fmla="*/ 218 h 227"/>
              <a:gd name="T50" fmla="*/ 67 w 414"/>
              <a:gd name="T51" fmla="*/ 89 h 227"/>
              <a:gd name="T52" fmla="*/ 82 w 414"/>
              <a:gd name="T53" fmla="*/ 65 h 227"/>
              <a:gd name="T54" fmla="*/ 263 w 414"/>
              <a:gd name="T55" fmla="*/ 218 h 227"/>
              <a:gd name="T56" fmla="*/ 84 w 414"/>
              <a:gd name="T57" fmla="*/ 62 h 227"/>
              <a:gd name="T58" fmla="*/ 310 w 414"/>
              <a:gd name="T59" fmla="*/ 218 h 227"/>
              <a:gd name="T60" fmla="*/ 84 w 414"/>
              <a:gd name="T61" fmla="*/ 62 h 227"/>
              <a:gd name="T62" fmla="*/ 100 w 414"/>
              <a:gd name="T63" fmla="*/ 38 h 227"/>
              <a:gd name="T64" fmla="*/ 316 w 414"/>
              <a:gd name="T65" fmla="*/ 218 h 227"/>
              <a:gd name="T66" fmla="*/ 102 w 414"/>
              <a:gd name="T67" fmla="*/ 35 h 227"/>
              <a:gd name="T68" fmla="*/ 363 w 414"/>
              <a:gd name="T69" fmla="*/ 218 h 227"/>
              <a:gd name="T70" fmla="*/ 102 w 414"/>
              <a:gd name="T71" fmla="*/ 35 h 227"/>
              <a:gd name="T72" fmla="*/ 14 w 414"/>
              <a:gd name="T73" fmla="*/ 194 h 227"/>
              <a:gd name="T74" fmla="*/ 16 w 414"/>
              <a:gd name="T75" fmla="*/ 20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4" h="227">
                <a:moveTo>
                  <a:pt x="113" y="0"/>
                </a:moveTo>
                <a:cubicBezTo>
                  <a:pt x="13" y="154"/>
                  <a:pt x="13" y="154"/>
                  <a:pt x="13" y="154"/>
                </a:cubicBezTo>
                <a:cubicBezTo>
                  <a:pt x="1" y="171"/>
                  <a:pt x="0" y="190"/>
                  <a:pt x="8" y="204"/>
                </a:cubicBezTo>
                <a:cubicBezTo>
                  <a:pt x="15" y="219"/>
                  <a:pt x="32" y="227"/>
                  <a:pt x="52" y="227"/>
                </a:cubicBezTo>
                <a:cubicBezTo>
                  <a:pt x="414" y="227"/>
                  <a:pt x="414" y="227"/>
                  <a:pt x="414" y="227"/>
                </a:cubicBezTo>
                <a:lnTo>
                  <a:pt x="113" y="0"/>
                </a:lnTo>
                <a:close/>
                <a:moveTo>
                  <a:pt x="116" y="13"/>
                </a:moveTo>
                <a:cubicBezTo>
                  <a:pt x="385" y="218"/>
                  <a:pt x="385" y="218"/>
                  <a:pt x="385" y="218"/>
                </a:cubicBezTo>
                <a:cubicBezTo>
                  <a:pt x="370" y="218"/>
                  <a:pt x="370" y="218"/>
                  <a:pt x="370" y="218"/>
                </a:cubicBezTo>
                <a:cubicBezTo>
                  <a:pt x="110" y="21"/>
                  <a:pt x="110" y="21"/>
                  <a:pt x="110" y="21"/>
                </a:cubicBezTo>
                <a:lnTo>
                  <a:pt x="116" y="13"/>
                </a:lnTo>
                <a:close/>
                <a:moveTo>
                  <a:pt x="51" y="218"/>
                </a:moveTo>
                <a:cubicBezTo>
                  <a:pt x="12" y="189"/>
                  <a:pt x="12" y="189"/>
                  <a:pt x="12" y="189"/>
                </a:cubicBezTo>
                <a:cubicBezTo>
                  <a:pt x="12" y="184"/>
                  <a:pt x="12" y="179"/>
                  <a:pt x="14" y="174"/>
                </a:cubicBezTo>
                <a:cubicBezTo>
                  <a:pt x="71" y="218"/>
                  <a:pt x="71" y="218"/>
                  <a:pt x="71" y="218"/>
                </a:cubicBezTo>
                <a:cubicBezTo>
                  <a:pt x="52" y="218"/>
                  <a:pt x="52" y="218"/>
                  <a:pt x="52" y="218"/>
                </a:cubicBezTo>
                <a:cubicBezTo>
                  <a:pt x="52" y="218"/>
                  <a:pt x="51" y="218"/>
                  <a:pt x="51" y="218"/>
                </a:cubicBezTo>
                <a:close/>
                <a:moveTo>
                  <a:pt x="15" y="171"/>
                </a:moveTo>
                <a:cubicBezTo>
                  <a:pt x="16" y="167"/>
                  <a:pt x="18" y="163"/>
                  <a:pt x="21" y="159"/>
                </a:cubicBezTo>
                <a:cubicBezTo>
                  <a:pt x="97" y="218"/>
                  <a:pt x="97" y="218"/>
                  <a:pt x="97" y="218"/>
                </a:cubicBezTo>
                <a:cubicBezTo>
                  <a:pt x="77" y="218"/>
                  <a:pt x="77" y="218"/>
                  <a:pt x="77" y="218"/>
                </a:cubicBezTo>
                <a:lnTo>
                  <a:pt x="15" y="171"/>
                </a:lnTo>
                <a:close/>
                <a:moveTo>
                  <a:pt x="23" y="156"/>
                </a:moveTo>
                <a:cubicBezTo>
                  <a:pt x="29" y="146"/>
                  <a:pt x="29" y="146"/>
                  <a:pt x="29" y="146"/>
                </a:cubicBezTo>
                <a:cubicBezTo>
                  <a:pt x="124" y="218"/>
                  <a:pt x="124" y="218"/>
                  <a:pt x="124" y="218"/>
                </a:cubicBezTo>
                <a:cubicBezTo>
                  <a:pt x="104" y="218"/>
                  <a:pt x="104" y="218"/>
                  <a:pt x="104" y="218"/>
                </a:cubicBezTo>
                <a:lnTo>
                  <a:pt x="23" y="156"/>
                </a:lnTo>
                <a:close/>
                <a:moveTo>
                  <a:pt x="31" y="143"/>
                </a:moveTo>
                <a:cubicBezTo>
                  <a:pt x="38" y="132"/>
                  <a:pt x="38" y="132"/>
                  <a:pt x="38" y="132"/>
                </a:cubicBezTo>
                <a:cubicBezTo>
                  <a:pt x="151" y="218"/>
                  <a:pt x="151" y="218"/>
                  <a:pt x="151" y="218"/>
                </a:cubicBezTo>
                <a:cubicBezTo>
                  <a:pt x="130" y="218"/>
                  <a:pt x="130" y="218"/>
                  <a:pt x="130" y="218"/>
                </a:cubicBezTo>
                <a:lnTo>
                  <a:pt x="31" y="143"/>
                </a:lnTo>
                <a:close/>
                <a:moveTo>
                  <a:pt x="40" y="129"/>
                </a:moveTo>
                <a:cubicBezTo>
                  <a:pt x="47" y="119"/>
                  <a:pt x="47" y="119"/>
                  <a:pt x="47" y="119"/>
                </a:cubicBezTo>
                <a:cubicBezTo>
                  <a:pt x="177" y="218"/>
                  <a:pt x="177" y="218"/>
                  <a:pt x="177" y="218"/>
                </a:cubicBezTo>
                <a:cubicBezTo>
                  <a:pt x="157" y="218"/>
                  <a:pt x="157" y="218"/>
                  <a:pt x="157" y="218"/>
                </a:cubicBezTo>
                <a:lnTo>
                  <a:pt x="40" y="129"/>
                </a:lnTo>
                <a:close/>
                <a:moveTo>
                  <a:pt x="49" y="116"/>
                </a:moveTo>
                <a:cubicBezTo>
                  <a:pt x="56" y="105"/>
                  <a:pt x="56" y="105"/>
                  <a:pt x="56" y="105"/>
                </a:cubicBezTo>
                <a:cubicBezTo>
                  <a:pt x="204" y="218"/>
                  <a:pt x="204" y="218"/>
                  <a:pt x="204" y="218"/>
                </a:cubicBezTo>
                <a:cubicBezTo>
                  <a:pt x="184" y="218"/>
                  <a:pt x="184" y="218"/>
                  <a:pt x="184" y="218"/>
                </a:cubicBezTo>
                <a:lnTo>
                  <a:pt x="49" y="116"/>
                </a:lnTo>
                <a:close/>
                <a:moveTo>
                  <a:pt x="58" y="102"/>
                </a:moveTo>
                <a:cubicBezTo>
                  <a:pt x="64" y="92"/>
                  <a:pt x="64" y="92"/>
                  <a:pt x="64" y="92"/>
                </a:cubicBezTo>
                <a:cubicBezTo>
                  <a:pt x="230" y="218"/>
                  <a:pt x="230" y="218"/>
                  <a:pt x="230" y="218"/>
                </a:cubicBezTo>
                <a:cubicBezTo>
                  <a:pt x="210" y="218"/>
                  <a:pt x="210" y="218"/>
                  <a:pt x="210" y="218"/>
                </a:cubicBezTo>
                <a:lnTo>
                  <a:pt x="58" y="102"/>
                </a:lnTo>
                <a:close/>
                <a:moveTo>
                  <a:pt x="67" y="89"/>
                </a:moveTo>
                <a:cubicBezTo>
                  <a:pt x="73" y="79"/>
                  <a:pt x="73" y="79"/>
                  <a:pt x="73" y="79"/>
                </a:cubicBezTo>
                <a:cubicBezTo>
                  <a:pt x="257" y="218"/>
                  <a:pt x="257" y="218"/>
                  <a:pt x="257" y="218"/>
                </a:cubicBezTo>
                <a:cubicBezTo>
                  <a:pt x="237" y="218"/>
                  <a:pt x="237" y="218"/>
                  <a:pt x="237" y="218"/>
                </a:cubicBezTo>
                <a:lnTo>
                  <a:pt x="67" y="89"/>
                </a:lnTo>
                <a:close/>
                <a:moveTo>
                  <a:pt x="75" y="75"/>
                </a:moveTo>
                <a:cubicBezTo>
                  <a:pt x="82" y="65"/>
                  <a:pt x="82" y="65"/>
                  <a:pt x="82" y="65"/>
                </a:cubicBezTo>
                <a:cubicBezTo>
                  <a:pt x="284" y="218"/>
                  <a:pt x="284" y="218"/>
                  <a:pt x="284" y="218"/>
                </a:cubicBezTo>
                <a:cubicBezTo>
                  <a:pt x="263" y="218"/>
                  <a:pt x="263" y="218"/>
                  <a:pt x="263" y="218"/>
                </a:cubicBezTo>
                <a:lnTo>
                  <a:pt x="75" y="75"/>
                </a:lnTo>
                <a:close/>
                <a:moveTo>
                  <a:pt x="84" y="62"/>
                </a:moveTo>
                <a:cubicBezTo>
                  <a:pt x="91" y="52"/>
                  <a:pt x="91" y="52"/>
                  <a:pt x="91" y="52"/>
                </a:cubicBezTo>
                <a:cubicBezTo>
                  <a:pt x="310" y="218"/>
                  <a:pt x="310" y="218"/>
                  <a:pt x="310" y="218"/>
                </a:cubicBezTo>
                <a:cubicBezTo>
                  <a:pt x="290" y="218"/>
                  <a:pt x="290" y="218"/>
                  <a:pt x="290" y="218"/>
                </a:cubicBezTo>
                <a:lnTo>
                  <a:pt x="84" y="62"/>
                </a:lnTo>
                <a:close/>
                <a:moveTo>
                  <a:pt x="93" y="48"/>
                </a:moveTo>
                <a:cubicBezTo>
                  <a:pt x="100" y="38"/>
                  <a:pt x="100" y="38"/>
                  <a:pt x="100" y="38"/>
                </a:cubicBezTo>
                <a:cubicBezTo>
                  <a:pt x="337" y="218"/>
                  <a:pt x="337" y="218"/>
                  <a:pt x="337" y="218"/>
                </a:cubicBezTo>
                <a:cubicBezTo>
                  <a:pt x="316" y="218"/>
                  <a:pt x="316" y="218"/>
                  <a:pt x="316" y="218"/>
                </a:cubicBezTo>
                <a:lnTo>
                  <a:pt x="93" y="48"/>
                </a:lnTo>
                <a:close/>
                <a:moveTo>
                  <a:pt x="102" y="35"/>
                </a:moveTo>
                <a:cubicBezTo>
                  <a:pt x="108" y="25"/>
                  <a:pt x="108" y="25"/>
                  <a:pt x="108" y="25"/>
                </a:cubicBezTo>
                <a:cubicBezTo>
                  <a:pt x="363" y="218"/>
                  <a:pt x="363" y="218"/>
                  <a:pt x="363" y="218"/>
                </a:cubicBezTo>
                <a:cubicBezTo>
                  <a:pt x="343" y="218"/>
                  <a:pt x="343" y="218"/>
                  <a:pt x="343" y="218"/>
                </a:cubicBezTo>
                <a:lnTo>
                  <a:pt x="102" y="35"/>
                </a:lnTo>
                <a:close/>
                <a:moveTo>
                  <a:pt x="16" y="200"/>
                </a:moveTo>
                <a:cubicBezTo>
                  <a:pt x="15" y="198"/>
                  <a:pt x="14" y="196"/>
                  <a:pt x="14" y="194"/>
                </a:cubicBezTo>
                <a:cubicBezTo>
                  <a:pt x="43" y="217"/>
                  <a:pt x="43" y="217"/>
                  <a:pt x="43" y="217"/>
                </a:cubicBezTo>
                <a:cubicBezTo>
                  <a:pt x="31" y="215"/>
                  <a:pt x="21" y="209"/>
                  <a:pt x="16" y="20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50" name="Freeform 179"/>
          <p:cNvSpPr>
            <a:spLocks noEditPoints="1"/>
          </p:cNvSpPr>
          <p:nvPr>
            <p:custDataLst>
              <p:tags r:id="rId170"/>
            </p:custDataLst>
          </p:nvPr>
        </p:nvSpPr>
        <p:spPr bwMode="auto">
          <a:xfrm>
            <a:off x="8297152" y="4413283"/>
            <a:ext cx="1743773" cy="1486822"/>
          </a:xfrm>
          <a:custGeom>
            <a:avLst/>
            <a:gdLst>
              <a:gd name="T0" fmla="*/ 152 w 264"/>
              <a:gd name="T1" fmla="*/ 0 h 225"/>
              <a:gd name="T2" fmla="*/ 145 w 264"/>
              <a:gd name="T3" fmla="*/ 225 h 225"/>
              <a:gd name="T4" fmla="*/ 257 w 264"/>
              <a:gd name="T5" fmla="*/ 202 h 225"/>
              <a:gd name="T6" fmla="*/ 212 w 264"/>
              <a:gd name="T7" fmla="*/ 216 h 225"/>
              <a:gd name="T8" fmla="*/ 251 w 264"/>
              <a:gd name="T9" fmla="*/ 175 h 225"/>
              <a:gd name="T10" fmla="*/ 218 w 264"/>
              <a:gd name="T11" fmla="*/ 215 h 225"/>
              <a:gd name="T12" fmla="*/ 245 w 264"/>
              <a:gd name="T13" fmla="*/ 160 h 225"/>
              <a:gd name="T14" fmla="*/ 191 w 264"/>
              <a:gd name="T15" fmla="*/ 216 h 225"/>
              <a:gd name="T16" fmla="*/ 245 w 264"/>
              <a:gd name="T17" fmla="*/ 160 h 225"/>
              <a:gd name="T18" fmla="*/ 172 w 264"/>
              <a:gd name="T19" fmla="*/ 48 h 225"/>
              <a:gd name="T20" fmla="*/ 40 w 264"/>
              <a:gd name="T21" fmla="*/ 134 h 225"/>
              <a:gd name="T22" fmla="*/ 37 w 264"/>
              <a:gd name="T23" fmla="*/ 131 h 225"/>
              <a:gd name="T24" fmla="*/ 157 w 264"/>
              <a:gd name="T25" fmla="*/ 25 h 225"/>
              <a:gd name="T26" fmla="*/ 37 w 264"/>
              <a:gd name="T27" fmla="*/ 131 h 225"/>
              <a:gd name="T28" fmla="*/ 181 w 264"/>
              <a:gd name="T29" fmla="*/ 62 h 225"/>
              <a:gd name="T30" fmla="*/ 53 w 264"/>
              <a:gd name="T31" fmla="*/ 144 h 225"/>
              <a:gd name="T32" fmla="*/ 183 w 264"/>
              <a:gd name="T33" fmla="*/ 65 h 225"/>
              <a:gd name="T34" fmla="*/ 76 w 264"/>
              <a:gd name="T35" fmla="*/ 161 h 225"/>
              <a:gd name="T36" fmla="*/ 183 w 264"/>
              <a:gd name="T37" fmla="*/ 65 h 225"/>
              <a:gd name="T38" fmla="*/ 199 w 264"/>
              <a:gd name="T39" fmla="*/ 89 h 225"/>
              <a:gd name="T40" fmla="*/ 80 w 264"/>
              <a:gd name="T41" fmla="*/ 164 h 225"/>
              <a:gd name="T42" fmla="*/ 201 w 264"/>
              <a:gd name="T43" fmla="*/ 92 h 225"/>
              <a:gd name="T44" fmla="*/ 103 w 264"/>
              <a:gd name="T45" fmla="*/ 181 h 225"/>
              <a:gd name="T46" fmla="*/ 201 w 264"/>
              <a:gd name="T47" fmla="*/ 92 h 225"/>
              <a:gd name="T48" fmla="*/ 216 w 264"/>
              <a:gd name="T49" fmla="*/ 116 h 225"/>
              <a:gd name="T50" fmla="*/ 106 w 264"/>
              <a:gd name="T51" fmla="*/ 184 h 225"/>
              <a:gd name="T52" fmla="*/ 218 w 264"/>
              <a:gd name="T53" fmla="*/ 119 h 225"/>
              <a:gd name="T54" fmla="*/ 130 w 264"/>
              <a:gd name="T55" fmla="*/ 202 h 225"/>
              <a:gd name="T56" fmla="*/ 218 w 264"/>
              <a:gd name="T57" fmla="*/ 119 h 225"/>
              <a:gd name="T58" fmla="*/ 234 w 264"/>
              <a:gd name="T59" fmla="*/ 143 h 225"/>
              <a:gd name="T60" fmla="*/ 133 w 264"/>
              <a:gd name="T61" fmla="*/ 204 h 225"/>
              <a:gd name="T62" fmla="*/ 150 w 264"/>
              <a:gd name="T63" fmla="*/ 14 h 225"/>
              <a:gd name="T64" fmla="*/ 23 w 264"/>
              <a:gd name="T65" fmla="*/ 121 h 225"/>
              <a:gd name="T66" fmla="*/ 150 w 264"/>
              <a:gd name="T67" fmla="*/ 14 h 225"/>
              <a:gd name="T68" fmla="*/ 236 w 264"/>
              <a:gd name="T69" fmla="*/ 146 h 225"/>
              <a:gd name="T70" fmla="*/ 164 w 264"/>
              <a:gd name="T71" fmla="*/ 216 h 225"/>
              <a:gd name="T72" fmla="*/ 146 w 264"/>
              <a:gd name="T73" fmla="*/ 214 h 225"/>
              <a:gd name="T74" fmla="*/ 249 w 264"/>
              <a:gd name="T75" fmla="*/ 197 h 225"/>
              <a:gd name="T76" fmla="*/ 226 w 264"/>
              <a:gd name="T77" fmla="*/ 21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225">
                <a:moveTo>
                  <a:pt x="251" y="152"/>
                </a:moveTo>
                <a:cubicBezTo>
                  <a:pt x="152" y="0"/>
                  <a:pt x="152" y="0"/>
                  <a:pt x="152" y="0"/>
                </a:cubicBezTo>
                <a:cubicBezTo>
                  <a:pt x="0" y="115"/>
                  <a:pt x="0" y="115"/>
                  <a:pt x="0" y="115"/>
                </a:cubicBezTo>
                <a:cubicBezTo>
                  <a:pt x="145" y="225"/>
                  <a:pt x="145" y="225"/>
                  <a:pt x="145" y="225"/>
                </a:cubicBezTo>
                <a:cubicBezTo>
                  <a:pt x="212" y="225"/>
                  <a:pt x="212" y="225"/>
                  <a:pt x="212" y="225"/>
                </a:cubicBezTo>
                <a:cubicBezTo>
                  <a:pt x="232" y="225"/>
                  <a:pt x="249" y="217"/>
                  <a:pt x="257" y="202"/>
                </a:cubicBezTo>
                <a:cubicBezTo>
                  <a:pt x="264" y="188"/>
                  <a:pt x="263" y="169"/>
                  <a:pt x="251" y="152"/>
                </a:cubicBezTo>
                <a:close/>
                <a:moveTo>
                  <a:pt x="212" y="216"/>
                </a:moveTo>
                <a:cubicBezTo>
                  <a:pt x="197" y="216"/>
                  <a:pt x="197" y="216"/>
                  <a:pt x="197" y="216"/>
                </a:cubicBezTo>
                <a:cubicBezTo>
                  <a:pt x="251" y="175"/>
                  <a:pt x="251" y="175"/>
                  <a:pt x="251" y="175"/>
                </a:cubicBezTo>
                <a:cubicBezTo>
                  <a:pt x="252" y="180"/>
                  <a:pt x="252" y="185"/>
                  <a:pt x="251" y="190"/>
                </a:cubicBezTo>
                <a:cubicBezTo>
                  <a:pt x="218" y="215"/>
                  <a:pt x="218" y="215"/>
                  <a:pt x="218" y="215"/>
                </a:cubicBezTo>
                <a:cubicBezTo>
                  <a:pt x="216" y="215"/>
                  <a:pt x="214" y="216"/>
                  <a:pt x="212" y="216"/>
                </a:cubicBezTo>
                <a:close/>
                <a:moveTo>
                  <a:pt x="245" y="160"/>
                </a:moveTo>
                <a:cubicBezTo>
                  <a:pt x="247" y="163"/>
                  <a:pt x="249" y="167"/>
                  <a:pt x="250" y="171"/>
                </a:cubicBezTo>
                <a:cubicBezTo>
                  <a:pt x="191" y="216"/>
                  <a:pt x="191" y="216"/>
                  <a:pt x="191" y="216"/>
                </a:cubicBezTo>
                <a:cubicBezTo>
                  <a:pt x="171" y="216"/>
                  <a:pt x="171" y="216"/>
                  <a:pt x="171" y="216"/>
                </a:cubicBezTo>
                <a:lnTo>
                  <a:pt x="245" y="160"/>
                </a:lnTo>
                <a:close/>
                <a:moveTo>
                  <a:pt x="166" y="38"/>
                </a:moveTo>
                <a:cubicBezTo>
                  <a:pt x="172" y="48"/>
                  <a:pt x="172" y="48"/>
                  <a:pt x="172" y="48"/>
                </a:cubicBezTo>
                <a:cubicBezTo>
                  <a:pt x="50" y="141"/>
                  <a:pt x="50" y="141"/>
                  <a:pt x="50" y="141"/>
                </a:cubicBezTo>
                <a:cubicBezTo>
                  <a:pt x="40" y="134"/>
                  <a:pt x="40" y="134"/>
                  <a:pt x="40" y="134"/>
                </a:cubicBezTo>
                <a:lnTo>
                  <a:pt x="166" y="38"/>
                </a:lnTo>
                <a:close/>
                <a:moveTo>
                  <a:pt x="37" y="131"/>
                </a:moveTo>
                <a:cubicBezTo>
                  <a:pt x="26" y="124"/>
                  <a:pt x="26" y="124"/>
                  <a:pt x="26" y="124"/>
                </a:cubicBezTo>
                <a:cubicBezTo>
                  <a:pt x="157" y="25"/>
                  <a:pt x="157" y="25"/>
                  <a:pt x="157" y="25"/>
                </a:cubicBezTo>
                <a:cubicBezTo>
                  <a:pt x="164" y="35"/>
                  <a:pt x="164" y="35"/>
                  <a:pt x="164" y="35"/>
                </a:cubicBezTo>
                <a:lnTo>
                  <a:pt x="37" y="131"/>
                </a:lnTo>
                <a:close/>
                <a:moveTo>
                  <a:pt x="175" y="52"/>
                </a:moveTo>
                <a:cubicBezTo>
                  <a:pt x="181" y="62"/>
                  <a:pt x="181" y="62"/>
                  <a:pt x="181" y="62"/>
                </a:cubicBezTo>
                <a:cubicBezTo>
                  <a:pt x="63" y="151"/>
                  <a:pt x="63" y="151"/>
                  <a:pt x="63" y="151"/>
                </a:cubicBezTo>
                <a:cubicBezTo>
                  <a:pt x="53" y="144"/>
                  <a:pt x="53" y="144"/>
                  <a:pt x="53" y="144"/>
                </a:cubicBezTo>
                <a:lnTo>
                  <a:pt x="175" y="52"/>
                </a:lnTo>
                <a:close/>
                <a:moveTo>
                  <a:pt x="183" y="65"/>
                </a:moveTo>
                <a:cubicBezTo>
                  <a:pt x="190" y="75"/>
                  <a:pt x="190" y="75"/>
                  <a:pt x="190" y="75"/>
                </a:cubicBezTo>
                <a:cubicBezTo>
                  <a:pt x="76" y="161"/>
                  <a:pt x="76" y="161"/>
                  <a:pt x="76" y="161"/>
                </a:cubicBezTo>
                <a:cubicBezTo>
                  <a:pt x="66" y="154"/>
                  <a:pt x="66" y="154"/>
                  <a:pt x="66" y="154"/>
                </a:cubicBezTo>
                <a:lnTo>
                  <a:pt x="183" y="65"/>
                </a:lnTo>
                <a:close/>
                <a:moveTo>
                  <a:pt x="192" y="79"/>
                </a:moveTo>
                <a:cubicBezTo>
                  <a:pt x="199" y="89"/>
                  <a:pt x="199" y="89"/>
                  <a:pt x="199" y="89"/>
                </a:cubicBezTo>
                <a:cubicBezTo>
                  <a:pt x="90" y="171"/>
                  <a:pt x="90" y="171"/>
                  <a:pt x="90" y="171"/>
                </a:cubicBezTo>
                <a:cubicBezTo>
                  <a:pt x="80" y="164"/>
                  <a:pt x="80" y="164"/>
                  <a:pt x="80" y="164"/>
                </a:cubicBezTo>
                <a:lnTo>
                  <a:pt x="192" y="79"/>
                </a:lnTo>
                <a:close/>
                <a:moveTo>
                  <a:pt x="201" y="92"/>
                </a:moveTo>
                <a:cubicBezTo>
                  <a:pt x="208" y="102"/>
                  <a:pt x="208" y="102"/>
                  <a:pt x="208" y="102"/>
                </a:cubicBezTo>
                <a:cubicBezTo>
                  <a:pt x="103" y="181"/>
                  <a:pt x="103" y="181"/>
                  <a:pt x="103" y="181"/>
                </a:cubicBezTo>
                <a:cubicBezTo>
                  <a:pt x="93" y="174"/>
                  <a:pt x="93" y="174"/>
                  <a:pt x="93" y="174"/>
                </a:cubicBezTo>
                <a:lnTo>
                  <a:pt x="201" y="92"/>
                </a:lnTo>
                <a:close/>
                <a:moveTo>
                  <a:pt x="210" y="106"/>
                </a:moveTo>
                <a:cubicBezTo>
                  <a:pt x="216" y="116"/>
                  <a:pt x="216" y="116"/>
                  <a:pt x="216" y="116"/>
                </a:cubicBezTo>
                <a:cubicBezTo>
                  <a:pt x="116" y="192"/>
                  <a:pt x="116" y="192"/>
                  <a:pt x="116" y="192"/>
                </a:cubicBezTo>
                <a:cubicBezTo>
                  <a:pt x="106" y="184"/>
                  <a:pt x="106" y="184"/>
                  <a:pt x="106" y="184"/>
                </a:cubicBezTo>
                <a:lnTo>
                  <a:pt x="210" y="106"/>
                </a:lnTo>
                <a:close/>
                <a:moveTo>
                  <a:pt x="218" y="119"/>
                </a:moveTo>
                <a:cubicBezTo>
                  <a:pt x="225" y="129"/>
                  <a:pt x="225" y="129"/>
                  <a:pt x="225" y="129"/>
                </a:cubicBezTo>
                <a:cubicBezTo>
                  <a:pt x="130" y="202"/>
                  <a:pt x="130" y="202"/>
                  <a:pt x="130" y="202"/>
                </a:cubicBezTo>
                <a:cubicBezTo>
                  <a:pt x="119" y="194"/>
                  <a:pt x="119" y="194"/>
                  <a:pt x="119" y="194"/>
                </a:cubicBezTo>
                <a:lnTo>
                  <a:pt x="218" y="119"/>
                </a:lnTo>
                <a:close/>
                <a:moveTo>
                  <a:pt x="227" y="133"/>
                </a:moveTo>
                <a:cubicBezTo>
                  <a:pt x="234" y="143"/>
                  <a:pt x="234" y="143"/>
                  <a:pt x="234" y="143"/>
                </a:cubicBezTo>
                <a:cubicBezTo>
                  <a:pt x="143" y="212"/>
                  <a:pt x="143" y="212"/>
                  <a:pt x="143" y="212"/>
                </a:cubicBezTo>
                <a:cubicBezTo>
                  <a:pt x="133" y="204"/>
                  <a:pt x="133" y="204"/>
                  <a:pt x="133" y="204"/>
                </a:cubicBezTo>
                <a:lnTo>
                  <a:pt x="227" y="133"/>
                </a:lnTo>
                <a:close/>
                <a:moveTo>
                  <a:pt x="150" y="14"/>
                </a:moveTo>
                <a:cubicBezTo>
                  <a:pt x="155" y="21"/>
                  <a:pt x="155" y="21"/>
                  <a:pt x="155" y="21"/>
                </a:cubicBezTo>
                <a:cubicBezTo>
                  <a:pt x="23" y="121"/>
                  <a:pt x="23" y="121"/>
                  <a:pt x="23" y="121"/>
                </a:cubicBezTo>
                <a:cubicBezTo>
                  <a:pt x="15" y="115"/>
                  <a:pt x="15" y="115"/>
                  <a:pt x="15" y="115"/>
                </a:cubicBezTo>
                <a:lnTo>
                  <a:pt x="150" y="14"/>
                </a:lnTo>
                <a:close/>
                <a:moveTo>
                  <a:pt x="146" y="214"/>
                </a:moveTo>
                <a:cubicBezTo>
                  <a:pt x="236" y="146"/>
                  <a:pt x="236" y="146"/>
                  <a:pt x="236" y="146"/>
                </a:cubicBezTo>
                <a:cubicBezTo>
                  <a:pt x="243" y="156"/>
                  <a:pt x="243" y="156"/>
                  <a:pt x="243" y="156"/>
                </a:cubicBezTo>
                <a:cubicBezTo>
                  <a:pt x="164" y="216"/>
                  <a:pt x="164" y="216"/>
                  <a:pt x="164" y="216"/>
                </a:cubicBezTo>
                <a:cubicBezTo>
                  <a:pt x="148" y="216"/>
                  <a:pt x="148" y="216"/>
                  <a:pt x="148" y="216"/>
                </a:cubicBezTo>
                <a:lnTo>
                  <a:pt x="146" y="214"/>
                </a:lnTo>
                <a:close/>
                <a:moveTo>
                  <a:pt x="226" y="214"/>
                </a:moveTo>
                <a:cubicBezTo>
                  <a:pt x="249" y="197"/>
                  <a:pt x="249" y="197"/>
                  <a:pt x="249" y="197"/>
                </a:cubicBezTo>
                <a:cubicBezTo>
                  <a:pt x="248" y="197"/>
                  <a:pt x="248" y="197"/>
                  <a:pt x="248" y="198"/>
                </a:cubicBezTo>
                <a:cubicBezTo>
                  <a:pt x="244" y="206"/>
                  <a:pt x="236" y="211"/>
                  <a:pt x="226" y="2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51" name="Freeform 180"/>
          <p:cNvSpPr/>
          <p:nvPr>
            <p:custDataLst>
              <p:tags r:id="rId171"/>
            </p:custDataLst>
          </p:nvPr>
        </p:nvSpPr>
        <p:spPr bwMode="auto">
          <a:xfrm>
            <a:off x="8918324" y="4360896"/>
            <a:ext cx="124734" cy="99786"/>
          </a:xfrm>
          <a:custGeom>
            <a:avLst/>
            <a:gdLst>
              <a:gd name="T0" fmla="*/ 10 w 19"/>
              <a:gd name="T1" fmla="*/ 0 h 15"/>
              <a:gd name="T2" fmla="*/ 10 w 19"/>
              <a:gd name="T3" fmla="*/ 15 h 15"/>
              <a:gd name="T4" fmla="*/ 10 w 19"/>
              <a:gd name="T5" fmla="*/ 0 h 15"/>
            </a:gdLst>
            <a:ahLst/>
            <a:cxnLst>
              <a:cxn ang="0">
                <a:pos x="T0" y="T1"/>
              </a:cxn>
              <a:cxn ang="0">
                <a:pos x="T2" y="T3"/>
              </a:cxn>
              <a:cxn ang="0">
                <a:pos x="T4" y="T5"/>
              </a:cxn>
            </a:cxnLst>
            <a:rect l="0" t="0" r="r" b="b"/>
            <a:pathLst>
              <a:path w="19" h="15">
                <a:moveTo>
                  <a:pt x="10" y="0"/>
                </a:moveTo>
                <a:cubicBezTo>
                  <a:pt x="0" y="0"/>
                  <a:pt x="0" y="15"/>
                  <a:pt x="10" y="15"/>
                </a:cubicBezTo>
                <a:cubicBezTo>
                  <a:pt x="19" y="15"/>
                  <a:pt x="19" y="0"/>
                  <a:pt x="10"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552" name="Freeform 181"/>
          <p:cNvSpPr/>
          <p:nvPr>
            <p:custDataLst>
              <p:tags r:id="rId172"/>
            </p:custDataLst>
          </p:nvPr>
        </p:nvSpPr>
        <p:spPr bwMode="auto">
          <a:xfrm>
            <a:off x="8718750" y="4328464"/>
            <a:ext cx="179616" cy="137207"/>
          </a:xfrm>
          <a:custGeom>
            <a:avLst/>
            <a:gdLst>
              <a:gd name="T0" fmla="*/ 13 w 27"/>
              <a:gd name="T1" fmla="*/ 0 h 21"/>
              <a:gd name="T2" fmla="*/ 13 w 27"/>
              <a:gd name="T3" fmla="*/ 21 h 21"/>
              <a:gd name="T4" fmla="*/ 13 w 27"/>
              <a:gd name="T5" fmla="*/ 0 h 21"/>
            </a:gdLst>
            <a:ahLst/>
            <a:cxnLst>
              <a:cxn ang="0">
                <a:pos x="T0" y="T1"/>
              </a:cxn>
              <a:cxn ang="0">
                <a:pos x="T2" y="T3"/>
              </a:cxn>
              <a:cxn ang="0">
                <a:pos x="T4" y="T5"/>
              </a:cxn>
            </a:cxnLst>
            <a:rect l="0" t="0" r="r" b="b"/>
            <a:pathLst>
              <a:path w="27" h="21">
                <a:moveTo>
                  <a:pt x="13" y="0"/>
                </a:moveTo>
                <a:cubicBezTo>
                  <a:pt x="0" y="0"/>
                  <a:pt x="0" y="21"/>
                  <a:pt x="13" y="21"/>
                </a:cubicBezTo>
                <a:cubicBezTo>
                  <a:pt x="27" y="21"/>
                  <a:pt x="27" y="0"/>
                  <a:pt x="13"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553" name="Freeform 182"/>
          <p:cNvSpPr/>
          <p:nvPr>
            <p:custDataLst>
              <p:tags r:id="rId173"/>
            </p:custDataLst>
          </p:nvPr>
        </p:nvSpPr>
        <p:spPr bwMode="auto">
          <a:xfrm>
            <a:off x="8766149" y="4148848"/>
            <a:ext cx="124734" cy="99786"/>
          </a:xfrm>
          <a:custGeom>
            <a:avLst/>
            <a:gdLst>
              <a:gd name="T0" fmla="*/ 10 w 19"/>
              <a:gd name="T1" fmla="*/ 0 h 15"/>
              <a:gd name="T2" fmla="*/ 10 w 19"/>
              <a:gd name="T3" fmla="*/ 15 h 15"/>
              <a:gd name="T4" fmla="*/ 10 w 19"/>
              <a:gd name="T5" fmla="*/ 0 h 15"/>
            </a:gdLst>
            <a:ahLst/>
            <a:cxnLst>
              <a:cxn ang="0">
                <a:pos x="T0" y="T1"/>
              </a:cxn>
              <a:cxn ang="0">
                <a:pos x="T2" y="T3"/>
              </a:cxn>
              <a:cxn ang="0">
                <a:pos x="T4" y="T5"/>
              </a:cxn>
            </a:cxnLst>
            <a:rect l="0" t="0" r="r" b="b"/>
            <a:pathLst>
              <a:path w="19" h="15">
                <a:moveTo>
                  <a:pt x="10" y="0"/>
                </a:moveTo>
                <a:cubicBezTo>
                  <a:pt x="0" y="0"/>
                  <a:pt x="0" y="15"/>
                  <a:pt x="10" y="15"/>
                </a:cubicBezTo>
                <a:cubicBezTo>
                  <a:pt x="19" y="15"/>
                  <a:pt x="19" y="0"/>
                  <a:pt x="10"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554" name="Freeform 183"/>
          <p:cNvSpPr/>
          <p:nvPr>
            <p:custDataLst>
              <p:tags r:id="rId174"/>
            </p:custDataLst>
          </p:nvPr>
        </p:nvSpPr>
        <p:spPr bwMode="auto">
          <a:xfrm>
            <a:off x="8561587" y="3851984"/>
            <a:ext cx="124734" cy="99786"/>
          </a:xfrm>
          <a:custGeom>
            <a:avLst/>
            <a:gdLst>
              <a:gd name="T0" fmla="*/ 9 w 19"/>
              <a:gd name="T1" fmla="*/ 0 h 15"/>
              <a:gd name="T2" fmla="*/ 9 w 19"/>
              <a:gd name="T3" fmla="*/ 15 h 15"/>
              <a:gd name="T4" fmla="*/ 9 w 19"/>
              <a:gd name="T5" fmla="*/ 0 h 15"/>
            </a:gdLst>
            <a:ahLst/>
            <a:cxnLst>
              <a:cxn ang="0">
                <a:pos x="T0" y="T1"/>
              </a:cxn>
              <a:cxn ang="0">
                <a:pos x="T2" y="T3"/>
              </a:cxn>
              <a:cxn ang="0">
                <a:pos x="T4" y="T5"/>
              </a:cxn>
            </a:cxnLst>
            <a:rect l="0" t="0" r="r" b="b"/>
            <a:pathLst>
              <a:path w="19" h="15">
                <a:moveTo>
                  <a:pt x="9" y="0"/>
                </a:moveTo>
                <a:cubicBezTo>
                  <a:pt x="0" y="0"/>
                  <a:pt x="0" y="15"/>
                  <a:pt x="9" y="15"/>
                </a:cubicBezTo>
                <a:cubicBezTo>
                  <a:pt x="19" y="15"/>
                  <a:pt x="19" y="0"/>
                  <a:pt x="9"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555" name="Freeform 184"/>
          <p:cNvSpPr/>
          <p:nvPr>
            <p:custDataLst>
              <p:tags r:id="rId175"/>
            </p:custDataLst>
          </p:nvPr>
        </p:nvSpPr>
        <p:spPr bwMode="auto">
          <a:xfrm>
            <a:off x="7728368" y="4353410"/>
            <a:ext cx="124734" cy="99786"/>
          </a:xfrm>
          <a:custGeom>
            <a:avLst/>
            <a:gdLst>
              <a:gd name="T0" fmla="*/ 10 w 19"/>
              <a:gd name="T1" fmla="*/ 0 h 15"/>
              <a:gd name="T2" fmla="*/ 10 w 19"/>
              <a:gd name="T3" fmla="*/ 15 h 15"/>
              <a:gd name="T4" fmla="*/ 10 w 19"/>
              <a:gd name="T5" fmla="*/ 0 h 15"/>
            </a:gdLst>
            <a:ahLst/>
            <a:cxnLst>
              <a:cxn ang="0">
                <a:pos x="T0" y="T1"/>
              </a:cxn>
              <a:cxn ang="0">
                <a:pos x="T2" y="T3"/>
              </a:cxn>
              <a:cxn ang="0">
                <a:pos x="T4" y="T5"/>
              </a:cxn>
            </a:cxnLst>
            <a:rect l="0" t="0" r="r" b="b"/>
            <a:pathLst>
              <a:path w="19" h="15">
                <a:moveTo>
                  <a:pt x="10" y="0"/>
                </a:moveTo>
                <a:cubicBezTo>
                  <a:pt x="0" y="0"/>
                  <a:pt x="0" y="15"/>
                  <a:pt x="10" y="15"/>
                </a:cubicBezTo>
                <a:cubicBezTo>
                  <a:pt x="19" y="15"/>
                  <a:pt x="19" y="0"/>
                  <a:pt x="10"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556" name="Freeform 185"/>
          <p:cNvSpPr/>
          <p:nvPr>
            <p:custDataLst>
              <p:tags r:id="rId176"/>
            </p:custDataLst>
          </p:nvPr>
        </p:nvSpPr>
        <p:spPr bwMode="auto">
          <a:xfrm>
            <a:off x="7788240" y="4513070"/>
            <a:ext cx="177122" cy="137207"/>
          </a:xfrm>
          <a:custGeom>
            <a:avLst/>
            <a:gdLst>
              <a:gd name="T0" fmla="*/ 13 w 27"/>
              <a:gd name="T1" fmla="*/ 0 h 21"/>
              <a:gd name="T2" fmla="*/ 13 w 27"/>
              <a:gd name="T3" fmla="*/ 21 h 21"/>
              <a:gd name="T4" fmla="*/ 13 w 27"/>
              <a:gd name="T5" fmla="*/ 0 h 21"/>
            </a:gdLst>
            <a:ahLst/>
            <a:cxnLst>
              <a:cxn ang="0">
                <a:pos x="T0" y="T1"/>
              </a:cxn>
              <a:cxn ang="0">
                <a:pos x="T2" y="T3"/>
              </a:cxn>
              <a:cxn ang="0">
                <a:pos x="T4" y="T5"/>
              </a:cxn>
            </a:cxnLst>
            <a:rect l="0" t="0" r="r" b="b"/>
            <a:pathLst>
              <a:path w="27" h="21">
                <a:moveTo>
                  <a:pt x="13" y="0"/>
                </a:moveTo>
                <a:cubicBezTo>
                  <a:pt x="0" y="0"/>
                  <a:pt x="0" y="21"/>
                  <a:pt x="13" y="21"/>
                </a:cubicBezTo>
                <a:cubicBezTo>
                  <a:pt x="27" y="21"/>
                  <a:pt x="27" y="0"/>
                  <a:pt x="13"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557" name="Freeform 186"/>
          <p:cNvSpPr/>
          <p:nvPr>
            <p:custDataLst>
              <p:tags r:id="rId177"/>
            </p:custDataLst>
          </p:nvPr>
        </p:nvSpPr>
        <p:spPr bwMode="auto">
          <a:xfrm>
            <a:off x="7912973" y="4348421"/>
            <a:ext cx="127229" cy="97293"/>
          </a:xfrm>
          <a:custGeom>
            <a:avLst/>
            <a:gdLst>
              <a:gd name="T0" fmla="*/ 10 w 19"/>
              <a:gd name="T1" fmla="*/ 0 h 15"/>
              <a:gd name="T2" fmla="*/ 10 w 19"/>
              <a:gd name="T3" fmla="*/ 15 h 15"/>
              <a:gd name="T4" fmla="*/ 10 w 19"/>
              <a:gd name="T5" fmla="*/ 0 h 15"/>
            </a:gdLst>
            <a:ahLst/>
            <a:cxnLst>
              <a:cxn ang="0">
                <a:pos x="T0" y="T1"/>
              </a:cxn>
              <a:cxn ang="0">
                <a:pos x="T2" y="T3"/>
              </a:cxn>
              <a:cxn ang="0">
                <a:pos x="T4" y="T5"/>
              </a:cxn>
            </a:cxnLst>
            <a:rect l="0" t="0" r="r" b="b"/>
            <a:pathLst>
              <a:path w="19" h="15">
                <a:moveTo>
                  <a:pt x="10" y="0"/>
                </a:moveTo>
                <a:cubicBezTo>
                  <a:pt x="0" y="0"/>
                  <a:pt x="0" y="15"/>
                  <a:pt x="10" y="15"/>
                </a:cubicBezTo>
                <a:cubicBezTo>
                  <a:pt x="19" y="15"/>
                  <a:pt x="19" y="0"/>
                  <a:pt x="10"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558" name="Freeform 187"/>
          <p:cNvSpPr/>
          <p:nvPr>
            <p:custDataLst>
              <p:tags r:id="rId178"/>
            </p:custDataLst>
          </p:nvPr>
        </p:nvSpPr>
        <p:spPr bwMode="auto">
          <a:xfrm>
            <a:off x="8269709" y="4882280"/>
            <a:ext cx="179616" cy="139702"/>
          </a:xfrm>
          <a:custGeom>
            <a:avLst/>
            <a:gdLst>
              <a:gd name="T0" fmla="*/ 13 w 27"/>
              <a:gd name="T1" fmla="*/ 0 h 21"/>
              <a:gd name="T2" fmla="*/ 13 w 27"/>
              <a:gd name="T3" fmla="*/ 21 h 21"/>
              <a:gd name="T4" fmla="*/ 13 w 27"/>
              <a:gd name="T5" fmla="*/ 0 h 21"/>
            </a:gdLst>
            <a:ahLst/>
            <a:cxnLst>
              <a:cxn ang="0">
                <a:pos x="T0" y="T1"/>
              </a:cxn>
              <a:cxn ang="0">
                <a:pos x="T2" y="T3"/>
              </a:cxn>
              <a:cxn ang="0">
                <a:pos x="T4" y="T5"/>
              </a:cxn>
            </a:cxnLst>
            <a:rect l="0" t="0" r="r" b="b"/>
            <a:pathLst>
              <a:path w="27" h="21">
                <a:moveTo>
                  <a:pt x="13" y="0"/>
                </a:moveTo>
                <a:cubicBezTo>
                  <a:pt x="0" y="0"/>
                  <a:pt x="0" y="21"/>
                  <a:pt x="13" y="21"/>
                </a:cubicBezTo>
                <a:cubicBezTo>
                  <a:pt x="27" y="21"/>
                  <a:pt x="27" y="0"/>
                  <a:pt x="13"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559" name="Freeform 188"/>
          <p:cNvSpPr/>
          <p:nvPr>
            <p:custDataLst>
              <p:tags r:id="rId179"/>
            </p:custDataLst>
          </p:nvPr>
        </p:nvSpPr>
        <p:spPr bwMode="auto">
          <a:xfrm>
            <a:off x="8429368" y="4797462"/>
            <a:ext cx="124734" cy="92303"/>
          </a:xfrm>
          <a:custGeom>
            <a:avLst/>
            <a:gdLst>
              <a:gd name="T0" fmla="*/ 9 w 19"/>
              <a:gd name="T1" fmla="*/ 0 h 14"/>
              <a:gd name="T2" fmla="*/ 9 w 19"/>
              <a:gd name="T3" fmla="*/ 14 h 14"/>
              <a:gd name="T4" fmla="*/ 9 w 19"/>
              <a:gd name="T5" fmla="*/ 0 h 14"/>
            </a:gdLst>
            <a:ahLst/>
            <a:cxnLst>
              <a:cxn ang="0">
                <a:pos x="T0" y="T1"/>
              </a:cxn>
              <a:cxn ang="0">
                <a:pos x="T2" y="T3"/>
              </a:cxn>
              <a:cxn ang="0">
                <a:pos x="T4" y="T5"/>
              </a:cxn>
            </a:cxnLst>
            <a:rect l="0" t="0" r="r" b="b"/>
            <a:pathLst>
              <a:path w="19" h="14">
                <a:moveTo>
                  <a:pt x="9" y="0"/>
                </a:moveTo>
                <a:cubicBezTo>
                  <a:pt x="0" y="0"/>
                  <a:pt x="0" y="14"/>
                  <a:pt x="9" y="14"/>
                </a:cubicBezTo>
                <a:cubicBezTo>
                  <a:pt x="19" y="14"/>
                  <a:pt x="19" y="0"/>
                  <a:pt x="9"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560" name="Freeform 189"/>
          <p:cNvSpPr/>
          <p:nvPr>
            <p:custDataLst>
              <p:tags r:id="rId180"/>
            </p:custDataLst>
          </p:nvPr>
        </p:nvSpPr>
        <p:spPr bwMode="auto">
          <a:xfrm>
            <a:off x="8144976" y="3575074"/>
            <a:ext cx="177122" cy="137207"/>
          </a:xfrm>
          <a:custGeom>
            <a:avLst/>
            <a:gdLst>
              <a:gd name="T0" fmla="*/ 14 w 27"/>
              <a:gd name="T1" fmla="*/ 0 h 21"/>
              <a:gd name="T2" fmla="*/ 14 w 27"/>
              <a:gd name="T3" fmla="*/ 21 h 21"/>
              <a:gd name="T4" fmla="*/ 14 w 27"/>
              <a:gd name="T5" fmla="*/ 0 h 21"/>
            </a:gdLst>
            <a:ahLst/>
            <a:cxnLst>
              <a:cxn ang="0">
                <a:pos x="T0" y="T1"/>
              </a:cxn>
              <a:cxn ang="0">
                <a:pos x="T2" y="T3"/>
              </a:cxn>
              <a:cxn ang="0">
                <a:pos x="T4" y="T5"/>
              </a:cxn>
            </a:cxnLst>
            <a:rect l="0" t="0" r="r" b="b"/>
            <a:pathLst>
              <a:path w="27" h="21">
                <a:moveTo>
                  <a:pt x="14" y="0"/>
                </a:moveTo>
                <a:cubicBezTo>
                  <a:pt x="0" y="0"/>
                  <a:pt x="0" y="21"/>
                  <a:pt x="14" y="21"/>
                </a:cubicBezTo>
                <a:cubicBezTo>
                  <a:pt x="27" y="21"/>
                  <a:pt x="27" y="0"/>
                  <a:pt x="14"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561" name="Freeform 190"/>
          <p:cNvSpPr/>
          <p:nvPr>
            <p:custDataLst>
              <p:tags r:id="rId181"/>
            </p:custDataLst>
          </p:nvPr>
        </p:nvSpPr>
        <p:spPr bwMode="auto">
          <a:xfrm>
            <a:off x="8831011" y="4478144"/>
            <a:ext cx="119743" cy="99786"/>
          </a:xfrm>
          <a:custGeom>
            <a:avLst/>
            <a:gdLst>
              <a:gd name="T0" fmla="*/ 9 w 18"/>
              <a:gd name="T1" fmla="*/ 0 h 15"/>
              <a:gd name="T2" fmla="*/ 9 w 18"/>
              <a:gd name="T3" fmla="*/ 15 h 15"/>
              <a:gd name="T4" fmla="*/ 9 w 18"/>
              <a:gd name="T5" fmla="*/ 0 h 15"/>
            </a:gdLst>
            <a:ahLst/>
            <a:cxnLst>
              <a:cxn ang="0">
                <a:pos x="T0" y="T1"/>
              </a:cxn>
              <a:cxn ang="0">
                <a:pos x="T2" y="T3"/>
              </a:cxn>
              <a:cxn ang="0">
                <a:pos x="T4" y="T5"/>
              </a:cxn>
            </a:cxnLst>
            <a:rect l="0" t="0" r="r" b="b"/>
            <a:pathLst>
              <a:path w="18" h="15">
                <a:moveTo>
                  <a:pt x="9" y="0"/>
                </a:moveTo>
                <a:cubicBezTo>
                  <a:pt x="0" y="0"/>
                  <a:pt x="0" y="15"/>
                  <a:pt x="9" y="15"/>
                </a:cubicBezTo>
                <a:cubicBezTo>
                  <a:pt x="18" y="15"/>
                  <a:pt x="18" y="0"/>
                  <a:pt x="9"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562" name="Freeform 191"/>
          <p:cNvSpPr/>
          <p:nvPr>
            <p:custDataLst>
              <p:tags r:id="rId182"/>
            </p:custDataLst>
          </p:nvPr>
        </p:nvSpPr>
        <p:spPr bwMode="auto">
          <a:xfrm>
            <a:off x="8798579" y="4024114"/>
            <a:ext cx="72347" cy="52388"/>
          </a:xfrm>
          <a:custGeom>
            <a:avLst/>
            <a:gdLst>
              <a:gd name="T0" fmla="*/ 6 w 11"/>
              <a:gd name="T1" fmla="*/ 0 h 8"/>
              <a:gd name="T2" fmla="*/ 6 w 11"/>
              <a:gd name="T3" fmla="*/ 8 h 8"/>
              <a:gd name="T4" fmla="*/ 6 w 11"/>
              <a:gd name="T5" fmla="*/ 0 h 8"/>
            </a:gdLst>
            <a:ahLst/>
            <a:cxnLst>
              <a:cxn ang="0">
                <a:pos x="T0" y="T1"/>
              </a:cxn>
              <a:cxn ang="0">
                <a:pos x="T2" y="T3"/>
              </a:cxn>
              <a:cxn ang="0">
                <a:pos x="T4" y="T5"/>
              </a:cxn>
            </a:cxnLst>
            <a:rect l="0" t="0" r="r" b="b"/>
            <a:pathLst>
              <a:path w="11" h="8">
                <a:moveTo>
                  <a:pt x="6" y="0"/>
                </a:moveTo>
                <a:cubicBezTo>
                  <a:pt x="0" y="0"/>
                  <a:pt x="0" y="8"/>
                  <a:pt x="6" y="8"/>
                </a:cubicBezTo>
                <a:cubicBezTo>
                  <a:pt x="11" y="8"/>
                  <a:pt x="11" y="0"/>
                  <a:pt x="6"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563" name="Freeform 192"/>
          <p:cNvSpPr/>
          <p:nvPr>
            <p:custDataLst>
              <p:tags r:id="rId183"/>
            </p:custDataLst>
          </p:nvPr>
        </p:nvSpPr>
        <p:spPr bwMode="auto">
          <a:xfrm>
            <a:off x="8396939" y="4677717"/>
            <a:ext cx="57379" cy="39914"/>
          </a:xfrm>
          <a:custGeom>
            <a:avLst/>
            <a:gdLst>
              <a:gd name="T0" fmla="*/ 5 w 9"/>
              <a:gd name="T1" fmla="*/ 0 h 6"/>
              <a:gd name="T2" fmla="*/ 5 w 9"/>
              <a:gd name="T3" fmla="*/ 6 h 6"/>
              <a:gd name="T4" fmla="*/ 5 w 9"/>
              <a:gd name="T5" fmla="*/ 0 h 6"/>
            </a:gdLst>
            <a:ahLst/>
            <a:cxnLst>
              <a:cxn ang="0">
                <a:pos x="T0" y="T1"/>
              </a:cxn>
              <a:cxn ang="0">
                <a:pos x="T2" y="T3"/>
              </a:cxn>
              <a:cxn ang="0">
                <a:pos x="T4" y="T5"/>
              </a:cxn>
            </a:cxnLst>
            <a:rect l="0" t="0" r="r" b="b"/>
            <a:pathLst>
              <a:path w="9" h="6">
                <a:moveTo>
                  <a:pt x="5" y="0"/>
                </a:moveTo>
                <a:cubicBezTo>
                  <a:pt x="0" y="0"/>
                  <a:pt x="0" y="6"/>
                  <a:pt x="5" y="6"/>
                </a:cubicBezTo>
                <a:cubicBezTo>
                  <a:pt x="9" y="6"/>
                  <a:pt x="9" y="0"/>
                  <a:pt x="5"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564" name="Freeform 193"/>
          <p:cNvSpPr/>
          <p:nvPr>
            <p:custDataLst>
              <p:tags r:id="rId184"/>
            </p:custDataLst>
          </p:nvPr>
        </p:nvSpPr>
        <p:spPr bwMode="auto">
          <a:xfrm>
            <a:off x="7888026" y="4273581"/>
            <a:ext cx="52388" cy="39914"/>
          </a:xfrm>
          <a:custGeom>
            <a:avLst/>
            <a:gdLst>
              <a:gd name="T0" fmla="*/ 4 w 8"/>
              <a:gd name="T1" fmla="*/ 0 h 6"/>
              <a:gd name="T2" fmla="*/ 4 w 8"/>
              <a:gd name="T3" fmla="*/ 6 h 6"/>
              <a:gd name="T4" fmla="*/ 4 w 8"/>
              <a:gd name="T5" fmla="*/ 0 h 6"/>
            </a:gdLst>
            <a:ahLst/>
            <a:cxnLst>
              <a:cxn ang="0">
                <a:pos x="T0" y="T1"/>
              </a:cxn>
              <a:cxn ang="0">
                <a:pos x="T2" y="T3"/>
              </a:cxn>
              <a:cxn ang="0">
                <a:pos x="T4" y="T5"/>
              </a:cxn>
            </a:cxnLst>
            <a:rect l="0" t="0" r="r" b="b"/>
            <a:pathLst>
              <a:path w="8" h="6">
                <a:moveTo>
                  <a:pt x="4" y="0"/>
                </a:moveTo>
                <a:cubicBezTo>
                  <a:pt x="0" y="0"/>
                  <a:pt x="0" y="6"/>
                  <a:pt x="4" y="6"/>
                </a:cubicBezTo>
                <a:cubicBezTo>
                  <a:pt x="8" y="6"/>
                  <a:pt x="8" y="0"/>
                  <a:pt x="4"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565" name="Freeform 194"/>
          <p:cNvSpPr/>
          <p:nvPr>
            <p:custDataLst>
              <p:tags r:id="rId185"/>
            </p:custDataLst>
          </p:nvPr>
        </p:nvSpPr>
        <p:spPr bwMode="auto">
          <a:xfrm>
            <a:off x="7965360" y="4533026"/>
            <a:ext cx="74840" cy="59872"/>
          </a:xfrm>
          <a:custGeom>
            <a:avLst/>
            <a:gdLst>
              <a:gd name="T0" fmla="*/ 6 w 11"/>
              <a:gd name="T1" fmla="*/ 0 h 9"/>
              <a:gd name="T2" fmla="*/ 6 w 11"/>
              <a:gd name="T3" fmla="*/ 9 h 9"/>
              <a:gd name="T4" fmla="*/ 6 w 11"/>
              <a:gd name="T5" fmla="*/ 0 h 9"/>
            </a:gdLst>
            <a:ahLst/>
            <a:cxnLst>
              <a:cxn ang="0">
                <a:pos x="T0" y="T1"/>
              </a:cxn>
              <a:cxn ang="0">
                <a:pos x="T2" y="T3"/>
              </a:cxn>
              <a:cxn ang="0">
                <a:pos x="T4" y="T5"/>
              </a:cxn>
            </a:cxnLst>
            <a:rect l="0" t="0" r="r" b="b"/>
            <a:pathLst>
              <a:path w="11" h="9">
                <a:moveTo>
                  <a:pt x="6" y="0"/>
                </a:moveTo>
                <a:cubicBezTo>
                  <a:pt x="0" y="0"/>
                  <a:pt x="0" y="9"/>
                  <a:pt x="6" y="9"/>
                </a:cubicBezTo>
                <a:cubicBezTo>
                  <a:pt x="11" y="9"/>
                  <a:pt x="11" y="0"/>
                  <a:pt x="6"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566" name="Freeform 195"/>
          <p:cNvSpPr/>
          <p:nvPr>
            <p:custDataLst>
              <p:tags r:id="rId186"/>
            </p:custDataLst>
          </p:nvPr>
        </p:nvSpPr>
        <p:spPr bwMode="auto">
          <a:xfrm>
            <a:off x="8297152" y="3515201"/>
            <a:ext cx="72347" cy="52388"/>
          </a:xfrm>
          <a:custGeom>
            <a:avLst/>
            <a:gdLst>
              <a:gd name="T0" fmla="*/ 5 w 11"/>
              <a:gd name="T1" fmla="*/ 0 h 8"/>
              <a:gd name="T2" fmla="*/ 5 w 11"/>
              <a:gd name="T3" fmla="*/ 8 h 8"/>
              <a:gd name="T4" fmla="*/ 5 w 11"/>
              <a:gd name="T5" fmla="*/ 0 h 8"/>
            </a:gdLst>
            <a:ahLst/>
            <a:cxnLst>
              <a:cxn ang="0">
                <a:pos x="T0" y="T1"/>
              </a:cxn>
              <a:cxn ang="0">
                <a:pos x="T2" y="T3"/>
              </a:cxn>
              <a:cxn ang="0">
                <a:pos x="T4" y="T5"/>
              </a:cxn>
            </a:cxnLst>
            <a:rect l="0" t="0" r="r" b="b"/>
            <a:pathLst>
              <a:path w="11" h="8">
                <a:moveTo>
                  <a:pt x="5" y="0"/>
                </a:moveTo>
                <a:cubicBezTo>
                  <a:pt x="0" y="0"/>
                  <a:pt x="0" y="8"/>
                  <a:pt x="5" y="8"/>
                </a:cubicBezTo>
                <a:cubicBezTo>
                  <a:pt x="11" y="8"/>
                  <a:pt x="11" y="0"/>
                  <a:pt x="5"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567" name="Freeform 196"/>
          <p:cNvSpPr/>
          <p:nvPr>
            <p:custDataLst>
              <p:tags r:id="rId187"/>
            </p:custDataLst>
          </p:nvPr>
        </p:nvSpPr>
        <p:spPr bwMode="auto">
          <a:xfrm>
            <a:off x="8401927" y="3916844"/>
            <a:ext cx="67356" cy="59872"/>
          </a:xfrm>
          <a:custGeom>
            <a:avLst/>
            <a:gdLst>
              <a:gd name="T0" fmla="*/ 5 w 10"/>
              <a:gd name="T1" fmla="*/ 0 h 9"/>
              <a:gd name="T2" fmla="*/ 5 w 10"/>
              <a:gd name="T3" fmla="*/ 9 h 9"/>
              <a:gd name="T4" fmla="*/ 5 w 10"/>
              <a:gd name="T5" fmla="*/ 0 h 9"/>
            </a:gdLst>
            <a:ahLst/>
            <a:cxnLst>
              <a:cxn ang="0">
                <a:pos x="T0" y="T1"/>
              </a:cxn>
              <a:cxn ang="0">
                <a:pos x="T2" y="T3"/>
              </a:cxn>
              <a:cxn ang="0">
                <a:pos x="T4" y="T5"/>
              </a:cxn>
            </a:cxnLst>
            <a:rect l="0" t="0" r="r" b="b"/>
            <a:pathLst>
              <a:path w="10" h="9">
                <a:moveTo>
                  <a:pt x="5" y="0"/>
                </a:moveTo>
                <a:cubicBezTo>
                  <a:pt x="0" y="0"/>
                  <a:pt x="0" y="9"/>
                  <a:pt x="5" y="9"/>
                </a:cubicBezTo>
                <a:cubicBezTo>
                  <a:pt x="10" y="9"/>
                  <a:pt x="10" y="0"/>
                  <a:pt x="5"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3" name="标题 1"/>
          <p:cNvSpPr>
            <a:spLocks noGrp="1"/>
          </p:cNvSpPr>
          <p:nvPr>
            <p:ph type="ctrTitle" hasCustomPrompt="1"/>
            <p:custDataLst>
              <p:tags r:id="rId188"/>
            </p:custDataLst>
          </p:nvPr>
        </p:nvSpPr>
        <p:spPr>
          <a:xfrm>
            <a:off x="559099" y="2181341"/>
            <a:ext cx="4898540" cy="1903224"/>
          </a:xfrm>
        </p:spPr>
        <p:txBody>
          <a:bodyPr anchor="b">
            <a:normAutofit/>
          </a:bodyPr>
          <a:lstStyle>
            <a:lvl1pPr marL="0" indent="0" algn="l">
              <a:buFont typeface="Arial" panose="02080604020202020204" pitchFamily="34" charset="0"/>
              <a:buNone/>
              <a:defRPr sz="8800" b="0" baseline="0">
                <a:solidFill>
                  <a:schemeClr val="tx1">
                    <a:lumMod val="85000"/>
                    <a:lumOff val="15000"/>
                  </a:schemeClr>
                </a:solidFill>
                <a:ea typeface="汉仪尚巍手书W" panose="00020600040101010101" pitchFamily="18" charset="-122"/>
              </a:defRPr>
            </a:lvl1pPr>
          </a:lstStyle>
          <a:p>
            <a:r>
              <a:rPr lang="zh-CN" altLang="en-US" dirty="0"/>
              <a:t>编辑标题</a:t>
            </a:r>
            <a:endParaRPr lang="zh-CN" altLang="en-US" dirty="0"/>
          </a:p>
        </p:txBody>
      </p:sp>
      <p:sp>
        <p:nvSpPr>
          <p:cNvPr id="2" name="日期占位符 1"/>
          <p:cNvSpPr>
            <a:spLocks noGrp="1"/>
          </p:cNvSpPr>
          <p:nvPr>
            <p:ph type="dt" sz="half" idx="10"/>
            <p:custDataLst>
              <p:tags r:id="rId189"/>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190"/>
            </p:custDataLst>
          </p:nvPr>
        </p:nvSpPr>
        <p:spPr/>
        <p:txBody>
          <a:bodyPr/>
          <a:lstStyle/>
          <a:p>
            <a:endParaRPr lang="zh-CN" altLang="en-US" dirty="0"/>
          </a:p>
        </p:txBody>
      </p:sp>
      <p:sp>
        <p:nvSpPr>
          <p:cNvPr id="4" name="灯片编号占位符 3"/>
          <p:cNvSpPr>
            <a:spLocks noGrp="1"/>
          </p:cNvSpPr>
          <p:nvPr>
            <p:ph type="sldNum" sz="quarter" idx="12"/>
            <p:custDataLst>
              <p:tags r:id="rId191"/>
            </p:custDataLst>
          </p:nvPr>
        </p:nvSpPr>
        <p:spPr/>
        <p:txBody>
          <a:body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757.xml"/><Relationship Id="rId16" Type="http://schemas.openxmlformats.org/officeDocument/2006/relationships/tags" Target="../tags/tag756.xml"/><Relationship Id="rId15" Type="http://schemas.openxmlformats.org/officeDocument/2006/relationships/tags" Target="../tags/tag755.xml"/><Relationship Id="rId14" Type="http://schemas.openxmlformats.org/officeDocument/2006/relationships/tags" Target="../tags/tag754.xml"/><Relationship Id="rId13" Type="http://schemas.openxmlformats.org/officeDocument/2006/relationships/tags" Target="../tags/tag753.xml"/><Relationship Id="rId12" Type="http://schemas.openxmlformats.org/officeDocument/2006/relationships/tags" Target="../tags/tag75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8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80604020202020204" pitchFamily="34" charset="0"/>
        <a:buChar char="•"/>
        <a:defRPr sz="1600" u="none" strike="noStrike" kern="1200" cap="none" spc="150" normalizeH="0" baseline="0">
          <a:solidFill>
            <a:schemeClr val="tx1">
              <a:lumMod val="85000"/>
              <a:lumOff val="15000"/>
            </a:schemeClr>
          </a:solidFill>
          <a:uFillTx/>
          <a:latin typeface="Arial" panose="0208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8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8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80604020202020204" pitchFamily="34" charset="0"/>
        <a:buChar char="•"/>
        <a:defRPr sz="1600" u="none" strike="noStrike" kern="1200" cap="none" spc="150" normalizeH="0" baseline="0">
          <a:solidFill>
            <a:schemeClr val="tx1">
              <a:lumMod val="85000"/>
              <a:lumOff val="15000"/>
            </a:schemeClr>
          </a:solidFill>
          <a:uFillTx/>
          <a:latin typeface="Arial" panose="0208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80604020202020204" pitchFamily="34" charset="0"/>
        <a:buChar char="•"/>
        <a:defRPr sz="1600" u="none" strike="noStrike" kern="1200" cap="none" spc="150" normalizeH="0" baseline="0">
          <a:solidFill>
            <a:schemeClr val="tx1">
              <a:lumMod val="85000"/>
              <a:lumOff val="15000"/>
            </a:schemeClr>
          </a:solidFill>
          <a:uFillTx/>
          <a:latin typeface="Arial" panose="0208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80604020202020204" pitchFamily="34" charset="0"/>
        <a:buChar char="•"/>
        <a:defRPr sz="1600" u="none" strike="noStrike" kern="1200" cap="none" spc="150" normalizeH="0" baseline="0">
          <a:solidFill>
            <a:schemeClr val="tx1">
              <a:lumMod val="85000"/>
              <a:lumOff val="15000"/>
            </a:schemeClr>
          </a:solidFill>
          <a:uFillTx/>
          <a:latin typeface="Arial" panose="0208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11.wmf"/><Relationship Id="rId2" Type="http://schemas.openxmlformats.org/officeDocument/2006/relationships/oleObject" Target="../embeddings/oleObject3.bin"/><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12.wmf"/><Relationship Id="rId3" Type="http://schemas.openxmlformats.org/officeDocument/2006/relationships/oleObject" Target="../embeddings/oleObject5.bin"/><Relationship Id="rId2" Type="http://schemas.openxmlformats.org/officeDocument/2006/relationships/image" Target="../media/image6.wmf"/><Relationship Id="rId1" Type="http://schemas.openxmlformats.org/officeDocument/2006/relationships/oleObject" Target="../embeddings/oleObject4.bin"/></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image" Target="../media/image15.wmf"/><Relationship Id="rId3" Type="http://schemas.openxmlformats.org/officeDocument/2006/relationships/oleObject" Target="../embeddings/oleObject7.bin"/><Relationship Id="rId2" Type="http://schemas.openxmlformats.org/officeDocument/2006/relationships/image" Target="../media/image14.wmf"/><Relationship Id="rId1" Type="http://schemas.openxmlformats.org/officeDocument/2006/relationships/oleObject" Target="../embeddings/oleObject6.bin"/></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wmf"/><Relationship Id="rId7" Type="http://schemas.openxmlformats.org/officeDocument/2006/relationships/oleObject" Target="../embeddings/oleObject11.bin"/><Relationship Id="rId6" Type="http://schemas.openxmlformats.org/officeDocument/2006/relationships/image" Target="../media/image17.wmf"/><Relationship Id="rId5" Type="http://schemas.openxmlformats.org/officeDocument/2006/relationships/oleObject" Target="../embeddings/oleObject10.bin"/><Relationship Id="rId4" Type="http://schemas.openxmlformats.org/officeDocument/2006/relationships/image" Target="../media/image16.wmf"/><Relationship Id="rId3" Type="http://schemas.openxmlformats.org/officeDocument/2006/relationships/oleObject" Target="../embeddings/oleObject9.bin"/><Relationship Id="rId2" Type="http://schemas.openxmlformats.org/officeDocument/2006/relationships/image" Target="../media/image14.wmf"/><Relationship Id="rId10" Type="http://schemas.openxmlformats.org/officeDocument/2006/relationships/vmlDrawing" Target="../drawings/vmlDrawing6.vml"/><Relationship Id="rId1"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8" Type="http://schemas.openxmlformats.org/officeDocument/2006/relationships/vmlDrawing" Target="../drawings/vmlDrawing7.vml"/><Relationship Id="rId7"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14.bin"/><Relationship Id="rId4" Type="http://schemas.openxmlformats.org/officeDocument/2006/relationships/oleObject" Target="../embeddings/oleObject13.bin"/><Relationship Id="rId3" Type="http://schemas.openxmlformats.org/officeDocument/2006/relationships/image" Target="../media/image19.wmf"/><Relationship Id="rId2" Type="http://schemas.openxmlformats.org/officeDocument/2006/relationships/oleObject" Target="../embeddings/oleObject12.bin"/><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9" Type="http://schemas.openxmlformats.org/officeDocument/2006/relationships/oleObject" Target="../embeddings/oleObject19.bin"/><Relationship Id="rId8" Type="http://schemas.openxmlformats.org/officeDocument/2006/relationships/image" Target="../media/image22.wmf"/><Relationship Id="rId7" Type="http://schemas.openxmlformats.org/officeDocument/2006/relationships/oleObject" Target="../embeddings/oleObject18.bin"/><Relationship Id="rId6" Type="http://schemas.openxmlformats.org/officeDocument/2006/relationships/image" Target="../media/image21.wmf"/><Relationship Id="rId5" Type="http://schemas.openxmlformats.org/officeDocument/2006/relationships/oleObject" Target="../embeddings/oleObject17.bin"/><Relationship Id="rId4" Type="http://schemas.openxmlformats.org/officeDocument/2006/relationships/image" Target="../media/image19.wmf"/><Relationship Id="rId3" Type="http://schemas.openxmlformats.org/officeDocument/2006/relationships/oleObject" Target="../embeddings/oleObject16.bin"/><Relationship Id="rId2" Type="http://schemas.openxmlformats.org/officeDocument/2006/relationships/image" Target="../media/image20.wmf"/><Relationship Id="rId14" Type="http://schemas.openxmlformats.org/officeDocument/2006/relationships/vmlDrawing" Target="../drawings/vmlDrawing8.vml"/><Relationship Id="rId13" Type="http://schemas.openxmlformats.org/officeDocument/2006/relationships/slideLayout" Target="../slideLayouts/slideLayout2.xml"/><Relationship Id="rId12" Type="http://schemas.openxmlformats.org/officeDocument/2006/relationships/image" Target="../media/image15.wmf"/><Relationship Id="rId11" Type="http://schemas.openxmlformats.org/officeDocument/2006/relationships/oleObject" Target="../embeddings/oleObject20.bin"/><Relationship Id="rId10" Type="http://schemas.openxmlformats.org/officeDocument/2006/relationships/image" Target="../media/image14.wmf"/><Relationship Id="rId1" Type="http://schemas.openxmlformats.org/officeDocument/2006/relationships/oleObject" Target="../embeddings/oleObject15.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wmf"/><Relationship Id="rId1" Type="http://schemas.openxmlformats.org/officeDocument/2006/relationships/oleObject" Target="../embeddings/oleObject21.bin"/></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0.wmf"/><Relationship Id="rId7" Type="http://schemas.openxmlformats.org/officeDocument/2006/relationships/oleObject" Target="../embeddings/oleObject25.bin"/><Relationship Id="rId6" Type="http://schemas.openxmlformats.org/officeDocument/2006/relationships/image" Target="../media/image29.wmf"/><Relationship Id="rId5" Type="http://schemas.openxmlformats.org/officeDocument/2006/relationships/oleObject" Target="../embeddings/oleObject24.bin"/><Relationship Id="rId4" Type="http://schemas.openxmlformats.org/officeDocument/2006/relationships/image" Target="../media/image28.wmf"/><Relationship Id="rId3" Type="http://schemas.openxmlformats.org/officeDocument/2006/relationships/oleObject" Target="../embeddings/oleObject23.bin"/><Relationship Id="rId2" Type="http://schemas.openxmlformats.org/officeDocument/2006/relationships/image" Target="../media/image27.wmf"/><Relationship Id="rId10" Type="http://schemas.openxmlformats.org/officeDocument/2006/relationships/vmlDrawing" Target="../drawings/vmlDrawing10.vml"/><Relationship Id="rId1" Type="http://schemas.openxmlformats.org/officeDocument/2006/relationships/oleObject" Target="../embeddings/oleObject22.bin"/></Relationships>
</file>

<file path=ppt/slides/_rels/slide23.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wmf"/><Relationship Id="rId1" Type="http://schemas.openxmlformats.org/officeDocument/2006/relationships/oleObject" Target="../embeddings/oleObject26.bin"/></Relationships>
</file>

<file path=ppt/slides/_rels/slide24.xml.rels><?xml version="1.0" encoding="UTF-8" standalone="yes"?>
<Relationships xmlns="http://schemas.openxmlformats.org/package/2006/relationships"><Relationship Id="rId7" Type="http://schemas.openxmlformats.org/officeDocument/2006/relationships/vmlDrawing" Target="../drawings/vmlDrawing12.vml"/><Relationship Id="rId6" Type="http://schemas.openxmlformats.org/officeDocument/2006/relationships/slideLayout" Target="../slideLayouts/slideLayout2.xml"/><Relationship Id="rId5" Type="http://schemas.openxmlformats.org/officeDocument/2006/relationships/image" Target="../media/image34.wmf"/><Relationship Id="rId4" Type="http://schemas.openxmlformats.org/officeDocument/2006/relationships/oleObject" Target="../embeddings/oleObject28.bin"/><Relationship Id="rId3" Type="http://schemas.openxmlformats.org/officeDocument/2006/relationships/image" Target="../media/image33.png"/><Relationship Id="rId2" Type="http://schemas.openxmlformats.org/officeDocument/2006/relationships/image" Target="../media/image31.wmf"/><Relationship Id="rId1" Type="http://schemas.openxmlformats.org/officeDocument/2006/relationships/oleObject" Target="../embeddings/oleObject27.bin"/></Relationships>
</file>

<file path=ppt/slides/_rels/slide25.xml.rels><?xml version="1.0" encoding="UTF-8" standalone="yes"?>
<Relationships xmlns="http://schemas.openxmlformats.org/package/2006/relationships"><Relationship Id="rId5" Type="http://schemas.openxmlformats.org/officeDocument/2006/relationships/vmlDrawing" Target="../drawings/vmlDrawing13.vml"/><Relationship Id="rId4" Type="http://schemas.openxmlformats.org/officeDocument/2006/relationships/slideLayout" Target="../slideLayouts/slideLayout2.xml"/><Relationship Id="rId3" Type="http://schemas.openxmlformats.org/officeDocument/2006/relationships/image" Target="../media/image36.wmf"/><Relationship Id="rId2" Type="http://schemas.openxmlformats.org/officeDocument/2006/relationships/oleObject" Target="../embeddings/oleObject29.bin"/><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8.wmf"/><Relationship Id="rId1" Type="http://schemas.openxmlformats.org/officeDocument/2006/relationships/oleObject" Target="../embeddings/oleObject30.bin"/></Relationships>
</file>

<file path=ppt/slides/_rels/slide28.xml.rels><?xml version="1.0" encoding="UTF-8" standalone="yes"?>
<Relationships xmlns="http://schemas.openxmlformats.org/package/2006/relationships"><Relationship Id="rId7" Type="http://schemas.openxmlformats.org/officeDocument/2006/relationships/vmlDrawing" Target="../drawings/vmlDrawing15.vml"/><Relationship Id="rId6" Type="http://schemas.openxmlformats.org/officeDocument/2006/relationships/slideLayout" Target="../slideLayouts/slideLayout2.xml"/><Relationship Id="rId5" Type="http://schemas.openxmlformats.org/officeDocument/2006/relationships/image" Target="../media/image40.wmf"/><Relationship Id="rId4" Type="http://schemas.openxmlformats.org/officeDocument/2006/relationships/oleObject" Target="../embeddings/oleObject32.bin"/><Relationship Id="rId3" Type="http://schemas.openxmlformats.org/officeDocument/2006/relationships/image" Target="../media/image38.wmf"/><Relationship Id="rId2" Type="http://schemas.openxmlformats.org/officeDocument/2006/relationships/oleObject" Target="../embeddings/oleObject31.bin"/><Relationship Id="rId1"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9" Type="http://schemas.openxmlformats.org/officeDocument/2006/relationships/vmlDrawing" Target="../drawings/vmlDrawing16.vml"/><Relationship Id="rId8" Type="http://schemas.openxmlformats.org/officeDocument/2006/relationships/slideLayout" Target="../slideLayouts/slideLayout2.xml"/><Relationship Id="rId7" Type="http://schemas.openxmlformats.org/officeDocument/2006/relationships/image" Target="../media/image48.png"/><Relationship Id="rId6" Type="http://schemas.openxmlformats.org/officeDocument/2006/relationships/image" Target="../media/image47.png"/><Relationship Id="rId5" Type="http://schemas.openxmlformats.org/officeDocument/2006/relationships/image" Target="../media/image16.wmf"/><Relationship Id="rId4" Type="http://schemas.openxmlformats.org/officeDocument/2006/relationships/oleObject" Target="../embeddings/oleObject34.bin"/><Relationship Id="rId3" Type="http://schemas.openxmlformats.org/officeDocument/2006/relationships/image" Target="../media/image1.png"/><Relationship Id="rId2" Type="http://schemas.openxmlformats.org/officeDocument/2006/relationships/image" Target="../media/image6.wmf"/><Relationship Id="rId1" Type="http://schemas.openxmlformats.org/officeDocument/2006/relationships/oleObject" Target="../embeddings/oleObject33.bin"/></Relationships>
</file>

<file path=ppt/slides/_rels/slide35.xml.rels><?xml version="1.0" encoding="UTF-8" standalone="yes"?>
<Relationships xmlns="http://schemas.openxmlformats.org/package/2006/relationships"><Relationship Id="rId7" Type="http://schemas.openxmlformats.org/officeDocument/2006/relationships/vmlDrawing" Target="../drawings/vmlDrawing17.vml"/><Relationship Id="rId6"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16.wmf"/><Relationship Id="rId1" Type="http://schemas.openxmlformats.org/officeDocument/2006/relationships/oleObject" Target="../embeddings/oleObject35.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9" Type="http://schemas.openxmlformats.org/officeDocument/2006/relationships/oleObject" Target="../embeddings/oleObject37.bin"/><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9.png"/><Relationship Id="rId3" Type="http://schemas.openxmlformats.org/officeDocument/2006/relationships/image" Target="../media/image51.wmf"/><Relationship Id="rId2" Type="http://schemas.openxmlformats.org/officeDocument/2006/relationships/oleObject" Target="../embeddings/oleObject36.bin"/><Relationship Id="rId16" Type="http://schemas.openxmlformats.org/officeDocument/2006/relationships/vmlDrawing" Target="../drawings/vmlDrawing18.vml"/><Relationship Id="rId15" Type="http://schemas.openxmlformats.org/officeDocument/2006/relationships/slideLayout" Target="../slideLayouts/slideLayout2.xml"/><Relationship Id="rId14" Type="http://schemas.openxmlformats.org/officeDocument/2006/relationships/image" Target="../media/image54.wmf"/><Relationship Id="rId13" Type="http://schemas.openxmlformats.org/officeDocument/2006/relationships/oleObject" Target="../embeddings/oleObject39.bin"/><Relationship Id="rId12" Type="http://schemas.openxmlformats.org/officeDocument/2006/relationships/image" Target="../media/image53.wmf"/><Relationship Id="rId11" Type="http://schemas.openxmlformats.org/officeDocument/2006/relationships/oleObject" Target="../embeddings/oleObject38.bin"/><Relationship Id="rId10" Type="http://schemas.openxmlformats.org/officeDocument/2006/relationships/image" Target="../media/image52.wmf"/><Relationship Id="rId1"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8.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9.xml"/><Relationship Id="rId1"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0.xml"/><Relationship Id="rId1"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762.xml"/><Relationship Id="rId1" Type="http://schemas.openxmlformats.org/officeDocument/2006/relationships/tags" Target="../tags/tag76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image" Target="../media/image6.wmf"/><Relationship Id="rId1"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7.wmf"/><Relationship Id="rId1"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99565" y="233998"/>
            <a:ext cx="9144000" cy="2387600"/>
          </a:xfrm>
        </p:spPr>
        <p:txBody>
          <a:bodyPr/>
          <a:p>
            <a:r>
              <a:rPr lang="zh-CN" altLang="en-US"/>
              <a:t>CenterNet解读</a:t>
            </a:r>
            <a:endParaRPr lang="zh-CN" altLang="en-US"/>
          </a:p>
        </p:txBody>
      </p:sp>
      <p:sp>
        <p:nvSpPr>
          <p:cNvPr id="3" name="副标题 2"/>
          <p:cNvSpPr>
            <a:spLocks noGrp="1"/>
          </p:cNvSpPr>
          <p:nvPr>
            <p:ph type="subTitle" idx="1"/>
          </p:nvPr>
        </p:nvSpPr>
        <p:spPr/>
        <p:txBody>
          <a:bodyPr/>
          <a:p>
            <a:endParaRPr lang="zh-CN" altLang="en-US"/>
          </a:p>
        </p:txBody>
      </p:sp>
      <p:pic>
        <p:nvPicPr>
          <p:cNvPr id="4" name="图片 -2147482624"/>
          <p:cNvPicPr>
            <a:picLocks noChangeAspect="1"/>
          </p:cNvPicPr>
          <p:nvPr/>
        </p:nvPicPr>
        <p:blipFill>
          <a:blip r:embed="rId1"/>
          <a:stretch>
            <a:fillRect/>
          </a:stretch>
        </p:blipFill>
        <p:spPr>
          <a:xfrm>
            <a:off x="1599565" y="3013075"/>
            <a:ext cx="8495665" cy="252857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16230" y="175895"/>
            <a:ext cx="11550650" cy="6328410"/>
          </a:xfrm>
        </p:spPr>
        <p:txBody>
          <a:bodyPr>
            <a:normAutofit/>
          </a:bodyPr>
          <a:p>
            <a:endParaRPr lang="en-US" altLang="zh-CN"/>
          </a:p>
          <a:p>
            <a:r>
              <a:rPr lang="en-US" altLang="zh-CN" sz="2400"/>
              <a:t>这个网络的形状非常像沙漏</a:t>
            </a:r>
            <a:r>
              <a:rPr lang="zh-CN" altLang="en-US" sz="2400"/>
              <a:t>。</a:t>
            </a:r>
            <a:endParaRPr lang="en-US" altLang="zh-CN" sz="2400"/>
          </a:p>
          <a:p>
            <a:r>
              <a:rPr lang="en-US" altLang="zh-CN" sz="2400"/>
              <a:t>网络前半部分通过卷积池化处理，进行多次下采样操作，获得一些分辨率较低的特征，</a:t>
            </a:r>
            <a:r>
              <a:rPr lang="zh-CN" altLang="en-US" sz="2400"/>
              <a:t>同时</a:t>
            </a:r>
            <a:r>
              <a:rPr lang="en-US" altLang="zh-CN" sz="2400"/>
              <a:t>使计算复杂度降低。</a:t>
            </a:r>
            <a:endParaRPr lang="en-US" altLang="zh-CN" sz="2400"/>
          </a:p>
          <a:p>
            <a:r>
              <a:rPr lang="en-US" altLang="zh-CN" sz="2400"/>
              <a:t>下采样不断变小feature map，后面则通过上采样增大feature map恢复到输入图像大小，上采样操作使得图像的分辨率增高，同时更有能力预测物体的准确位置。</a:t>
            </a:r>
            <a:endParaRPr lang="en-US" altLang="zh-CN" sz="2400"/>
          </a:p>
          <a:p>
            <a:r>
              <a:rPr lang="en-US" altLang="zh-CN" sz="2400"/>
              <a:t>由于在</a:t>
            </a:r>
            <a:r>
              <a:rPr lang="en-US" altLang="zh-CN" sz="2400">
                <a:sym typeface="+mn-ea"/>
              </a:rPr>
              <a:t>下采样</a:t>
            </a:r>
            <a:r>
              <a:rPr lang="en-US" altLang="zh-CN" sz="2400"/>
              <a:t>中丢失了详细信息，因此将添加残差层以将详细信息带回到上采样的特性中，因此才有将前后网络相加的操作。</a:t>
            </a:r>
            <a:r>
              <a:rPr lang="zh-CN" altLang="en-US" sz="2400"/>
              <a:t>这样网络输出整合了所有尺度下的特征。</a:t>
            </a:r>
            <a:endParaRPr lang="en-US" altLang="zh-CN"/>
          </a:p>
          <a:p>
            <a:endParaRPr lang="zh-CN" altLang="en-US"/>
          </a:p>
          <a:p>
            <a:endParaRPr lang="zh-CN" altLang="en-US">
              <a:sym typeface="+mn-ea"/>
            </a:endParaRPr>
          </a:p>
          <a:p>
            <a:endParaRPr lang="zh-CN" altLang="en-US">
              <a:sym typeface="+mn-ea"/>
            </a:endParaRPr>
          </a:p>
        </p:txBody>
      </p:sp>
      <p:pic>
        <p:nvPicPr>
          <p:cNvPr id="6" name="图片 5"/>
          <p:cNvPicPr>
            <a:picLocks noChangeAspect="1"/>
          </p:cNvPicPr>
          <p:nvPr/>
        </p:nvPicPr>
        <p:blipFill>
          <a:blip r:embed="rId1"/>
          <a:stretch>
            <a:fillRect/>
          </a:stretch>
        </p:blipFill>
        <p:spPr>
          <a:xfrm>
            <a:off x="1091565" y="3808095"/>
            <a:ext cx="9034145" cy="2480310"/>
          </a:xfrm>
          <a:prstGeom prst="rect">
            <a:avLst/>
          </a:prstGeom>
        </p:spPr>
      </p:pic>
      <p:sp>
        <p:nvSpPr>
          <p:cNvPr id="2" name="标题 1"/>
          <p:cNvSpPr>
            <a:spLocks noGrp="1"/>
          </p:cNvSpPr>
          <p:nvPr>
            <p:ph type="title"/>
          </p:nvPr>
        </p:nvSpPr>
        <p:spPr>
          <a:xfrm>
            <a:off x="361950" y="105410"/>
            <a:ext cx="4942205" cy="599440"/>
          </a:xfrm>
        </p:spPr>
        <p:txBody>
          <a:bodyPr>
            <a:normAutofit fontScale="90000"/>
          </a:bodyPr>
          <a:p>
            <a:pPr algn="l"/>
            <a:r>
              <a:rPr lang="zh-CN" altLang="en-US">
                <a:sym typeface="+mn-ea"/>
              </a:rPr>
              <a:t>Hourglass </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13080" y="704850"/>
            <a:ext cx="10960100" cy="6337935"/>
          </a:xfrm>
        </p:spPr>
        <p:txBody>
          <a:bodyPr>
            <a:normAutofit lnSpcReduction="20000"/>
          </a:bodyPr>
          <a:p>
            <a:pPr>
              <a:lnSpc>
                <a:spcPct val="140000"/>
              </a:lnSpc>
            </a:pPr>
            <a:r>
              <a:rPr lang="zh-CN" altLang="en-US">
                <a:sym typeface="+mn-ea"/>
              </a:rPr>
              <a:t>沙漏网络中的白色方块表示的都是类似于 ResNet 中的残差模块 ，其作用是在保留原特征信息的同时进一步提取更深层次的特征，同时也能使得网络变得更深又不至于梯度消失。</a:t>
            </a:r>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p>
        </p:txBody>
      </p:sp>
      <p:pic>
        <p:nvPicPr>
          <p:cNvPr id="4" name="图片 3"/>
          <p:cNvPicPr>
            <a:picLocks noChangeAspect="1"/>
          </p:cNvPicPr>
          <p:nvPr/>
        </p:nvPicPr>
        <p:blipFill>
          <a:blip r:embed="rId1"/>
          <a:stretch>
            <a:fillRect/>
          </a:stretch>
        </p:blipFill>
        <p:spPr>
          <a:xfrm>
            <a:off x="5783580" y="2809240"/>
            <a:ext cx="6172200" cy="2686050"/>
          </a:xfrm>
          <a:prstGeom prst="rect">
            <a:avLst/>
          </a:prstGeom>
        </p:spPr>
      </p:pic>
      <p:sp>
        <p:nvSpPr>
          <p:cNvPr id="2" name="标题 1"/>
          <p:cNvSpPr>
            <a:spLocks noGrp="1"/>
          </p:cNvSpPr>
          <p:nvPr>
            <p:ph type="title"/>
          </p:nvPr>
        </p:nvSpPr>
        <p:spPr>
          <a:xfrm>
            <a:off x="361950" y="105410"/>
            <a:ext cx="2973705" cy="599440"/>
          </a:xfrm>
        </p:spPr>
        <p:txBody>
          <a:bodyPr>
            <a:normAutofit fontScale="90000"/>
          </a:bodyPr>
          <a:p>
            <a:pPr algn="l"/>
            <a:r>
              <a:rPr lang="zh-CN" altLang="en-US">
                <a:sym typeface="+mn-ea"/>
              </a:rPr>
              <a:t>Hourglass</a:t>
            </a:r>
            <a:endParaRPr lang="en-US" altLang="zh-CN"/>
          </a:p>
        </p:txBody>
      </p:sp>
      <p:pic>
        <p:nvPicPr>
          <p:cNvPr id="6" name="图片 5"/>
          <p:cNvPicPr>
            <a:picLocks noChangeAspect="1"/>
          </p:cNvPicPr>
          <p:nvPr/>
        </p:nvPicPr>
        <p:blipFill>
          <a:blip r:embed="rId2"/>
          <a:stretch>
            <a:fillRect/>
          </a:stretch>
        </p:blipFill>
        <p:spPr>
          <a:xfrm>
            <a:off x="234950" y="2729230"/>
            <a:ext cx="5300345" cy="19164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14020" y="550545"/>
            <a:ext cx="10515600" cy="5934710"/>
          </a:xfrm>
        </p:spPr>
        <p:txBody>
          <a:bodyPr/>
          <a:p>
            <a:r>
              <a:rPr lang="zh-CN" altLang="en-US" sz="2400"/>
              <a:t>像堆叠残差模块一样堆叠沙漏模块就得到了堆叠沙漏网络。</a:t>
            </a:r>
            <a:r>
              <a:rPr lang="en-US" altLang="zh-CN" sz="2400">
                <a:sym typeface="+mn-ea"/>
              </a:rPr>
              <a:t>当多个沙漏模块被堆放在网络中时，沙漏模块可以重新处理这些特性以捕获更高级别的信息。这些特性使得沙漏网络也成为目标检测的理想选择。</a:t>
            </a:r>
            <a:endParaRPr lang="zh-CN" altLang="en-US" sz="2400"/>
          </a:p>
          <a:p>
            <a:r>
              <a:rPr lang="zh-CN" altLang="en-US" sz="2400"/>
              <a:t>值得注意的是，</a:t>
            </a:r>
            <a:r>
              <a:rPr lang="zh-CN" altLang="en-US" sz="2400">
                <a:sym typeface="+mn-ea"/>
              </a:rPr>
              <a:t>沙漏网络</a:t>
            </a:r>
            <a:r>
              <a:rPr lang="zh-CN" altLang="en-US" sz="2400"/>
              <a:t>的输入和输出大小可以是一样的，也就是说在每个沙漏模块之后都可以进行最终结果的预测并计算损失，起到中间监督作用。另外，上层模块的预测结果也可以作为下层模块的输入，从而更好的帮助下层模块进行预测，因此预测结果也可以通过 1*1 的卷积重新加入到原来的特征中，进行由粗糙到细致的估计。</a:t>
            </a:r>
            <a:endParaRPr lang="zh-CN" altLang="en-US" sz="2400"/>
          </a:p>
          <a:p>
            <a:r>
              <a:rPr lang="zh-CN" altLang="en-US" sz="2400"/>
              <a:t>角点网络（</a:t>
            </a:r>
            <a:r>
              <a:rPr lang="en-US" altLang="zh-CN" sz="2400"/>
              <a:t>cornernet)</a:t>
            </a:r>
            <a:r>
              <a:rPr lang="zh-CN" altLang="en-US" sz="2400"/>
              <a:t>没有使用</a:t>
            </a:r>
            <a:r>
              <a:rPr lang="zh-CN" altLang="en-US" sz="2400">
                <a:sym typeface="+mn-ea"/>
              </a:rPr>
              <a:t>中间监督，因为</a:t>
            </a:r>
            <a:r>
              <a:rPr lang="zh-CN" altLang="en-US" sz="2400"/>
              <a:t>发现这</a:t>
            </a:r>
            <a:r>
              <a:rPr lang="zh-CN" altLang="en-US" sz="2400">
                <a:sym typeface="+mn-ea"/>
              </a:rPr>
              <a:t>会损害网络的表现。</a:t>
            </a:r>
            <a:endParaRPr lang="zh-CN" altLang="en-US" sz="2400">
              <a:sym typeface="+mn-ea"/>
            </a:endParaRPr>
          </a:p>
          <a:p>
            <a:pPr marL="0" indent="0">
              <a:buNone/>
            </a:pPr>
            <a:r>
              <a:rPr lang="zh-CN" altLang="en-US">
                <a:sym typeface="+mn-ea"/>
              </a:rPr>
              <a:t>                </a:t>
            </a:r>
            <a:r>
              <a:rPr lang="zh-CN" altLang="en-US"/>
              <a:t>人体姿态估计                                                      </a:t>
            </a:r>
            <a:endParaRPr lang="zh-CN" altLang="en-US"/>
          </a:p>
          <a:p>
            <a:pPr marL="0" indent="0">
              <a:buNone/>
            </a:pPr>
            <a:endParaRPr lang="zh-CN" altLang="en-US"/>
          </a:p>
        </p:txBody>
      </p:sp>
      <p:pic>
        <p:nvPicPr>
          <p:cNvPr id="4" name="图片 3"/>
          <p:cNvPicPr>
            <a:picLocks noChangeAspect="1"/>
          </p:cNvPicPr>
          <p:nvPr/>
        </p:nvPicPr>
        <p:blipFill>
          <a:blip r:embed="rId1"/>
          <a:srcRect t="11437"/>
          <a:stretch>
            <a:fillRect/>
          </a:stretch>
        </p:blipFill>
        <p:spPr>
          <a:xfrm>
            <a:off x="303530" y="4528185"/>
            <a:ext cx="5917565" cy="1957070"/>
          </a:xfrm>
          <a:prstGeom prst="rect">
            <a:avLst/>
          </a:prstGeom>
        </p:spPr>
      </p:pic>
      <p:graphicFrame>
        <p:nvGraphicFramePr>
          <p:cNvPr id="5" name="对象 4"/>
          <p:cNvGraphicFramePr/>
          <p:nvPr/>
        </p:nvGraphicFramePr>
        <p:xfrm>
          <a:off x="6344920" y="4623435"/>
          <a:ext cx="5671820" cy="924560"/>
        </p:xfrm>
        <a:graphic>
          <a:graphicData uri="http://schemas.openxmlformats.org/presentationml/2006/ole">
            <mc:AlternateContent xmlns:mc="http://schemas.openxmlformats.org/markup-compatibility/2006">
              <mc:Choice xmlns:v="urn:schemas-microsoft-com:vml" Requires="v">
                <p:oleObj spid="_x0000_s6" name="" r:id="rId2" imgW="5667375" imgH="923925" progId="Paint.Picture">
                  <p:embed/>
                </p:oleObj>
              </mc:Choice>
              <mc:Fallback>
                <p:oleObj name="" r:id="rId2" imgW="5667375" imgH="923925" progId="Paint.Picture">
                  <p:embed/>
                  <p:pic>
                    <p:nvPicPr>
                      <p:cNvPr id="0" name="图片 5"/>
                      <p:cNvPicPr/>
                      <p:nvPr/>
                    </p:nvPicPr>
                    <p:blipFill>
                      <a:blip r:embed="rId3"/>
                      <a:stretch>
                        <a:fillRect/>
                      </a:stretch>
                    </p:blipFill>
                    <p:spPr>
                      <a:xfrm>
                        <a:off x="6344920" y="4623435"/>
                        <a:ext cx="5671820" cy="924560"/>
                      </a:xfrm>
                      <a:prstGeom prst="rect">
                        <a:avLst/>
                      </a:prstGeom>
                    </p:spPr>
                  </p:pic>
                </p:oleObj>
              </mc:Fallback>
            </mc:AlternateContent>
          </a:graphicData>
        </a:graphic>
      </p:graphicFrame>
      <p:sp>
        <p:nvSpPr>
          <p:cNvPr id="2" name="标题 1"/>
          <p:cNvSpPr>
            <a:spLocks noGrp="1"/>
          </p:cNvSpPr>
          <p:nvPr>
            <p:ph type="title"/>
          </p:nvPr>
        </p:nvSpPr>
        <p:spPr>
          <a:xfrm>
            <a:off x="303530" y="30480"/>
            <a:ext cx="2973705" cy="599440"/>
          </a:xfrm>
        </p:spPr>
        <p:txBody>
          <a:bodyPr>
            <a:normAutofit fontScale="90000"/>
          </a:bodyPr>
          <a:p>
            <a:pPr algn="l"/>
            <a:r>
              <a:rPr lang="zh-CN" altLang="en-US">
                <a:sym typeface="+mn-ea"/>
              </a:rPr>
              <a:t>Hourglass</a:t>
            </a:r>
            <a:endParaRPr lang="en-US" altLang="zh-CN"/>
          </a:p>
        </p:txBody>
      </p:sp>
      <p:sp>
        <p:nvSpPr>
          <p:cNvPr id="7" name="文本框 6"/>
          <p:cNvSpPr txBox="1"/>
          <p:nvPr/>
        </p:nvSpPr>
        <p:spPr>
          <a:xfrm>
            <a:off x="8080375" y="3928745"/>
            <a:ext cx="2201545" cy="521970"/>
          </a:xfrm>
          <a:prstGeom prst="rect">
            <a:avLst/>
          </a:prstGeom>
          <a:noFill/>
        </p:spPr>
        <p:txBody>
          <a:bodyPr wrap="square" rtlCol="0">
            <a:spAutoFit/>
          </a:bodyPr>
          <a:p>
            <a:pPr algn="l">
              <a:buClrTx/>
              <a:buSzTx/>
              <a:buFontTx/>
            </a:pPr>
            <a:r>
              <a:rPr lang="zh-CN" altLang="en-US" sz="2800"/>
              <a:t>角点网络</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96215" y="207010"/>
            <a:ext cx="11842115" cy="6405880"/>
          </a:xfrm>
        </p:spPr>
        <p:txBody>
          <a:bodyPr/>
          <a:p>
            <a:r>
              <a:rPr lang="zh-CN" altLang="en-US">
                <a:sym typeface="+mn-ea"/>
              </a:rPr>
              <a:t>特征提取网络后，中心网络（CenterNet）提出了一个分支级联角点池化（cascade corner pooling ）来提取角点的特征。</a:t>
            </a:r>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r>
              <a:rPr lang="zh-CN" altLang="en-US">
                <a:sym typeface="+mn-ea"/>
              </a:rPr>
              <a:t>此池化从角点网络（</a:t>
            </a:r>
            <a:r>
              <a:rPr lang="en-US" altLang="zh-CN">
                <a:sym typeface="+mn-ea"/>
              </a:rPr>
              <a:t>cornernet</a:t>
            </a:r>
            <a:r>
              <a:rPr lang="zh-CN" altLang="en-US">
                <a:sym typeface="+mn-ea"/>
              </a:rPr>
              <a:t>）的角点池化（corner pooling ）改进而来。</a:t>
            </a:r>
            <a:endParaRPr lang="zh-CN" altLang="en-US"/>
          </a:p>
          <a:p>
            <a:endParaRPr lang="zh-CN" altLang="en-US"/>
          </a:p>
        </p:txBody>
      </p:sp>
      <p:graphicFrame>
        <p:nvGraphicFramePr>
          <p:cNvPr id="4" name="对象 3"/>
          <p:cNvGraphicFramePr/>
          <p:nvPr/>
        </p:nvGraphicFramePr>
        <p:xfrm>
          <a:off x="581025" y="4124960"/>
          <a:ext cx="10523855" cy="2487930"/>
        </p:xfrm>
        <a:graphic>
          <a:graphicData uri="http://schemas.openxmlformats.org/presentationml/2006/ole">
            <mc:AlternateContent xmlns:mc="http://schemas.openxmlformats.org/markup-compatibility/2006">
              <mc:Choice xmlns:v="urn:schemas-microsoft-com:vml" Requires="v">
                <p:oleObj spid="_x0000_s5" name="" r:id="rId1" imgW="10515600" imgH="2486025" progId="Paint.Picture">
                  <p:embed/>
                </p:oleObj>
              </mc:Choice>
              <mc:Fallback>
                <p:oleObj name="" r:id="rId1" imgW="10515600" imgH="2486025" progId="Paint.Picture">
                  <p:embed/>
                  <p:pic>
                    <p:nvPicPr>
                      <p:cNvPr id="0" name="图片 6"/>
                      <p:cNvPicPr/>
                      <p:nvPr/>
                    </p:nvPicPr>
                    <p:blipFill>
                      <a:blip r:embed="rId2"/>
                      <a:stretch>
                        <a:fillRect/>
                      </a:stretch>
                    </p:blipFill>
                    <p:spPr>
                      <a:xfrm>
                        <a:off x="581025" y="4124960"/>
                        <a:ext cx="10523855" cy="2487930"/>
                      </a:xfrm>
                      <a:prstGeom prst="rect">
                        <a:avLst/>
                      </a:prstGeom>
                    </p:spPr>
                  </p:pic>
                </p:oleObj>
              </mc:Fallback>
            </mc:AlternateContent>
          </a:graphicData>
        </a:graphic>
      </p:graphicFrame>
      <p:graphicFrame>
        <p:nvGraphicFramePr>
          <p:cNvPr id="8" name="对象 7"/>
          <p:cNvGraphicFramePr/>
          <p:nvPr/>
        </p:nvGraphicFramePr>
        <p:xfrm>
          <a:off x="459105" y="1015365"/>
          <a:ext cx="10514330" cy="2649855"/>
        </p:xfrm>
        <a:graphic>
          <a:graphicData uri="http://schemas.openxmlformats.org/presentationml/2006/ole">
            <mc:AlternateContent xmlns:mc="http://schemas.openxmlformats.org/markup-compatibility/2006">
              <mc:Choice xmlns:v="urn:schemas-microsoft-com:vml" Requires="v">
                <p:oleObj spid="_x0000_s9" name="" r:id="rId3" imgW="10506075" imgH="2647950" progId="Paint.Picture">
                  <p:embed/>
                </p:oleObj>
              </mc:Choice>
              <mc:Fallback>
                <p:oleObj name="" r:id="rId3" imgW="10506075" imgH="2647950" progId="Paint.Picture">
                  <p:embed/>
                  <p:pic>
                    <p:nvPicPr>
                      <p:cNvPr id="0" name="图片 8"/>
                      <p:cNvPicPr/>
                      <p:nvPr/>
                    </p:nvPicPr>
                    <p:blipFill>
                      <a:blip r:embed="rId4"/>
                      <a:stretch>
                        <a:fillRect/>
                      </a:stretch>
                    </p:blipFill>
                    <p:spPr>
                      <a:xfrm>
                        <a:off x="459105" y="1015365"/>
                        <a:ext cx="10514330" cy="2649855"/>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0815" y="142240"/>
            <a:ext cx="8204835" cy="667385"/>
          </a:xfrm>
        </p:spPr>
        <p:txBody>
          <a:bodyPr>
            <a:normAutofit fontScale="90000"/>
          </a:bodyPr>
          <a:p>
            <a:r>
              <a:rPr lang="en-US" altLang="zh-CN"/>
              <a:t>corner pooling</a:t>
            </a:r>
            <a:endParaRPr lang="en-US" altLang="zh-CN"/>
          </a:p>
        </p:txBody>
      </p:sp>
      <p:sp>
        <p:nvSpPr>
          <p:cNvPr id="3" name="内容占位符 2"/>
          <p:cNvSpPr>
            <a:spLocks noGrp="1"/>
          </p:cNvSpPr>
          <p:nvPr>
            <p:ph idx="1"/>
          </p:nvPr>
        </p:nvSpPr>
        <p:spPr>
          <a:xfrm>
            <a:off x="375920" y="883920"/>
            <a:ext cx="10515600" cy="5658485"/>
          </a:xfrm>
        </p:spPr>
        <p:txBody>
          <a:bodyPr>
            <a:normAutofit/>
          </a:bodyPr>
          <a:p>
            <a:r>
              <a:rPr lang="en-US" altLang="zh-CN"/>
              <a:t>目标边框的角点经常在目标物外，如下图所示。（自然界的大部分目标是没有边界框也不会有矩形的顶点）</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这种情况下，角点的位置不能通过局部特征来定位。角点处特征值表示不了目标。</a:t>
            </a:r>
            <a:endParaRPr lang="en-US" altLang="zh-CN"/>
          </a:p>
          <a:p>
            <a:endParaRPr lang="en-US" altLang="zh-CN"/>
          </a:p>
        </p:txBody>
      </p:sp>
      <p:pic>
        <p:nvPicPr>
          <p:cNvPr id="4" name="图片 3"/>
          <p:cNvPicPr>
            <a:picLocks noChangeAspect="1"/>
          </p:cNvPicPr>
          <p:nvPr/>
        </p:nvPicPr>
        <p:blipFill>
          <a:blip r:embed="rId1"/>
          <a:stretch>
            <a:fillRect/>
          </a:stretch>
        </p:blipFill>
        <p:spPr>
          <a:xfrm>
            <a:off x="175260" y="1821815"/>
            <a:ext cx="11841480" cy="27565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44780" y="219075"/>
            <a:ext cx="10379075" cy="735965"/>
          </a:xfrm>
        </p:spPr>
        <p:txBody>
          <a:bodyPr>
            <a:normAutofit fontScale="90000"/>
          </a:bodyPr>
          <a:p>
            <a:r>
              <a:rPr lang="en-US" altLang="zh-CN">
                <a:sym typeface="+mn-ea"/>
              </a:rPr>
              <a:t>corner pooling</a:t>
            </a:r>
            <a:br>
              <a:rPr lang="en-US" altLang="zh-CN"/>
            </a:br>
            <a:endParaRPr lang="zh-CN" altLang="en-US"/>
          </a:p>
        </p:txBody>
      </p:sp>
      <p:sp>
        <p:nvSpPr>
          <p:cNvPr id="3" name="内容占位符 2"/>
          <p:cNvSpPr>
            <a:spLocks noGrp="1"/>
          </p:cNvSpPr>
          <p:nvPr>
            <p:ph idx="1"/>
          </p:nvPr>
        </p:nvSpPr>
        <p:spPr>
          <a:xfrm>
            <a:off x="324485" y="541655"/>
            <a:ext cx="11499850" cy="6301740"/>
          </a:xfrm>
        </p:spPr>
        <p:txBody>
          <a:bodyPr>
            <a:normAutofit fontScale="80000"/>
          </a:bodyPr>
          <a:p>
            <a:pPr>
              <a:lnSpc>
                <a:spcPct val="120000"/>
              </a:lnSpc>
            </a:pPr>
            <a:r>
              <a:rPr lang="zh-CN" altLang="en-US"/>
              <a:t>为了查看一个像素点是否为左上点，我们需要从此点开始水平向右查看到物体的顶部，垂直向下查看到物体的左边。（右下点类似，从此点开始水平向左查看到物体的底部，垂直向上查看到物体的右边。）</a:t>
            </a:r>
            <a:endParaRPr lang="zh-CN" altLang="en-US"/>
          </a:p>
          <a:p>
            <a:pPr>
              <a:lnSpc>
                <a:spcPct val="120000"/>
              </a:lnSpc>
            </a:pPr>
            <a:endParaRPr lang="zh-CN" altLang="en-US"/>
          </a:p>
          <a:p>
            <a:pPr marL="3657600" lvl="8" indent="0">
              <a:lnSpc>
                <a:spcPct val="120000"/>
              </a:lnSpc>
              <a:buNone/>
            </a:pPr>
            <a:r>
              <a:rPr lang="zh-CN" altLang="en-US"/>
              <a:t>           </a:t>
            </a:r>
            <a:endParaRPr lang="zh-CN" altLang="en-US"/>
          </a:p>
          <a:p>
            <a:pPr>
              <a:lnSpc>
                <a:spcPct val="120000"/>
              </a:lnSpc>
            </a:pPr>
            <a:endParaRPr lang="zh-CN" altLang="en-US"/>
          </a:p>
          <a:p>
            <a:pPr>
              <a:lnSpc>
                <a:spcPct val="120000"/>
              </a:lnSpc>
            </a:pPr>
            <a:endParaRPr lang="zh-CN" altLang="en-US"/>
          </a:p>
          <a:p>
            <a:pPr>
              <a:lnSpc>
                <a:spcPct val="120000"/>
              </a:lnSpc>
            </a:pPr>
            <a:endParaRPr lang="zh-CN" altLang="en-US"/>
          </a:p>
          <a:p>
            <a:pPr>
              <a:lnSpc>
                <a:spcPct val="120000"/>
              </a:lnSpc>
            </a:pPr>
            <a:endParaRPr lang="zh-CN" altLang="en-US"/>
          </a:p>
          <a:p>
            <a:pPr>
              <a:lnSpc>
                <a:spcPct val="120000"/>
              </a:lnSpc>
            </a:pPr>
            <a:endParaRPr lang="zh-CN" altLang="en-US"/>
          </a:p>
          <a:p>
            <a:pPr>
              <a:lnSpc>
                <a:spcPct val="120000"/>
              </a:lnSpc>
            </a:pPr>
            <a:r>
              <a:rPr lang="zh-CN" altLang="en-US"/>
              <a:t>以上图左上点为例，考虑到左上角角点的右边有目标顶端的特征信息（第一张图的头顶），左上角角点的下边有目标左侧的特征信息（第一张图的手），因此如果左上角角点经过池化操作后能有这两个信息，那么就有利于该点的预测。</a:t>
            </a:r>
            <a:endParaRPr lang="zh-CN" altLang="en-US"/>
          </a:p>
        </p:txBody>
      </p:sp>
      <p:pic>
        <p:nvPicPr>
          <p:cNvPr id="4" name="图片 3"/>
          <p:cNvPicPr>
            <a:picLocks noChangeAspect="1"/>
          </p:cNvPicPr>
          <p:nvPr/>
        </p:nvPicPr>
        <p:blipFill>
          <a:blip r:embed="rId1"/>
          <a:srcRect t="2764" r="65208"/>
          <a:stretch>
            <a:fillRect/>
          </a:stretch>
        </p:blipFill>
        <p:spPr>
          <a:xfrm>
            <a:off x="589915" y="2088515"/>
            <a:ext cx="4119880" cy="26803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28600" y="95250"/>
            <a:ext cx="6569075" cy="655320"/>
          </a:xfrm>
        </p:spPr>
        <p:txBody>
          <a:bodyPr>
            <a:normAutofit fontScale="90000"/>
          </a:bodyPr>
          <a:p>
            <a:r>
              <a:rPr lang="en-US" altLang="zh-CN">
                <a:sym typeface="+mn-ea"/>
              </a:rPr>
              <a:t>corner pooling</a:t>
            </a:r>
            <a:endParaRPr lang="zh-CN" altLang="en-US"/>
          </a:p>
        </p:txBody>
      </p:sp>
      <p:sp>
        <p:nvSpPr>
          <p:cNvPr id="3" name="内容占位符 2"/>
          <p:cNvSpPr>
            <a:spLocks noGrp="1"/>
          </p:cNvSpPr>
          <p:nvPr>
            <p:ph idx="1"/>
          </p:nvPr>
        </p:nvSpPr>
        <p:spPr>
          <a:xfrm>
            <a:off x="506730" y="750570"/>
            <a:ext cx="11395075" cy="5597525"/>
          </a:xfrm>
        </p:spPr>
        <p:txBody>
          <a:bodyPr/>
          <a:p>
            <a:r>
              <a:rPr lang="zh-CN" altLang="en-US"/>
              <a:t>为了达到这个目的，</a:t>
            </a:r>
            <a:r>
              <a:rPr lang="zh-CN" altLang="en-US">
                <a:sym typeface="+mn-ea"/>
              </a:rPr>
              <a:t>角点网络（</a:t>
            </a:r>
            <a:r>
              <a:rPr lang="en-US" altLang="zh-CN">
                <a:sym typeface="+mn-ea"/>
              </a:rPr>
              <a:t>cornernet</a:t>
            </a:r>
            <a:r>
              <a:rPr lang="zh-CN" altLang="en-US">
                <a:sym typeface="+mn-ea"/>
              </a:rPr>
              <a:t>）</a:t>
            </a:r>
            <a:r>
              <a:rPr lang="zh-CN" altLang="en-US"/>
              <a:t>设计了一种新型的池化层</a:t>
            </a:r>
            <a:r>
              <a:rPr lang="zh-CN" altLang="en-US">
                <a:sym typeface="+mn-ea"/>
              </a:rPr>
              <a:t>（pooling）</a:t>
            </a:r>
            <a:r>
              <a:rPr lang="zh-CN" altLang="en-US"/>
              <a:t>，角点池化（corner pooling）。</a:t>
            </a:r>
            <a:endParaRPr lang="zh-CN" altLang="en-US"/>
          </a:p>
          <a:p>
            <a:r>
              <a:rPr lang="zh-CN" altLang="en-US"/>
              <a:t>Corner pooling示例图如下</a:t>
            </a:r>
            <a:endParaRPr lang="zh-CN" altLang="en-US"/>
          </a:p>
          <a:p>
            <a:endParaRPr lang="zh-CN" altLang="en-US"/>
          </a:p>
        </p:txBody>
      </p:sp>
      <p:graphicFrame>
        <p:nvGraphicFramePr>
          <p:cNvPr id="7" name="对象 6"/>
          <p:cNvGraphicFramePr/>
          <p:nvPr/>
        </p:nvGraphicFramePr>
        <p:xfrm>
          <a:off x="228600" y="2409190"/>
          <a:ext cx="5690870" cy="3212465"/>
        </p:xfrm>
        <a:graphic>
          <a:graphicData uri="http://schemas.openxmlformats.org/presentationml/2006/ole">
            <mc:AlternateContent xmlns:mc="http://schemas.openxmlformats.org/markup-compatibility/2006">
              <mc:Choice xmlns:v="urn:schemas-microsoft-com:vml" Requires="v">
                <p:oleObj spid="_x0000_s8" name="" r:id="rId1" imgW="5686425" imgH="3209925" progId="Paint.Picture">
                  <p:embed/>
                </p:oleObj>
              </mc:Choice>
              <mc:Fallback>
                <p:oleObj name="" r:id="rId1" imgW="5686425" imgH="3209925" progId="Paint.Picture">
                  <p:embed/>
                  <p:pic>
                    <p:nvPicPr>
                      <p:cNvPr id="0" name="图片 7"/>
                      <p:cNvPicPr/>
                      <p:nvPr/>
                    </p:nvPicPr>
                    <p:blipFill>
                      <a:blip r:embed="rId2"/>
                      <a:stretch>
                        <a:fillRect/>
                      </a:stretch>
                    </p:blipFill>
                    <p:spPr>
                      <a:xfrm>
                        <a:off x="228600" y="2409190"/>
                        <a:ext cx="5690870" cy="3212465"/>
                      </a:xfrm>
                      <a:prstGeom prst="rect">
                        <a:avLst/>
                      </a:prstGeom>
                    </p:spPr>
                  </p:pic>
                </p:oleObj>
              </mc:Fallback>
            </mc:AlternateContent>
          </a:graphicData>
        </a:graphic>
      </p:graphicFrame>
      <p:graphicFrame>
        <p:nvGraphicFramePr>
          <p:cNvPr id="9" name="对象 8"/>
          <p:cNvGraphicFramePr/>
          <p:nvPr/>
        </p:nvGraphicFramePr>
        <p:xfrm>
          <a:off x="6163310" y="2409190"/>
          <a:ext cx="5738495" cy="3202940"/>
        </p:xfrm>
        <a:graphic>
          <a:graphicData uri="http://schemas.openxmlformats.org/presentationml/2006/ole">
            <mc:AlternateContent xmlns:mc="http://schemas.openxmlformats.org/markup-compatibility/2006">
              <mc:Choice xmlns:v="urn:schemas-microsoft-com:vml" Requires="v">
                <p:oleObj spid="_x0000_s10" name="" r:id="rId3" imgW="5734050" imgH="3200400" progId="Paint.Picture">
                  <p:embed/>
                </p:oleObj>
              </mc:Choice>
              <mc:Fallback>
                <p:oleObj name="" r:id="rId3" imgW="5734050" imgH="3200400" progId="Paint.Picture">
                  <p:embed/>
                  <p:pic>
                    <p:nvPicPr>
                      <p:cNvPr id="0" name="图片 9"/>
                      <p:cNvPicPr/>
                      <p:nvPr/>
                    </p:nvPicPr>
                    <p:blipFill>
                      <a:blip r:embed="rId4"/>
                      <a:stretch>
                        <a:fillRect/>
                      </a:stretch>
                    </p:blipFill>
                    <p:spPr>
                      <a:xfrm>
                        <a:off x="6163310" y="2409190"/>
                        <a:ext cx="5738495" cy="320294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1760" y="260985"/>
            <a:ext cx="3375025" cy="726440"/>
          </a:xfrm>
        </p:spPr>
        <p:txBody>
          <a:bodyPr>
            <a:normAutofit fontScale="90000"/>
          </a:bodyPr>
          <a:p>
            <a:r>
              <a:rPr lang="en-US" altLang="zh-CN">
                <a:sym typeface="+mn-ea"/>
              </a:rPr>
              <a:t>corner pooling</a:t>
            </a:r>
            <a:br>
              <a:rPr lang="zh-CN" altLang="en-US"/>
            </a:br>
            <a:endParaRPr lang="zh-CN" altLang="en-US"/>
          </a:p>
        </p:txBody>
      </p:sp>
      <p:sp>
        <p:nvSpPr>
          <p:cNvPr id="3" name="内容占位符 2"/>
          <p:cNvSpPr>
            <a:spLocks noGrp="1"/>
          </p:cNvSpPr>
          <p:nvPr>
            <p:ph idx="1"/>
          </p:nvPr>
        </p:nvSpPr>
        <p:spPr>
          <a:xfrm>
            <a:off x="179070" y="678180"/>
            <a:ext cx="11774170" cy="5892165"/>
          </a:xfrm>
        </p:spPr>
        <p:txBody>
          <a:bodyPr>
            <a:normAutofit/>
          </a:bodyPr>
          <a:p>
            <a:r>
              <a:rPr lang="zh-CN" altLang="en-US" sz="2000"/>
              <a:t>以左上角点池化为例，输入两个feature maps，对第一个Feature map，每一个像素点位置的下方进行max pool操作，对第二个feature map，每一个像素点位置的右侧进行max pool，最后将二者的结果进行相加处理（特征融合），得到该点位置的特征值。如下示例图和网络结构图</a:t>
            </a:r>
            <a:endParaRPr lang="zh-CN" altLang="en-US" sz="2000"/>
          </a:p>
          <a:p>
            <a:endParaRPr lang="zh-CN" altLang="en-US" sz="2000"/>
          </a:p>
        </p:txBody>
      </p:sp>
      <p:graphicFrame>
        <p:nvGraphicFramePr>
          <p:cNvPr id="7" name="对象 6"/>
          <p:cNvGraphicFramePr/>
          <p:nvPr/>
        </p:nvGraphicFramePr>
        <p:xfrm>
          <a:off x="471170" y="2047875"/>
          <a:ext cx="4543425" cy="3153410"/>
        </p:xfrm>
        <a:graphic>
          <a:graphicData uri="http://schemas.openxmlformats.org/presentationml/2006/ole">
            <mc:AlternateContent xmlns:mc="http://schemas.openxmlformats.org/markup-compatibility/2006">
              <mc:Choice xmlns:v="urn:schemas-microsoft-com:vml" Requires="v">
                <p:oleObj spid="_x0000_s8" name="" r:id="rId1" imgW="5686425" imgH="3209925" progId="Paint.Picture">
                  <p:embed/>
                </p:oleObj>
              </mc:Choice>
              <mc:Fallback>
                <p:oleObj name="" r:id="rId1" imgW="5686425" imgH="3209925" progId="Paint.Picture">
                  <p:embed/>
                  <p:pic>
                    <p:nvPicPr>
                      <p:cNvPr id="0" name="图片 7"/>
                      <p:cNvPicPr/>
                      <p:nvPr/>
                    </p:nvPicPr>
                    <p:blipFill>
                      <a:blip r:embed="rId2"/>
                      <a:stretch>
                        <a:fillRect/>
                      </a:stretch>
                    </p:blipFill>
                    <p:spPr>
                      <a:xfrm>
                        <a:off x="471170" y="2047875"/>
                        <a:ext cx="4543425" cy="3153410"/>
                      </a:xfrm>
                      <a:prstGeom prst="rect">
                        <a:avLst/>
                      </a:prstGeom>
                    </p:spPr>
                  </p:pic>
                </p:oleObj>
              </mc:Fallback>
            </mc:AlternateContent>
          </a:graphicData>
        </a:graphic>
      </p:graphicFrame>
      <p:graphicFrame>
        <p:nvGraphicFramePr>
          <p:cNvPr id="9" name="对象 8"/>
          <p:cNvGraphicFramePr/>
          <p:nvPr/>
        </p:nvGraphicFramePr>
        <p:xfrm>
          <a:off x="5954395" y="2113915"/>
          <a:ext cx="2895600" cy="2630805"/>
        </p:xfrm>
        <a:graphic>
          <a:graphicData uri="http://schemas.openxmlformats.org/presentationml/2006/ole">
            <mc:AlternateContent xmlns:mc="http://schemas.openxmlformats.org/markup-compatibility/2006">
              <mc:Choice xmlns:v="urn:schemas-microsoft-com:vml" Requires="v">
                <p:oleObj spid="_x0000_s10" name="" r:id="rId3" imgW="4333875" imgH="4238625" progId="Paint.Picture">
                  <p:embed/>
                </p:oleObj>
              </mc:Choice>
              <mc:Fallback>
                <p:oleObj name="" r:id="rId3" imgW="4333875" imgH="4238625" progId="Paint.Picture">
                  <p:embed/>
                  <p:pic>
                    <p:nvPicPr>
                      <p:cNvPr id="0" name="图片 6"/>
                      <p:cNvPicPr/>
                      <p:nvPr/>
                    </p:nvPicPr>
                    <p:blipFill>
                      <a:blip r:embed="rId4"/>
                      <a:stretch>
                        <a:fillRect/>
                      </a:stretch>
                    </p:blipFill>
                    <p:spPr>
                      <a:xfrm>
                        <a:off x="5954395" y="2113915"/>
                        <a:ext cx="2895600" cy="2630805"/>
                      </a:xfrm>
                      <a:prstGeom prst="rect">
                        <a:avLst/>
                      </a:prstGeom>
                    </p:spPr>
                  </p:pic>
                </p:oleObj>
              </mc:Fallback>
            </mc:AlternateContent>
          </a:graphicData>
        </a:graphic>
      </p:graphicFrame>
      <p:graphicFrame>
        <p:nvGraphicFramePr>
          <p:cNvPr id="11" name="对象 10"/>
          <p:cNvGraphicFramePr/>
          <p:nvPr/>
        </p:nvGraphicFramePr>
        <p:xfrm>
          <a:off x="9273223" y="3576320"/>
          <a:ext cx="1030605" cy="991235"/>
        </p:xfrm>
        <a:graphic>
          <a:graphicData uri="http://schemas.openxmlformats.org/presentationml/2006/ole">
            <mc:AlternateContent xmlns:mc="http://schemas.openxmlformats.org/markup-compatibility/2006">
              <mc:Choice xmlns:v="urn:schemas-microsoft-com:vml" Requires="v">
                <p:oleObj spid="_x0000_s12" name="" r:id="rId5" imgW="1028700" imgH="990600" progId="Paint.Picture">
                  <p:embed/>
                </p:oleObj>
              </mc:Choice>
              <mc:Fallback>
                <p:oleObj name="" r:id="rId5" imgW="1028700" imgH="990600" progId="Paint.Picture">
                  <p:embed/>
                  <p:pic>
                    <p:nvPicPr>
                      <p:cNvPr id="0" name="图片 8"/>
                      <p:cNvPicPr/>
                      <p:nvPr/>
                    </p:nvPicPr>
                    <p:blipFill>
                      <a:blip r:embed="rId6"/>
                      <a:stretch>
                        <a:fillRect/>
                      </a:stretch>
                    </p:blipFill>
                    <p:spPr>
                      <a:xfrm>
                        <a:off x="9273223" y="3576320"/>
                        <a:ext cx="1030605" cy="991235"/>
                      </a:xfrm>
                      <a:prstGeom prst="rect">
                        <a:avLst/>
                      </a:prstGeom>
                    </p:spPr>
                  </p:pic>
                </p:oleObj>
              </mc:Fallback>
            </mc:AlternateContent>
          </a:graphicData>
        </a:graphic>
      </p:graphicFrame>
      <p:graphicFrame>
        <p:nvGraphicFramePr>
          <p:cNvPr id="4" name="对象 3"/>
          <p:cNvGraphicFramePr/>
          <p:nvPr/>
        </p:nvGraphicFramePr>
        <p:xfrm>
          <a:off x="10304145" y="3185795"/>
          <a:ext cx="504825" cy="1381760"/>
        </p:xfrm>
        <a:graphic>
          <a:graphicData uri="http://schemas.openxmlformats.org/presentationml/2006/ole">
            <mc:AlternateContent xmlns:mc="http://schemas.openxmlformats.org/markup-compatibility/2006">
              <mc:Choice xmlns:v="urn:schemas-microsoft-com:vml" Requires="v">
                <p:oleObj spid="_x0000_s5" name="" r:id="rId7" imgW="504825" imgH="1381125" progId="Paint.Picture">
                  <p:embed/>
                </p:oleObj>
              </mc:Choice>
              <mc:Fallback>
                <p:oleObj name="" r:id="rId7" imgW="504825" imgH="1381125" progId="Paint.Picture">
                  <p:embed/>
                  <p:pic>
                    <p:nvPicPr>
                      <p:cNvPr id="0" name="图片 4"/>
                      <p:cNvPicPr/>
                      <p:nvPr/>
                    </p:nvPicPr>
                    <p:blipFill>
                      <a:blip r:embed="rId8"/>
                      <a:stretch>
                        <a:fillRect/>
                      </a:stretch>
                    </p:blipFill>
                    <p:spPr>
                      <a:xfrm>
                        <a:off x="10304145" y="3185795"/>
                        <a:ext cx="504825" cy="138176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2700" y="47625"/>
            <a:ext cx="3404235" cy="793115"/>
          </a:xfrm>
        </p:spPr>
        <p:txBody>
          <a:bodyPr>
            <a:normAutofit fontScale="90000"/>
          </a:bodyPr>
          <a:p>
            <a:r>
              <a:rPr lang="en-US" altLang="zh-CN">
                <a:sym typeface="+mn-ea"/>
              </a:rPr>
              <a:t>corner pooling</a:t>
            </a:r>
            <a:endParaRPr lang="zh-CN" altLang="en-US"/>
          </a:p>
        </p:txBody>
      </p:sp>
      <p:sp>
        <p:nvSpPr>
          <p:cNvPr id="3" name="内容占位符 2"/>
          <p:cNvSpPr>
            <a:spLocks noGrp="1"/>
          </p:cNvSpPr>
          <p:nvPr>
            <p:ph idx="1"/>
          </p:nvPr>
        </p:nvSpPr>
        <p:spPr>
          <a:xfrm>
            <a:off x="63500" y="593725"/>
            <a:ext cx="11886565" cy="4351655"/>
          </a:xfrm>
        </p:spPr>
        <p:txBody>
          <a:bodyPr/>
          <a:p>
            <a:r>
              <a:rPr lang="zh-CN" altLang="en-US">
                <a:sym typeface="+mn-ea"/>
              </a:rPr>
              <a:t>具体地说，假设设输入特征图为</a:t>
            </a:r>
            <a:r>
              <a:rPr lang="en-US" altLang="zh-CN">
                <a:sym typeface="+mn-ea"/>
              </a:rPr>
              <a:t>f</a:t>
            </a:r>
            <a:r>
              <a:rPr lang="en-US" altLang="zh-CN" baseline="-25000">
                <a:sym typeface="+mn-ea"/>
              </a:rPr>
              <a:t>t</a:t>
            </a:r>
            <a:r>
              <a:rPr lang="zh-CN" altLang="en-US">
                <a:sym typeface="+mn-ea"/>
              </a:rPr>
              <a:t>和</a:t>
            </a:r>
            <a:r>
              <a:rPr lang="en-US" altLang="zh-CN">
                <a:sym typeface="+mn-ea"/>
              </a:rPr>
              <a:t>f</a:t>
            </a:r>
            <a:r>
              <a:rPr lang="en-US" altLang="zh-CN" baseline="-25000">
                <a:sym typeface="+mn-ea"/>
              </a:rPr>
              <a:t>l</a:t>
            </a:r>
            <a:r>
              <a:rPr lang="zh-CN" altLang="en-US">
                <a:sym typeface="+mn-ea"/>
              </a:rPr>
              <a:t>，</a:t>
            </a:r>
            <a:r>
              <a:rPr lang="en-US" altLang="zh-CN">
                <a:sym typeface="+mn-ea"/>
              </a:rPr>
              <a:t>f</a:t>
            </a:r>
            <a:r>
              <a:rPr lang="en-US" altLang="zh-CN" baseline="-25000">
                <a:sym typeface="+mn-ea"/>
              </a:rPr>
              <a:t>tij</a:t>
            </a:r>
            <a:r>
              <a:rPr lang="zh-CN" altLang="en-US">
                <a:sym typeface="+mn-ea"/>
              </a:rPr>
              <a:t>和</a:t>
            </a:r>
            <a:r>
              <a:rPr lang="en-US" altLang="zh-CN">
                <a:sym typeface="+mn-ea"/>
              </a:rPr>
              <a:t>f</a:t>
            </a:r>
            <a:r>
              <a:rPr lang="en-US" altLang="zh-CN" baseline="-25000">
                <a:sym typeface="+mn-ea"/>
              </a:rPr>
              <a:t>lij</a:t>
            </a:r>
            <a:r>
              <a:rPr lang="zh-CN" altLang="en-US">
                <a:sym typeface="+mn-ea"/>
              </a:rPr>
              <a:t>分别表示在</a:t>
            </a:r>
            <a:r>
              <a:rPr lang="en-US" altLang="zh-CN">
                <a:sym typeface="+mn-ea"/>
              </a:rPr>
              <a:t>f</a:t>
            </a:r>
            <a:r>
              <a:rPr lang="en-US" altLang="zh-CN" baseline="-25000">
                <a:sym typeface="+mn-ea"/>
              </a:rPr>
              <a:t>t</a:t>
            </a:r>
            <a:r>
              <a:rPr lang="zh-CN" altLang="en-US">
                <a:sym typeface="+mn-ea"/>
              </a:rPr>
              <a:t>和</a:t>
            </a:r>
            <a:r>
              <a:rPr lang="en-US" altLang="zh-CN">
                <a:sym typeface="+mn-ea"/>
              </a:rPr>
              <a:t>f</a:t>
            </a:r>
            <a:r>
              <a:rPr lang="en-US" altLang="zh-CN" baseline="-25000">
                <a:sym typeface="+mn-ea"/>
              </a:rPr>
              <a:t>l</a:t>
            </a:r>
            <a:r>
              <a:rPr lang="zh-CN" altLang="en-US">
                <a:sym typeface="+mn-ea"/>
              </a:rPr>
              <a:t>中位置为</a:t>
            </a:r>
            <a:r>
              <a:rPr lang="en-US" altLang="zh-CN">
                <a:sym typeface="+mn-ea"/>
              </a:rPr>
              <a:t>(i,j)</a:t>
            </a:r>
            <a:r>
              <a:rPr lang="zh-CN" altLang="en-US">
                <a:sym typeface="+mn-ea"/>
              </a:rPr>
              <a:t>的特征值，特征图的宽高分别用W和H表示，接下来要确定图中红色点（坐标假设是(i,j)）是否为角点，那么池化层就要计算(i,j)到(i,H)的最大值</a:t>
            </a:r>
            <a:r>
              <a:rPr lang="en-US" altLang="zh-CN">
                <a:sym typeface="+mn-ea"/>
              </a:rPr>
              <a:t>t</a:t>
            </a:r>
            <a:r>
              <a:rPr lang="en-US" altLang="zh-CN" baseline="-25000">
                <a:sym typeface="+mn-ea"/>
              </a:rPr>
              <a:t>ij</a:t>
            </a:r>
            <a:r>
              <a:rPr lang="zh-CN" altLang="en-US">
                <a:sym typeface="+mn-ea"/>
              </a:rPr>
              <a:t>（对应</a:t>
            </a:r>
            <a:r>
              <a:rPr lang="en-US" altLang="zh-CN">
                <a:sym typeface="+mn-ea"/>
              </a:rPr>
              <a:t>top pooling</a:t>
            </a:r>
            <a:r>
              <a:rPr lang="zh-CN" altLang="en-US">
                <a:sym typeface="+mn-ea"/>
              </a:rPr>
              <a:t>），类似于找到左侧手信息；同时计算(i,j)到(W,j)的最大值</a:t>
            </a:r>
            <a:r>
              <a:rPr lang="en-US" altLang="zh-CN">
                <a:sym typeface="+mn-ea"/>
              </a:rPr>
              <a:t>l</a:t>
            </a:r>
            <a:r>
              <a:rPr lang="en-US" altLang="zh-CN" baseline="-25000">
                <a:sym typeface="+mn-ea"/>
              </a:rPr>
              <a:t>ij</a:t>
            </a:r>
            <a:r>
              <a:rPr lang="zh-CN" altLang="en-US">
                <a:sym typeface="+mn-ea"/>
              </a:rPr>
              <a:t>（对应</a:t>
            </a:r>
            <a:r>
              <a:rPr lang="en-US" altLang="zh-CN">
                <a:sym typeface="+mn-ea"/>
              </a:rPr>
              <a:t>left pooling</a:t>
            </a:r>
            <a:r>
              <a:rPr lang="zh-CN" altLang="en-US">
                <a:sym typeface="+mn-ea"/>
              </a:rPr>
              <a:t>），类似于找到头顶信息，然后将这两个最大值相加得到(i,j)点的值（对应蓝色点）。（右下角点的corner pooling操作类似，只不过计算最大值变成从(0,j)到(i,j)和从(i,0)到(i,j)）。图片公式如下</a:t>
            </a:r>
            <a:endParaRPr lang="zh-CN" altLang="en-US"/>
          </a:p>
          <a:p>
            <a:endParaRPr lang="zh-CN" altLang="en-US"/>
          </a:p>
        </p:txBody>
      </p:sp>
      <p:pic>
        <p:nvPicPr>
          <p:cNvPr id="6" name="图片 5"/>
          <p:cNvPicPr>
            <a:picLocks noChangeAspect="1"/>
          </p:cNvPicPr>
          <p:nvPr/>
        </p:nvPicPr>
        <p:blipFill>
          <a:blip r:embed="rId1"/>
          <a:srcRect t="2764" r="65208"/>
          <a:stretch>
            <a:fillRect/>
          </a:stretch>
        </p:blipFill>
        <p:spPr>
          <a:xfrm>
            <a:off x="8086725" y="3776345"/>
            <a:ext cx="4119880" cy="2680335"/>
          </a:xfrm>
          <a:prstGeom prst="rect">
            <a:avLst/>
          </a:prstGeom>
        </p:spPr>
      </p:pic>
      <p:graphicFrame>
        <p:nvGraphicFramePr>
          <p:cNvPr id="12" name="对象 11">
            <a:hlinkClick r:id="" action="ppaction://ole?verb="/>
          </p:cNvPr>
          <p:cNvGraphicFramePr>
            <a:graphicFrameLocks noChangeAspect="1"/>
          </p:cNvGraphicFramePr>
          <p:nvPr/>
        </p:nvGraphicFramePr>
        <p:xfrm>
          <a:off x="4760595" y="3776345"/>
          <a:ext cx="3228340" cy="817880"/>
        </p:xfrm>
        <a:graphic>
          <a:graphicData uri="http://schemas.openxmlformats.org/presentationml/2006/ole">
            <mc:AlternateContent xmlns:mc="http://schemas.openxmlformats.org/markup-compatibility/2006">
              <mc:Choice xmlns:v="urn:schemas-microsoft-com:vml" Requires="v">
                <p:oleObj spid="_x0000_s13" name="" r:id="rId2" imgW="1905000" imgH="482600" progId="Equation.KSEE3">
                  <p:embed/>
                </p:oleObj>
              </mc:Choice>
              <mc:Fallback>
                <p:oleObj name="" r:id="rId2" imgW="1905000" imgH="482600" progId="Equation.KSEE3">
                  <p:embed/>
                  <p:pic>
                    <p:nvPicPr>
                      <p:cNvPr id="0" name="图片 1024"/>
                      <p:cNvPicPr/>
                      <p:nvPr/>
                    </p:nvPicPr>
                    <p:blipFill>
                      <a:blip r:embed="rId3"/>
                      <a:stretch>
                        <a:fillRect/>
                      </a:stretch>
                    </p:blipFill>
                    <p:spPr>
                      <a:xfrm>
                        <a:off x="4760595" y="3776345"/>
                        <a:ext cx="3228340" cy="81788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4760595" y="4594225"/>
          <a:ext cx="3326130" cy="842645"/>
        </p:xfrm>
        <a:graphic>
          <a:graphicData uri="http://schemas.openxmlformats.org/presentationml/2006/ole">
            <mc:AlternateContent xmlns:mc="http://schemas.openxmlformats.org/markup-compatibility/2006">
              <mc:Choice xmlns:v="urn:schemas-microsoft-com:vml" Requires="v">
                <p:oleObj spid="_x0000_s5" name="" r:id="rId4" imgW="1905000" imgH="482600" progId="Equation.KSEE3">
                  <p:embed/>
                </p:oleObj>
              </mc:Choice>
              <mc:Fallback>
                <p:oleObj name="" r:id="rId4" imgW="1905000" imgH="482600" progId="Equation.KSEE3">
                  <p:embed/>
                  <p:pic>
                    <p:nvPicPr>
                      <p:cNvPr id="0" name="图片 1024"/>
                      <p:cNvPicPr/>
                      <p:nvPr/>
                    </p:nvPicPr>
                    <p:blipFill>
                      <a:blip r:embed="rId3"/>
                      <a:stretch>
                        <a:fillRect/>
                      </a:stretch>
                    </p:blipFill>
                    <p:spPr>
                      <a:xfrm>
                        <a:off x="4760595" y="4594225"/>
                        <a:ext cx="3326130" cy="842645"/>
                      </a:xfrm>
                      <a:prstGeom prst="rect">
                        <a:avLst/>
                      </a:prstGeom>
                    </p:spPr>
                  </p:pic>
                </p:oleObj>
              </mc:Fallback>
            </mc:AlternateContent>
          </a:graphicData>
        </a:graphic>
      </p:graphicFrame>
      <p:graphicFrame>
        <p:nvGraphicFramePr>
          <p:cNvPr id="7" name="对象 6"/>
          <p:cNvGraphicFramePr/>
          <p:nvPr/>
        </p:nvGraphicFramePr>
        <p:xfrm>
          <a:off x="63500" y="3698875"/>
          <a:ext cx="4543425" cy="3153410"/>
        </p:xfrm>
        <a:graphic>
          <a:graphicData uri="http://schemas.openxmlformats.org/presentationml/2006/ole">
            <mc:AlternateContent xmlns:mc="http://schemas.openxmlformats.org/markup-compatibility/2006">
              <mc:Choice xmlns:v="urn:schemas-microsoft-com:vml" Requires="v">
                <p:oleObj spid="_x0000_s8" name="" r:id="rId5" imgW="5686425" imgH="3209925" progId="Paint.Picture">
                  <p:embed/>
                </p:oleObj>
              </mc:Choice>
              <mc:Fallback>
                <p:oleObj name="" r:id="rId5" imgW="5686425" imgH="3209925" progId="Paint.Picture">
                  <p:embed/>
                  <p:pic>
                    <p:nvPicPr>
                      <p:cNvPr id="0" name="图片 7"/>
                      <p:cNvPicPr/>
                      <p:nvPr/>
                    </p:nvPicPr>
                    <p:blipFill>
                      <a:blip r:embed="rId6"/>
                      <a:stretch>
                        <a:fillRect/>
                      </a:stretch>
                    </p:blipFill>
                    <p:spPr>
                      <a:xfrm>
                        <a:off x="63500" y="3698875"/>
                        <a:ext cx="4543425" cy="315341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8910" y="156210"/>
            <a:ext cx="3726180" cy="791210"/>
          </a:xfrm>
        </p:spPr>
        <p:txBody>
          <a:bodyPr/>
          <a:p>
            <a:r>
              <a:rPr lang="en-US" altLang="zh-CN"/>
              <a:t>corner pooling</a:t>
            </a:r>
            <a:endParaRPr lang="en-US" altLang="zh-CN"/>
          </a:p>
        </p:txBody>
      </p:sp>
      <p:sp>
        <p:nvSpPr>
          <p:cNvPr id="3" name="内容占位符 2"/>
          <p:cNvSpPr>
            <a:spLocks noGrp="1"/>
          </p:cNvSpPr>
          <p:nvPr>
            <p:ph idx="1"/>
          </p:nvPr>
        </p:nvSpPr>
        <p:spPr>
          <a:xfrm>
            <a:off x="838200" y="779780"/>
            <a:ext cx="10515600" cy="5397500"/>
          </a:xfrm>
        </p:spPr>
        <p:txBody>
          <a:bodyPr/>
          <a:p>
            <a:r>
              <a:rPr lang="zh-CN" altLang="en-US" sz="2000">
                <a:sym typeface="+mn-ea"/>
              </a:rPr>
              <a:t>左上角池化计算公式可以表示为</a:t>
            </a:r>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r>
              <a:rPr lang="zh-CN" altLang="en-US" sz="2000">
                <a:sym typeface="+mn-ea"/>
              </a:rPr>
              <a:t>同理右下角池化计算公式类似，只不过计算最大值变成从(0,j)到(i,j)和从(i,0)到(i,j)。</a:t>
            </a:r>
            <a:endParaRPr lang="zh-CN" altLang="en-US">
              <a:sym typeface="+mn-ea"/>
            </a:endParaRPr>
          </a:p>
          <a:p>
            <a:endParaRPr lang="zh-CN" altLang="en-US"/>
          </a:p>
          <a:p>
            <a:endParaRPr lang="zh-CN" altLang="en-US"/>
          </a:p>
        </p:txBody>
      </p:sp>
      <p:graphicFrame>
        <p:nvGraphicFramePr>
          <p:cNvPr id="10" name="对象 9">
            <a:hlinkClick r:id="" action="ppaction://ole?verb="/>
          </p:cNvPr>
          <p:cNvGraphicFramePr>
            <a:graphicFrameLocks noChangeAspect="1"/>
          </p:cNvGraphicFramePr>
          <p:nvPr/>
        </p:nvGraphicFramePr>
        <p:xfrm>
          <a:off x="972503" y="1314450"/>
          <a:ext cx="2593975" cy="687070"/>
        </p:xfrm>
        <a:graphic>
          <a:graphicData uri="http://schemas.openxmlformats.org/presentationml/2006/ole">
            <mc:AlternateContent xmlns:mc="http://schemas.openxmlformats.org/markup-compatibility/2006">
              <mc:Choice xmlns:v="urn:schemas-microsoft-com:vml" Requires="v">
                <p:oleObj spid="_x0000_s11" name="" r:id="rId1" imgW="1917065" imgH="508000" progId="Equation.KSEE3">
                  <p:embed/>
                </p:oleObj>
              </mc:Choice>
              <mc:Fallback>
                <p:oleObj name="" r:id="rId1" imgW="1917065" imgH="508000" progId="Equation.KSEE3">
                  <p:embed/>
                  <p:pic>
                    <p:nvPicPr>
                      <p:cNvPr id="0" name="图片 1024"/>
                      <p:cNvPicPr/>
                      <p:nvPr/>
                    </p:nvPicPr>
                    <p:blipFill>
                      <a:blip r:embed="rId2"/>
                      <a:stretch>
                        <a:fillRect/>
                      </a:stretch>
                    </p:blipFill>
                    <p:spPr>
                      <a:xfrm>
                        <a:off x="972503" y="1314450"/>
                        <a:ext cx="2593975" cy="687070"/>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997903" y="2093595"/>
          <a:ext cx="2577465" cy="652780"/>
        </p:xfrm>
        <a:graphic>
          <a:graphicData uri="http://schemas.openxmlformats.org/presentationml/2006/ole">
            <mc:AlternateContent xmlns:mc="http://schemas.openxmlformats.org/markup-compatibility/2006">
              <mc:Choice xmlns:v="urn:schemas-microsoft-com:vml" Requires="v">
                <p:oleObj spid="_x0000_s13" name="" r:id="rId3" imgW="1905000" imgH="482600" progId="Equation.KSEE3">
                  <p:embed/>
                </p:oleObj>
              </mc:Choice>
              <mc:Fallback>
                <p:oleObj name="" r:id="rId3" imgW="1905000" imgH="482600" progId="Equation.KSEE3">
                  <p:embed/>
                  <p:pic>
                    <p:nvPicPr>
                      <p:cNvPr id="0" name="图片 1024"/>
                      <p:cNvPicPr/>
                      <p:nvPr/>
                    </p:nvPicPr>
                    <p:blipFill>
                      <a:blip r:embed="rId4"/>
                      <a:stretch>
                        <a:fillRect/>
                      </a:stretch>
                    </p:blipFill>
                    <p:spPr>
                      <a:xfrm>
                        <a:off x="997903" y="2093595"/>
                        <a:ext cx="2577465" cy="65278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903288" y="3803650"/>
          <a:ext cx="2559685" cy="687070"/>
        </p:xfrm>
        <a:graphic>
          <a:graphicData uri="http://schemas.openxmlformats.org/presentationml/2006/ole">
            <mc:AlternateContent xmlns:mc="http://schemas.openxmlformats.org/markup-compatibility/2006">
              <mc:Choice xmlns:v="urn:schemas-microsoft-com:vml" Requires="v">
                <p:oleObj spid="_x0000_s1025" name="" r:id="rId5" imgW="1892300" imgH="508000" progId="Equation.KSEE3">
                  <p:embed/>
                </p:oleObj>
              </mc:Choice>
              <mc:Fallback>
                <p:oleObj name="" r:id="rId5" imgW="1892300" imgH="508000" progId="Equation.KSEE3">
                  <p:embed/>
                  <p:pic>
                    <p:nvPicPr>
                      <p:cNvPr id="0" name="图片 1024"/>
                      <p:cNvPicPr/>
                      <p:nvPr/>
                    </p:nvPicPr>
                    <p:blipFill>
                      <a:blip r:embed="rId6"/>
                      <a:stretch>
                        <a:fillRect/>
                      </a:stretch>
                    </p:blipFill>
                    <p:spPr>
                      <a:xfrm>
                        <a:off x="903288" y="3803650"/>
                        <a:ext cx="2559685" cy="68707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903606" y="4753610"/>
          <a:ext cx="2663190" cy="652780"/>
        </p:xfrm>
        <a:graphic>
          <a:graphicData uri="http://schemas.openxmlformats.org/presentationml/2006/ole">
            <mc:AlternateContent xmlns:mc="http://schemas.openxmlformats.org/markup-compatibility/2006">
              <mc:Choice xmlns:v="urn:schemas-microsoft-com:vml" Requires="v">
                <p:oleObj spid="_x0000_s8" name="" r:id="rId7" imgW="1968500" imgH="482600" progId="Equation.KSEE3">
                  <p:embed/>
                </p:oleObj>
              </mc:Choice>
              <mc:Fallback>
                <p:oleObj name="" r:id="rId7" imgW="1968500" imgH="482600" progId="Equation.KSEE3">
                  <p:embed/>
                  <p:pic>
                    <p:nvPicPr>
                      <p:cNvPr id="0" name="图片 1024"/>
                      <p:cNvPicPr/>
                      <p:nvPr/>
                    </p:nvPicPr>
                    <p:blipFill>
                      <a:blip r:embed="rId8"/>
                      <a:stretch>
                        <a:fillRect/>
                      </a:stretch>
                    </p:blipFill>
                    <p:spPr>
                      <a:xfrm>
                        <a:off x="903606" y="4753610"/>
                        <a:ext cx="2663190" cy="652780"/>
                      </a:xfrm>
                      <a:prstGeom prst="rect">
                        <a:avLst/>
                      </a:prstGeom>
                    </p:spPr>
                  </p:pic>
                </p:oleObj>
              </mc:Fallback>
            </mc:AlternateContent>
          </a:graphicData>
        </a:graphic>
      </p:graphicFrame>
      <p:graphicFrame>
        <p:nvGraphicFramePr>
          <p:cNvPr id="4" name="对象 3"/>
          <p:cNvGraphicFramePr/>
          <p:nvPr/>
        </p:nvGraphicFramePr>
        <p:xfrm>
          <a:off x="6185535" y="52070"/>
          <a:ext cx="5690870" cy="3212465"/>
        </p:xfrm>
        <a:graphic>
          <a:graphicData uri="http://schemas.openxmlformats.org/presentationml/2006/ole">
            <mc:AlternateContent xmlns:mc="http://schemas.openxmlformats.org/markup-compatibility/2006">
              <mc:Choice xmlns:v="urn:schemas-microsoft-com:vml" Requires="v">
                <p:oleObj spid="_x0000_s9" name="" r:id="rId9" imgW="5686425" imgH="3209925" progId="Paint.Picture">
                  <p:embed/>
                </p:oleObj>
              </mc:Choice>
              <mc:Fallback>
                <p:oleObj name="" r:id="rId9" imgW="5686425" imgH="3209925" progId="Paint.Picture">
                  <p:embed/>
                  <p:pic>
                    <p:nvPicPr>
                      <p:cNvPr id="0" name="图片 7"/>
                      <p:cNvPicPr/>
                      <p:nvPr/>
                    </p:nvPicPr>
                    <p:blipFill>
                      <a:blip r:embed="rId10"/>
                      <a:stretch>
                        <a:fillRect/>
                      </a:stretch>
                    </p:blipFill>
                    <p:spPr>
                      <a:xfrm>
                        <a:off x="6185535" y="52070"/>
                        <a:ext cx="5690870" cy="3212465"/>
                      </a:xfrm>
                      <a:prstGeom prst="rect">
                        <a:avLst/>
                      </a:prstGeom>
                    </p:spPr>
                  </p:pic>
                </p:oleObj>
              </mc:Fallback>
            </mc:AlternateContent>
          </a:graphicData>
        </a:graphic>
      </p:graphicFrame>
      <p:graphicFrame>
        <p:nvGraphicFramePr>
          <p:cNvPr id="14" name="对象 13"/>
          <p:cNvGraphicFramePr/>
          <p:nvPr/>
        </p:nvGraphicFramePr>
        <p:xfrm>
          <a:off x="6137910" y="3628390"/>
          <a:ext cx="5738495" cy="3202940"/>
        </p:xfrm>
        <a:graphic>
          <a:graphicData uri="http://schemas.openxmlformats.org/presentationml/2006/ole">
            <mc:AlternateContent xmlns:mc="http://schemas.openxmlformats.org/markup-compatibility/2006">
              <mc:Choice xmlns:v="urn:schemas-microsoft-com:vml" Requires="v">
                <p:oleObj spid="_x0000_s15" name="" r:id="rId11" imgW="5734050" imgH="3200400" progId="Paint.Picture">
                  <p:embed/>
                </p:oleObj>
              </mc:Choice>
              <mc:Fallback>
                <p:oleObj name="" r:id="rId11" imgW="5734050" imgH="3200400" progId="Paint.Picture">
                  <p:embed/>
                  <p:pic>
                    <p:nvPicPr>
                      <p:cNvPr id="0" name="图片 9"/>
                      <p:cNvPicPr/>
                      <p:nvPr/>
                    </p:nvPicPr>
                    <p:blipFill>
                      <a:blip r:embed="rId12"/>
                      <a:stretch>
                        <a:fillRect/>
                      </a:stretch>
                    </p:blipFill>
                    <p:spPr>
                      <a:xfrm>
                        <a:off x="6137910" y="3628390"/>
                        <a:ext cx="5738495" cy="320294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22250" y="10795"/>
            <a:ext cx="7663815" cy="853440"/>
          </a:xfrm>
        </p:spPr>
        <p:txBody>
          <a:bodyPr>
            <a:normAutofit/>
          </a:bodyPr>
          <a:p>
            <a:r>
              <a:rPr lang="en-US" altLang="zh-CN"/>
              <a:t>anchor-free</a:t>
            </a:r>
            <a:r>
              <a:rPr lang="zh-CN" altLang="en-US"/>
              <a:t>和</a:t>
            </a:r>
            <a:r>
              <a:rPr lang="en-US" altLang="zh-CN"/>
              <a:t>anchor-based</a:t>
            </a:r>
            <a:endParaRPr lang="en-US" altLang="zh-CN"/>
          </a:p>
        </p:txBody>
      </p:sp>
      <p:sp>
        <p:nvSpPr>
          <p:cNvPr id="3" name="内容占位符 2"/>
          <p:cNvSpPr>
            <a:spLocks noGrp="1"/>
          </p:cNvSpPr>
          <p:nvPr>
            <p:ph idx="1"/>
          </p:nvPr>
        </p:nvSpPr>
        <p:spPr>
          <a:xfrm>
            <a:off x="222250" y="864235"/>
            <a:ext cx="11781155" cy="5718810"/>
          </a:xfrm>
        </p:spPr>
        <p:txBody>
          <a:bodyPr>
            <a:normAutofit fontScale="80000"/>
          </a:bodyPr>
          <a:p>
            <a:r>
              <a:rPr lang="en-US" altLang="zh-CN">
                <a:sym typeface="+mn-ea"/>
              </a:rPr>
              <a:t>anchor-based</a:t>
            </a:r>
            <a:r>
              <a:rPr lang="zh-CN" altLang="en-US">
                <a:sym typeface="+mn-ea"/>
              </a:rPr>
              <a:t>是指使用</a:t>
            </a:r>
            <a:r>
              <a:rPr lang="en-US">
                <a:sym typeface="+mn-ea"/>
              </a:rPr>
              <a:t>a</a:t>
            </a:r>
            <a:r>
              <a:rPr>
                <a:sym typeface="+mn-ea"/>
              </a:rPr>
              <a:t>nchor boxes</a:t>
            </a:r>
            <a:r>
              <a:rPr lang="zh-CN">
                <a:sym typeface="+mn-ea"/>
              </a:rPr>
              <a:t>解决检测问题，</a:t>
            </a:r>
            <a:r>
              <a:rPr lang="en-US" altLang="zh-CN">
                <a:sym typeface="+mn-ea"/>
              </a:rPr>
              <a:t>anchor-free</a:t>
            </a:r>
            <a:r>
              <a:rPr lang="zh-CN" altLang="en-US">
                <a:sym typeface="+mn-ea"/>
              </a:rPr>
              <a:t>指未使用</a:t>
            </a:r>
            <a:r>
              <a:rPr lang="en-US">
                <a:sym typeface="+mn-ea"/>
              </a:rPr>
              <a:t>a</a:t>
            </a:r>
            <a:r>
              <a:rPr>
                <a:sym typeface="+mn-ea"/>
              </a:rPr>
              <a:t>nchor boxes</a:t>
            </a:r>
            <a:r>
              <a:rPr lang="zh-CN">
                <a:sym typeface="+mn-ea"/>
              </a:rPr>
              <a:t>，通过另外一种手段来解决检测问题。</a:t>
            </a:r>
            <a:endParaRPr lang="zh-CN">
              <a:sym typeface="+mn-ea"/>
            </a:endParaRPr>
          </a:p>
          <a:p>
            <a:r>
              <a:rPr lang="en-US"/>
              <a:t>a</a:t>
            </a:r>
            <a:r>
              <a:t>nchor boxes广泛用于one stage检测器</a:t>
            </a:r>
            <a:r>
              <a:rPr lang="zh-CN"/>
              <a:t>（</a:t>
            </a:r>
            <a:r>
              <a:rPr lang="en-US" altLang="zh-CN"/>
              <a:t>SSD</a:t>
            </a:r>
            <a:r>
              <a:rPr lang="zh-CN" altLang="en-US"/>
              <a:t>，</a:t>
            </a:r>
            <a:r>
              <a:rPr lang="en-US" altLang="zh-CN"/>
              <a:t>DSSD</a:t>
            </a:r>
            <a:r>
              <a:rPr lang="zh-CN" altLang="en-US"/>
              <a:t>，</a:t>
            </a:r>
            <a:r>
              <a:rPr lang="en-US" altLang="zh-CN"/>
              <a:t>yolov2</a:t>
            </a:r>
            <a:r>
              <a:rPr lang="zh-CN" altLang="en-US"/>
              <a:t>，RetinaNet</a:t>
            </a:r>
            <a:r>
              <a:rPr lang="zh-CN"/>
              <a:t>）</a:t>
            </a:r>
            <a:r>
              <a:t>，它可以获得与two stage检测器</a:t>
            </a:r>
            <a:r>
              <a:rPr lang="en-US"/>
              <a:t>(Faster r-cnn,R-CNN,Fast r-cnn,Mask r-cnn)</a:t>
            </a:r>
            <a:r>
              <a:rPr lang="zh-CN"/>
              <a:t>有竞争力</a:t>
            </a:r>
            <a:r>
              <a:t>的结果，同时效率更高。</a:t>
            </a:r>
          </a:p>
          <a:p>
            <a:r>
              <a:rPr lang="en-US"/>
              <a:t>o</a:t>
            </a:r>
            <a:r>
              <a:t>ne stage检测器将anchor boxes密集地分布在图像上，通过对anchor boxes进行评分，并通过回归来改进其坐标来生成最终的边界框预测。</a:t>
            </a:r>
          </a:p>
          <a:p>
            <a:r>
              <a:t>但anchor boxes的使用有两个缺点。 </a:t>
            </a:r>
          </a:p>
          <a:p>
            <a:r>
              <a:t>首先，我们通常需要一组非常大的anchor boxes，例如： 在DSSD中超过4万，在RetinaNet中超过10万， 这是因为训练器被训练以分类每个anchor boxes是否与ground truth充分重叠，并且需要大量anchor boxes以确保与大多数ground truth充分重叠。 结果，只有一小部分anchor boxes与ground truth重叠; 这在正负样本之间造成了巨大的不平衡，减慢了训练速度</a:t>
            </a:r>
            <a:r>
              <a:rPr lang="zh-CN"/>
              <a:t>（</a:t>
            </a:r>
            <a:r>
              <a:rPr lang="en-US"/>
              <a:t>Focal Loss</a:t>
            </a:r>
            <a:r>
              <a:rPr lang="zh-CN" altLang="en-US"/>
              <a:t>）</a:t>
            </a:r>
            <a:r>
              <a:t>。</a:t>
            </a:r>
          </a:p>
          <a:p>
            <a:r>
              <a:t>其次，anchor boxes的使用引入了许多超参数和设计选择。 这些包括多少个box，大小和宽高比。 这些选择主要是通过手工设计的，并且当与多尺度架构相结合时可能会变得更加复杂，其中单个网络在多个分辨率下进行单独预测，每个尺度使用不同的特征和它自己的一组anchor boxes</a:t>
            </a:r>
            <a:r>
              <a:rPr lang="zh-CN"/>
              <a:t>（</a:t>
            </a:r>
            <a:r>
              <a:rPr lang="en-US" altLang="zh-CN">
                <a:sym typeface="+mn-ea"/>
              </a:rPr>
              <a:t>SSD</a:t>
            </a:r>
            <a:r>
              <a:rPr lang="zh-CN" altLang="en-US">
                <a:sym typeface="+mn-ea"/>
              </a:rPr>
              <a:t>，</a:t>
            </a:r>
            <a:r>
              <a:rPr lang="en-US" altLang="zh-CN">
                <a:sym typeface="+mn-ea"/>
              </a:rPr>
              <a:t>DSSD</a:t>
            </a:r>
            <a:r>
              <a:rPr lang="zh-CN" altLang="en-US">
                <a:sym typeface="+mn-ea"/>
              </a:rPr>
              <a:t>，RetinaNet）</a:t>
            </a:r>
            <a:r>
              <a:t>。</a:t>
            </a:r>
          </a:p>
          <a:p>
            <a:pPr marL="0" indent="0">
              <a:buNone/>
            </a:pPr>
            <a:endParaRPr lang="zh-CN" altLang="en-U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46050" y="120650"/>
            <a:ext cx="3909695" cy="466090"/>
          </a:xfrm>
        </p:spPr>
        <p:txBody>
          <a:bodyPr>
            <a:normAutofit fontScale="90000"/>
          </a:bodyPr>
          <a:p>
            <a:r>
              <a:rPr lang="en-US" altLang="zh-CN"/>
              <a:t>corner pooling</a:t>
            </a:r>
            <a:endParaRPr lang="en-US" altLang="zh-CN"/>
          </a:p>
        </p:txBody>
      </p:sp>
      <p:sp>
        <p:nvSpPr>
          <p:cNvPr id="3" name="内容占位符 2"/>
          <p:cNvSpPr>
            <a:spLocks noGrp="1"/>
          </p:cNvSpPr>
          <p:nvPr>
            <p:ph idx="1"/>
          </p:nvPr>
        </p:nvSpPr>
        <p:spPr>
          <a:xfrm>
            <a:off x="222250" y="695325"/>
            <a:ext cx="10515600" cy="4351338"/>
          </a:xfrm>
        </p:spPr>
        <p:txBody>
          <a:bodyPr/>
          <a:p>
            <a:r>
              <a:rPr lang="zh-CN" altLang="en-US">
                <a:sym typeface="+mn-ea"/>
              </a:rPr>
              <a:t>下图是一个左上点具体的实例，说明了左上角点池化（Top-left Corner pooling）四个点之后的结果。</a:t>
            </a:r>
            <a:endParaRPr lang="zh-CN" altLang="en-US"/>
          </a:p>
          <a:p>
            <a:endParaRPr lang="zh-CN" altLang="en-US"/>
          </a:p>
          <a:p>
            <a:pPr marL="0" indent="0">
              <a:buNone/>
            </a:pPr>
            <a:endParaRPr lang="zh-CN" altLang="en-US"/>
          </a:p>
          <a:p>
            <a:endParaRPr lang="zh-CN" altLang="en-US"/>
          </a:p>
        </p:txBody>
      </p:sp>
      <p:graphicFrame>
        <p:nvGraphicFramePr>
          <p:cNvPr id="9" name="对象 8">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6" name="" r:id="rId1" imgW="914400" imgH="215900" progId="Equation.KSEE3">
                  <p:embed/>
                </p:oleObj>
              </mc:Choice>
              <mc:Fallback>
                <p:oleObj name="" r:id="rId1" imgW="914400" imgH="215900" progId="Equation.KSEE3">
                  <p:embed/>
                  <p:pic>
                    <p:nvPicPr>
                      <p:cNvPr id="0" name="图片 1025"/>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14" name="图片 -2147482614"/>
          <p:cNvPicPr>
            <a:picLocks noChangeAspect="1"/>
          </p:cNvPicPr>
          <p:nvPr/>
        </p:nvPicPr>
        <p:blipFill>
          <a:blip r:embed="rId3"/>
          <a:stretch>
            <a:fillRect/>
          </a:stretch>
        </p:blipFill>
        <p:spPr>
          <a:xfrm>
            <a:off x="618490" y="2221230"/>
            <a:ext cx="6212840" cy="2588895"/>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2147482598"/>
          <p:cNvPicPr>
            <a:picLocks noChangeAspect="1"/>
          </p:cNvPicPr>
          <p:nvPr/>
        </p:nvPicPr>
        <p:blipFill>
          <a:blip r:embed="rId1"/>
          <a:stretch>
            <a:fillRect/>
          </a:stretch>
        </p:blipFill>
        <p:spPr>
          <a:xfrm>
            <a:off x="803275" y="4536440"/>
            <a:ext cx="3363595" cy="2356485"/>
          </a:xfrm>
          <a:prstGeom prst="rect">
            <a:avLst/>
          </a:prstGeom>
          <a:noFill/>
          <a:ln w="9525">
            <a:noFill/>
          </a:ln>
        </p:spPr>
      </p:pic>
      <p:pic>
        <p:nvPicPr>
          <p:cNvPr id="3" name="图片 -2147482597"/>
          <p:cNvPicPr>
            <a:picLocks noChangeAspect="1"/>
          </p:cNvPicPr>
          <p:nvPr/>
        </p:nvPicPr>
        <p:blipFill>
          <a:blip r:embed="rId2"/>
          <a:stretch>
            <a:fillRect/>
          </a:stretch>
        </p:blipFill>
        <p:spPr>
          <a:xfrm>
            <a:off x="7010400" y="4536440"/>
            <a:ext cx="3138170" cy="2316480"/>
          </a:xfrm>
          <a:prstGeom prst="rect">
            <a:avLst/>
          </a:prstGeom>
          <a:noFill/>
          <a:ln w="9525">
            <a:noFill/>
          </a:ln>
        </p:spPr>
      </p:pic>
      <p:sp>
        <p:nvSpPr>
          <p:cNvPr id="4" name="标题 3"/>
          <p:cNvSpPr>
            <a:spLocks noGrp="1"/>
          </p:cNvSpPr>
          <p:nvPr>
            <p:ph type="title"/>
          </p:nvPr>
        </p:nvSpPr>
        <p:spPr>
          <a:xfrm>
            <a:off x="348615" y="179705"/>
            <a:ext cx="4963795" cy="692785"/>
          </a:xfrm>
        </p:spPr>
        <p:txBody>
          <a:bodyPr>
            <a:normAutofit fontScale="90000"/>
          </a:bodyPr>
          <a:p>
            <a:r>
              <a:rPr lang="zh-CN" altLang="en-US">
                <a:sym typeface="+mn-ea"/>
              </a:rPr>
              <a:t>cascade corner pooling </a:t>
            </a:r>
            <a:endParaRPr lang="zh-CN" altLang="en-US"/>
          </a:p>
        </p:txBody>
      </p:sp>
      <p:sp>
        <p:nvSpPr>
          <p:cNvPr id="5" name="内容占位符 4"/>
          <p:cNvSpPr>
            <a:spLocks noGrp="1"/>
          </p:cNvSpPr>
          <p:nvPr>
            <p:ph idx="1"/>
          </p:nvPr>
        </p:nvSpPr>
        <p:spPr>
          <a:xfrm>
            <a:off x="197485" y="872490"/>
            <a:ext cx="10515600" cy="5381625"/>
          </a:xfrm>
        </p:spPr>
        <p:txBody>
          <a:bodyPr/>
          <a:p>
            <a:r>
              <a:rPr lang="zh-CN" altLang="en-US"/>
              <a:t>由上可知Corner pooling提取物体边界最大值并相加，该方法只能提供关联物体边缘语义信息，使其对边缘敏感，对于更加丰富的物体内部语义信息则很难提取到。</a:t>
            </a:r>
            <a:r>
              <a:rPr lang="zh-CN" altLang="en-US">
                <a:sym typeface="+mn-ea"/>
              </a:rPr>
              <a:t>参见下左图。</a:t>
            </a:r>
            <a:endParaRPr lang="zh-CN" altLang="en-US"/>
          </a:p>
          <a:p>
            <a:r>
              <a:rPr lang="zh-CN" altLang="en-US"/>
              <a:t>Cascade corner pooling解决了这个问题。首先和Corner Pooling一样，首先沿边界查找边界最大值，然后沿边界最大值的位置向内部看查找内部最大值，最后将两个最大值相加，参见下右图。</a:t>
            </a:r>
            <a:endParaRPr lang="zh-CN" altLang="en-US"/>
          </a:p>
          <a:p>
            <a:r>
              <a:rPr lang="zh-CN" altLang="en-US"/>
              <a:t>通过这种方式，使得角点可以同时获得物体的边界信息和内部视觉信息。</a:t>
            </a:r>
            <a:r>
              <a:rPr lang="zh-CN" altLang="en-US">
                <a:sym typeface="+mn-ea"/>
              </a:rPr>
              <a:t>Cascade corner pooling可以通过结合不同方向的corner pooling得到。</a:t>
            </a:r>
            <a:endParaRPr lang="zh-CN" altLang="en-US">
              <a:sym typeface="+mn-ea"/>
            </a:endParaRPr>
          </a:p>
          <a:p>
            <a:endParaRPr lang="zh-CN" altLang="en-U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88595" y="601980"/>
            <a:ext cx="11781155" cy="6005195"/>
          </a:xfrm>
        </p:spPr>
        <p:txBody>
          <a:bodyPr/>
          <a:p>
            <a:r>
              <a:rPr lang="zh-CN" altLang="en-US" sz="2000"/>
              <a:t>将上角点池化模块（</a:t>
            </a:r>
            <a:r>
              <a:rPr lang="en-US" altLang="zh-CN" sz="2000"/>
              <a:t>top corner pooling</a:t>
            </a:r>
            <a:r>
              <a:rPr lang="zh-CN" altLang="en-US" sz="2000"/>
              <a:t>）替换为级联上角点池化模块（</a:t>
            </a:r>
            <a:r>
              <a:rPr lang="en-US" altLang="zh-CN" sz="2000"/>
              <a:t>cascade top cprner pooling</a:t>
            </a:r>
            <a:r>
              <a:rPr lang="zh-CN" altLang="en-US" sz="2000"/>
              <a:t>），图中红框所示。</a:t>
            </a:r>
            <a:endParaRPr lang="zh-CN" altLang="en-US" sz="2000"/>
          </a:p>
          <a:p>
            <a:r>
              <a:rPr lang="zh-CN" altLang="en-US" sz="2000">
                <a:sym typeface="+mn-ea"/>
              </a:rPr>
              <a:t>将左角点池化模块（</a:t>
            </a:r>
            <a:r>
              <a:rPr lang="en-US" altLang="zh-CN" sz="2000">
                <a:sym typeface="+mn-ea"/>
              </a:rPr>
              <a:t>left corner pooling</a:t>
            </a:r>
            <a:r>
              <a:rPr lang="zh-CN" altLang="en-US" sz="2000">
                <a:sym typeface="+mn-ea"/>
              </a:rPr>
              <a:t>）替换为级联左角点池化模块（</a:t>
            </a:r>
            <a:r>
              <a:rPr lang="en-US" altLang="zh-CN" sz="2000">
                <a:sym typeface="+mn-ea"/>
              </a:rPr>
              <a:t>cascade left cprner pooling</a:t>
            </a:r>
            <a:r>
              <a:rPr lang="zh-CN" altLang="en-US" sz="2000">
                <a:sym typeface="+mn-ea"/>
              </a:rPr>
              <a:t>），图中蓝框所示。</a:t>
            </a:r>
            <a:endParaRPr lang="zh-CN" altLang="en-US" sz="2000">
              <a:sym typeface="+mn-ea"/>
            </a:endParaRPr>
          </a:p>
          <a:p>
            <a:r>
              <a:rPr lang="zh-CN" altLang="en-US" sz="2000">
                <a:sym typeface="+mn-ea"/>
              </a:rPr>
              <a:t>就将左上角点池化（</a:t>
            </a:r>
            <a:r>
              <a:rPr lang="en-US" altLang="zh-CN" sz="2000">
                <a:sym typeface="+mn-ea"/>
              </a:rPr>
              <a:t>top-left corner pooling</a:t>
            </a:r>
            <a:r>
              <a:rPr lang="zh-CN" altLang="en-US" sz="2000">
                <a:sym typeface="+mn-ea"/>
              </a:rPr>
              <a:t>）改进为级联左上角点池化（cascade </a:t>
            </a:r>
            <a:r>
              <a:rPr lang="en-US" altLang="zh-CN" sz="2000">
                <a:sym typeface="+mn-ea"/>
              </a:rPr>
              <a:t>top-left </a:t>
            </a:r>
            <a:r>
              <a:rPr lang="zh-CN" altLang="en-US" sz="2000">
                <a:sym typeface="+mn-ea"/>
              </a:rPr>
              <a:t>corner pooling）。（右下角点同理）</a:t>
            </a:r>
            <a:endParaRPr lang="zh-CN" altLang="en-US" sz="2000"/>
          </a:p>
          <a:p>
            <a:pPr marL="0" indent="0">
              <a:buNone/>
            </a:pPr>
            <a:endParaRPr lang="zh-CN" altLang="en-US" sz="2000"/>
          </a:p>
        </p:txBody>
      </p:sp>
      <p:sp>
        <p:nvSpPr>
          <p:cNvPr id="6" name="标题 5"/>
          <p:cNvSpPr>
            <a:spLocks noGrp="1"/>
          </p:cNvSpPr>
          <p:nvPr>
            <p:ph type="title"/>
          </p:nvPr>
        </p:nvSpPr>
        <p:spPr>
          <a:xfrm>
            <a:off x="44450" y="36195"/>
            <a:ext cx="4963795" cy="692785"/>
          </a:xfrm>
        </p:spPr>
        <p:txBody>
          <a:bodyPr>
            <a:normAutofit fontScale="90000"/>
          </a:bodyPr>
          <a:p>
            <a:r>
              <a:rPr lang="zh-CN" altLang="en-US">
                <a:sym typeface="+mn-ea"/>
              </a:rPr>
              <a:t>cascade corner pooling </a:t>
            </a:r>
            <a:endParaRPr lang="zh-CN" altLang="en-US"/>
          </a:p>
        </p:txBody>
      </p:sp>
      <p:graphicFrame>
        <p:nvGraphicFramePr>
          <p:cNvPr id="2" name="对象 1"/>
          <p:cNvGraphicFramePr/>
          <p:nvPr/>
        </p:nvGraphicFramePr>
        <p:xfrm>
          <a:off x="386715" y="2568575"/>
          <a:ext cx="4279900" cy="4098925"/>
        </p:xfrm>
        <a:graphic>
          <a:graphicData uri="http://schemas.openxmlformats.org/presentationml/2006/ole">
            <mc:AlternateContent xmlns:mc="http://schemas.openxmlformats.org/markup-compatibility/2006">
              <mc:Choice xmlns:v="urn:schemas-microsoft-com:vml" Requires="v">
                <p:oleObj spid="_x0000_s7" name="" r:id="rId1" imgW="4276725" imgH="4095750" progId="Paint.Picture">
                  <p:embed/>
                </p:oleObj>
              </mc:Choice>
              <mc:Fallback>
                <p:oleObj name="" r:id="rId1" imgW="4276725" imgH="4095750" progId="Paint.Picture">
                  <p:embed/>
                  <p:pic>
                    <p:nvPicPr>
                      <p:cNvPr id="0" name="图片 6"/>
                      <p:cNvPicPr/>
                      <p:nvPr/>
                    </p:nvPicPr>
                    <p:blipFill>
                      <a:blip r:embed="rId2"/>
                      <a:stretch>
                        <a:fillRect/>
                      </a:stretch>
                    </p:blipFill>
                    <p:spPr>
                      <a:xfrm>
                        <a:off x="386715" y="2568575"/>
                        <a:ext cx="4279900" cy="4098925"/>
                      </a:xfrm>
                      <a:prstGeom prst="rect">
                        <a:avLst/>
                      </a:prstGeom>
                    </p:spPr>
                  </p:pic>
                </p:oleObj>
              </mc:Fallback>
            </mc:AlternateContent>
          </a:graphicData>
        </a:graphic>
      </p:graphicFrame>
      <p:graphicFrame>
        <p:nvGraphicFramePr>
          <p:cNvPr id="8" name="对象 7"/>
          <p:cNvGraphicFramePr/>
          <p:nvPr/>
        </p:nvGraphicFramePr>
        <p:xfrm>
          <a:off x="5453380" y="2263140"/>
          <a:ext cx="3212465" cy="2306955"/>
        </p:xfrm>
        <a:graphic>
          <a:graphicData uri="http://schemas.openxmlformats.org/presentationml/2006/ole">
            <mc:AlternateContent xmlns:mc="http://schemas.openxmlformats.org/markup-compatibility/2006">
              <mc:Choice xmlns:v="urn:schemas-microsoft-com:vml" Requires="v">
                <p:oleObj spid="_x0000_s9" name="" r:id="rId3" imgW="3209925" imgH="2305050" progId="Paint.Picture">
                  <p:embed/>
                </p:oleObj>
              </mc:Choice>
              <mc:Fallback>
                <p:oleObj name="" r:id="rId3" imgW="3209925" imgH="2305050" progId="Paint.Picture">
                  <p:embed/>
                  <p:pic>
                    <p:nvPicPr>
                      <p:cNvPr id="0" name="图片 8"/>
                      <p:cNvPicPr/>
                      <p:nvPr/>
                    </p:nvPicPr>
                    <p:blipFill>
                      <a:blip r:embed="rId4"/>
                      <a:stretch>
                        <a:fillRect/>
                      </a:stretch>
                    </p:blipFill>
                    <p:spPr>
                      <a:xfrm>
                        <a:off x="5453380" y="2263140"/>
                        <a:ext cx="3212465" cy="2306955"/>
                      </a:xfrm>
                      <a:prstGeom prst="rect">
                        <a:avLst/>
                      </a:prstGeom>
                    </p:spPr>
                  </p:pic>
                </p:oleObj>
              </mc:Fallback>
            </mc:AlternateContent>
          </a:graphicData>
        </a:graphic>
      </p:graphicFrame>
      <p:graphicFrame>
        <p:nvGraphicFramePr>
          <p:cNvPr id="10" name="对象 9"/>
          <p:cNvGraphicFramePr/>
          <p:nvPr/>
        </p:nvGraphicFramePr>
        <p:xfrm>
          <a:off x="5634355" y="4570095"/>
          <a:ext cx="3031490" cy="2278380"/>
        </p:xfrm>
        <a:graphic>
          <a:graphicData uri="http://schemas.openxmlformats.org/presentationml/2006/ole">
            <mc:AlternateContent xmlns:mc="http://schemas.openxmlformats.org/markup-compatibility/2006">
              <mc:Choice xmlns:v="urn:schemas-microsoft-com:vml" Requires="v">
                <p:oleObj spid="_x0000_s11" name="" r:id="rId5" imgW="3028950" imgH="2276475" progId="Paint.Picture">
                  <p:embed/>
                </p:oleObj>
              </mc:Choice>
              <mc:Fallback>
                <p:oleObj name="" r:id="rId5" imgW="3028950" imgH="2276475" progId="Paint.Picture">
                  <p:embed/>
                  <p:pic>
                    <p:nvPicPr>
                      <p:cNvPr id="0" name="图片 10"/>
                      <p:cNvPicPr/>
                      <p:nvPr/>
                    </p:nvPicPr>
                    <p:blipFill>
                      <a:blip r:embed="rId6"/>
                      <a:stretch>
                        <a:fillRect/>
                      </a:stretch>
                    </p:blipFill>
                    <p:spPr>
                      <a:xfrm>
                        <a:off x="5634355" y="4570095"/>
                        <a:ext cx="3031490" cy="2278380"/>
                      </a:xfrm>
                      <a:prstGeom prst="rect">
                        <a:avLst/>
                      </a:prstGeom>
                    </p:spPr>
                  </p:pic>
                </p:oleObj>
              </mc:Fallback>
            </mc:AlternateContent>
          </a:graphicData>
        </a:graphic>
      </p:graphicFrame>
      <p:graphicFrame>
        <p:nvGraphicFramePr>
          <p:cNvPr id="12" name="对象 11"/>
          <p:cNvGraphicFramePr/>
          <p:nvPr/>
        </p:nvGraphicFramePr>
        <p:xfrm>
          <a:off x="9351010" y="3574415"/>
          <a:ext cx="1591945" cy="2087245"/>
        </p:xfrm>
        <a:graphic>
          <a:graphicData uri="http://schemas.openxmlformats.org/presentationml/2006/ole">
            <mc:AlternateContent xmlns:mc="http://schemas.openxmlformats.org/markup-compatibility/2006">
              <mc:Choice xmlns:v="urn:schemas-microsoft-com:vml" Requires="v">
                <p:oleObj spid="_x0000_s13" name="" r:id="rId7" imgW="1590675" imgH="2085975" progId="Paint.Picture">
                  <p:embed/>
                </p:oleObj>
              </mc:Choice>
              <mc:Fallback>
                <p:oleObj name="" r:id="rId7" imgW="1590675" imgH="2085975" progId="Paint.Picture">
                  <p:embed/>
                  <p:pic>
                    <p:nvPicPr>
                      <p:cNvPr id="0" name="图片 12"/>
                      <p:cNvPicPr/>
                      <p:nvPr/>
                    </p:nvPicPr>
                    <p:blipFill>
                      <a:blip r:embed="rId8"/>
                      <a:stretch>
                        <a:fillRect/>
                      </a:stretch>
                    </p:blipFill>
                    <p:spPr>
                      <a:xfrm>
                        <a:off x="9351010" y="3574415"/>
                        <a:ext cx="1591945" cy="208724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7940" y="69850"/>
            <a:ext cx="5445125" cy="633730"/>
          </a:xfrm>
        </p:spPr>
        <p:txBody>
          <a:bodyPr>
            <a:normAutofit fontScale="90000"/>
          </a:bodyPr>
          <a:p>
            <a:r>
              <a:rPr lang="zh-CN" altLang="en-US">
                <a:sym typeface="+mn-ea"/>
              </a:rPr>
              <a:t>cascade corner pooling</a:t>
            </a:r>
            <a:endParaRPr lang="zh-CN" altLang="en-US"/>
          </a:p>
        </p:txBody>
      </p:sp>
      <p:sp>
        <p:nvSpPr>
          <p:cNvPr id="3" name="内容占位符 2"/>
          <p:cNvSpPr>
            <a:spLocks noGrp="1"/>
          </p:cNvSpPr>
          <p:nvPr>
            <p:ph idx="1"/>
          </p:nvPr>
        </p:nvSpPr>
        <p:spPr>
          <a:xfrm>
            <a:off x="137795" y="812800"/>
            <a:ext cx="11855450" cy="5920105"/>
          </a:xfrm>
        </p:spPr>
        <p:txBody>
          <a:bodyPr>
            <a:normAutofit/>
          </a:bodyPr>
          <a:p>
            <a:r>
              <a:rPr lang="zh-CN" altLang="en-US" sz="2000"/>
              <a:t>为了使预测的效果更好，还将</a:t>
            </a:r>
            <a:r>
              <a:rPr lang="zh-CN" altLang="en-US" sz="2000">
                <a:sym typeface="+mn-ea"/>
              </a:rPr>
              <a:t>级联角点池化（cascade corner pooling）和残差块相结合。将第一个3×3的卷积层替换为级联角点池化模块（cascade corner pooling module）</a:t>
            </a:r>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pPr marL="0" indent="0">
              <a:buNone/>
            </a:pPr>
            <a:endParaRPr lang="zh-CN" altLang="en-US">
              <a:sym typeface="+mn-ea"/>
            </a:endParaRPr>
          </a:p>
        </p:txBody>
      </p:sp>
      <p:graphicFrame>
        <p:nvGraphicFramePr>
          <p:cNvPr id="4" name="对象 3"/>
          <p:cNvGraphicFramePr/>
          <p:nvPr/>
        </p:nvGraphicFramePr>
        <p:xfrm>
          <a:off x="1442720" y="1684020"/>
          <a:ext cx="6191250" cy="4436745"/>
        </p:xfrm>
        <a:graphic>
          <a:graphicData uri="http://schemas.openxmlformats.org/presentationml/2006/ole">
            <mc:AlternateContent xmlns:mc="http://schemas.openxmlformats.org/markup-compatibility/2006">
              <mc:Choice xmlns:v="urn:schemas-microsoft-com:vml" Requires="v">
                <p:oleObj spid="_x0000_s5" name="" r:id="rId1" imgW="8934450" imgH="5753100" progId="Paint.Picture">
                  <p:embed/>
                </p:oleObj>
              </mc:Choice>
              <mc:Fallback>
                <p:oleObj name="" r:id="rId1" imgW="8934450" imgH="5753100" progId="Paint.Picture">
                  <p:embed/>
                  <p:pic>
                    <p:nvPicPr>
                      <p:cNvPr id="0" name="图片 4"/>
                      <p:cNvPicPr/>
                      <p:nvPr/>
                    </p:nvPicPr>
                    <p:blipFill>
                      <a:blip r:embed="rId2"/>
                      <a:stretch>
                        <a:fillRect/>
                      </a:stretch>
                    </p:blipFill>
                    <p:spPr>
                      <a:xfrm>
                        <a:off x="1442720" y="1684020"/>
                        <a:ext cx="6191250" cy="4436745"/>
                      </a:xfrm>
                      <a:prstGeom prst="rect">
                        <a:avLst/>
                      </a:prstGeom>
                    </p:spPr>
                  </p:pic>
                </p:oleObj>
              </mc:Fallback>
            </mc:AlternateContent>
          </a:graphicData>
        </a:graphic>
      </p:graphicFrame>
      <p:pic>
        <p:nvPicPr>
          <p:cNvPr id="6" name="图片 -2147482606"/>
          <p:cNvPicPr>
            <a:picLocks noChangeAspect="1"/>
          </p:cNvPicPr>
          <p:nvPr/>
        </p:nvPicPr>
        <p:blipFill>
          <a:blip r:embed="rId3"/>
          <a:stretch>
            <a:fillRect/>
          </a:stretch>
        </p:blipFill>
        <p:spPr>
          <a:xfrm>
            <a:off x="9275445" y="2451100"/>
            <a:ext cx="2717800" cy="2362200"/>
          </a:xfrm>
          <a:prstGeom prst="rect">
            <a:avLst/>
          </a:prstGeom>
          <a:noFill/>
          <a:ln w="9525">
            <a:noFill/>
          </a:ln>
        </p:spPr>
      </p:pic>
      <p:sp>
        <p:nvSpPr>
          <p:cNvPr id="7" name="文本框 6"/>
          <p:cNvSpPr txBox="1"/>
          <p:nvPr/>
        </p:nvSpPr>
        <p:spPr>
          <a:xfrm>
            <a:off x="9808845" y="1968500"/>
            <a:ext cx="1837055" cy="368300"/>
          </a:xfrm>
          <a:prstGeom prst="rect">
            <a:avLst/>
          </a:prstGeom>
          <a:noFill/>
        </p:spPr>
        <p:txBody>
          <a:bodyPr wrap="square" rtlCol="0">
            <a:spAutoFit/>
          </a:bodyPr>
          <a:p>
            <a:r>
              <a:rPr lang="zh-CN" altLang="en-US"/>
              <a:t>残差块</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a:xfrm>
            <a:off x="44450" y="36195"/>
            <a:ext cx="4963795" cy="692785"/>
          </a:xfrm>
        </p:spPr>
        <p:txBody>
          <a:bodyPr>
            <a:normAutofit fontScale="90000"/>
          </a:bodyPr>
          <a:p>
            <a:r>
              <a:rPr lang="zh-CN" altLang="en-US">
                <a:sym typeface="+mn-ea"/>
              </a:rPr>
              <a:t>cascade corner pooling </a:t>
            </a:r>
            <a:endParaRPr lang="zh-CN" altLang="en-US"/>
          </a:p>
        </p:txBody>
      </p:sp>
      <p:graphicFrame>
        <p:nvGraphicFramePr>
          <p:cNvPr id="9" name="对象 8"/>
          <p:cNvGraphicFramePr/>
          <p:nvPr/>
        </p:nvGraphicFramePr>
        <p:xfrm>
          <a:off x="639445" y="2200910"/>
          <a:ext cx="6191250" cy="4436745"/>
        </p:xfrm>
        <a:graphic>
          <a:graphicData uri="http://schemas.openxmlformats.org/presentationml/2006/ole">
            <mc:AlternateContent xmlns:mc="http://schemas.openxmlformats.org/markup-compatibility/2006">
              <mc:Choice xmlns:v="urn:schemas-microsoft-com:vml" Requires="v">
                <p:oleObj spid="_x0000_s10" name="" r:id="rId1" imgW="8934450" imgH="5753100" progId="Paint.Picture">
                  <p:embed/>
                </p:oleObj>
              </mc:Choice>
              <mc:Fallback>
                <p:oleObj name="" r:id="rId1" imgW="8934450" imgH="5753100" progId="Paint.Picture">
                  <p:embed/>
                  <p:pic>
                    <p:nvPicPr>
                      <p:cNvPr id="0" name="图片 4"/>
                      <p:cNvPicPr/>
                      <p:nvPr/>
                    </p:nvPicPr>
                    <p:blipFill>
                      <a:blip r:embed="rId2"/>
                      <a:stretch>
                        <a:fillRect/>
                      </a:stretch>
                    </p:blipFill>
                    <p:spPr>
                      <a:xfrm>
                        <a:off x="639445" y="2200910"/>
                        <a:ext cx="6191250" cy="4436745"/>
                      </a:xfrm>
                      <a:prstGeom prst="rect">
                        <a:avLst/>
                      </a:prstGeom>
                    </p:spPr>
                  </p:pic>
                </p:oleObj>
              </mc:Fallback>
            </mc:AlternateContent>
          </a:graphicData>
        </a:graphic>
      </p:graphicFrame>
      <p:pic>
        <p:nvPicPr>
          <p:cNvPr id="13" name="图片 12"/>
          <p:cNvPicPr>
            <a:picLocks noChangeAspect="1"/>
          </p:cNvPicPr>
          <p:nvPr/>
        </p:nvPicPr>
        <p:blipFill>
          <a:blip r:embed="rId3"/>
          <a:stretch>
            <a:fillRect/>
          </a:stretch>
        </p:blipFill>
        <p:spPr>
          <a:xfrm>
            <a:off x="6617335" y="2503805"/>
            <a:ext cx="3554095" cy="4168775"/>
          </a:xfrm>
          <a:prstGeom prst="rect">
            <a:avLst/>
          </a:prstGeom>
        </p:spPr>
      </p:pic>
      <p:graphicFrame>
        <p:nvGraphicFramePr>
          <p:cNvPr id="2" name="对象 1"/>
          <p:cNvGraphicFramePr/>
          <p:nvPr/>
        </p:nvGraphicFramePr>
        <p:xfrm>
          <a:off x="6144895" y="36195"/>
          <a:ext cx="6047105" cy="2323465"/>
        </p:xfrm>
        <a:graphic>
          <a:graphicData uri="http://schemas.openxmlformats.org/presentationml/2006/ole">
            <mc:AlternateContent xmlns:mc="http://schemas.openxmlformats.org/markup-compatibility/2006">
              <mc:Choice xmlns:v="urn:schemas-microsoft-com:vml" Requires="v">
                <p:oleObj spid="_x0000_s8" name="" r:id="rId4" imgW="8829675" imgH="5000625" progId="Paint.Picture">
                  <p:embed/>
                </p:oleObj>
              </mc:Choice>
              <mc:Fallback>
                <p:oleObj name="" r:id="rId4" imgW="8829675" imgH="5000625" progId="Paint.Picture">
                  <p:embed/>
                  <p:pic>
                    <p:nvPicPr>
                      <p:cNvPr id="0" name="图片 7"/>
                      <p:cNvPicPr/>
                      <p:nvPr/>
                    </p:nvPicPr>
                    <p:blipFill>
                      <a:blip r:embed="rId5"/>
                      <a:stretch>
                        <a:fillRect/>
                      </a:stretch>
                    </p:blipFill>
                    <p:spPr>
                      <a:xfrm>
                        <a:off x="6144895" y="36195"/>
                        <a:ext cx="6047105" cy="2323465"/>
                      </a:xfrm>
                      <a:prstGeom prst="rect">
                        <a:avLst/>
                      </a:prstGeom>
                    </p:spPr>
                  </p:pic>
                </p:oleObj>
              </mc:Fallback>
            </mc:AlternateContent>
          </a:graphicData>
        </a:graphic>
      </p:graphicFrame>
      <p:sp>
        <p:nvSpPr>
          <p:cNvPr id="3" name="内容占位符 2"/>
          <p:cNvSpPr>
            <a:spLocks noGrp="1"/>
          </p:cNvSpPr>
          <p:nvPr>
            <p:ph idx="1"/>
          </p:nvPr>
        </p:nvSpPr>
        <p:spPr>
          <a:xfrm>
            <a:off x="203835" y="728980"/>
            <a:ext cx="6019800" cy="1754505"/>
          </a:xfrm>
        </p:spPr>
        <p:txBody>
          <a:bodyPr>
            <a:normAutofit fontScale="80000"/>
          </a:bodyPr>
          <a:p>
            <a:pPr>
              <a:lnSpc>
                <a:spcPct val="140000"/>
              </a:lnSpc>
            </a:pPr>
            <a:r>
              <a:rPr lang="zh-CN" altLang="en-US" sz="1800">
                <a:sym typeface="+mn-ea"/>
              </a:rPr>
              <a:t>特征图经过级联角点池化（cascade corner pooling）后，</a:t>
            </a:r>
            <a:r>
              <a:rPr lang="zh-CN" altLang="en-US" sz="1800"/>
              <a:t>输出三条分支，</a:t>
            </a:r>
            <a:endParaRPr lang="zh-CN" altLang="en-US" sz="1800"/>
          </a:p>
          <a:p>
            <a:pPr>
              <a:lnSpc>
                <a:spcPct val="140000"/>
              </a:lnSpc>
            </a:pPr>
            <a:r>
              <a:rPr lang="zh-CN" altLang="en-US" sz="1800"/>
              <a:t>热点图（</a:t>
            </a:r>
            <a:r>
              <a:rPr lang="en-US" altLang="zh-CN" sz="1800"/>
              <a:t>heatmaps</a:t>
            </a:r>
            <a:r>
              <a:rPr lang="zh-CN" altLang="en-US" sz="1800"/>
              <a:t>）</a:t>
            </a:r>
            <a:r>
              <a:rPr lang="en-US" altLang="zh-CN" sz="1800"/>
              <a:t>,</a:t>
            </a:r>
            <a:r>
              <a:rPr lang="zh-CN" altLang="en-US" sz="1800"/>
              <a:t>嵌入编码（</a:t>
            </a:r>
            <a:r>
              <a:rPr lang="en-US" altLang="zh-CN" sz="1800"/>
              <a:t>embeddings</a:t>
            </a:r>
            <a:r>
              <a:rPr lang="zh-CN" altLang="en-US" sz="1800"/>
              <a:t>）和偏移（</a:t>
            </a:r>
            <a:r>
              <a:rPr lang="en-US" altLang="zh-CN" sz="1800"/>
              <a:t>offsets</a:t>
            </a:r>
            <a:r>
              <a:rPr lang="zh-CN" altLang="en-US" sz="1800"/>
              <a:t>），</a:t>
            </a:r>
            <a:endParaRPr lang="zh-CN" altLang="en-US" sz="1800"/>
          </a:p>
          <a:p>
            <a:pPr>
              <a:lnSpc>
                <a:spcPct val="140000"/>
              </a:lnSpc>
            </a:pPr>
            <a:r>
              <a:rPr lang="zh-CN" altLang="en-US" sz="1800"/>
              <a:t>体现了模块化设计网络的思路。</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68325" y="323850"/>
            <a:ext cx="10515600" cy="4351338"/>
          </a:xfrm>
        </p:spPr>
        <p:txBody>
          <a:bodyPr/>
          <a:p>
            <a:r>
              <a:rPr lang="zh-CN" altLang="en-US"/>
              <a:t>Heatmaps的大小是128*128，通道为80（coco数据，80类），所以Heatmaps是一个大小为128*128*80的张量。</a:t>
            </a:r>
            <a:endParaRPr lang="zh-CN" altLang="en-US"/>
          </a:p>
          <a:p>
            <a:r>
              <a:rPr lang="zh-CN" altLang="en-US"/>
              <a:t>以Top-left corners模块中的Heatmaps为例，其每个通道代表coco数据中的80个类别，每个通道的128*128网格中的每个点的输出表示该点是一个左上角点的概率。并且该通道预测出来的所有左上角点对应的所有bbox的物体类别都一样。</a:t>
            </a:r>
            <a:endParaRPr lang="zh-CN" altLang="en-US"/>
          </a:p>
          <a:p>
            <a:r>
              <a:rPr lang="zh-CN" altLang="en-US"/>
              <a:t>举个例子，假设在通道编号为</a:t>
            </a:r>
            <a:r>
              <a:rPr lang="en-US" altLang="zh-CN"/>
              <a:t>2</a:t>
            </a:r>
            <a:r>
              <a:rPr lang="zh-CN" altLang="en-US"/>
              <a:t>0（假设物体类别是羊）的128*128热图里面，预测出了3个左上角点，也就是有3个bbox，那么这3个bbox的物体类别都是</a:t>
            </a:r>
            <a:r>
              <a:rPr lang="zh-CN" altLang="en-US">
                <a:sym typeface="+mn-ea"/>
              </a:rPr>
              <a:t>羊</a:t>
            </a:r>
            <a:r>
              <a:rPr lang="zh-CN" altLang="en-US"/>
              <a:t>。</a:t>
            </a:r>
            <a:endParaRPr lang="zh-CN" altLang="en-US"/>
          </a:p>
        </p:txBody>
      </p:sp>
      <p:pic>
        <p:nvPicPr>
          <p:cNvPr id="4" name="图片 3"/>
          <p:cNvPicPr>
            <a:picLocks noChangeAspect="1"/>
          </p:cNvPicPr>
          <p:nvPr/>
        </p:nvPicPr>
        <p:blipFill>
          <a:blip r:embed="rId1"/>
          <a:stretch>
            <a:fillRect/>
          </a:stretch>
        </p:blipFill>
        <p:spPr>
          <a:xfrm>
            <a:off x="7868920" y="3743325"/>
            <a:ext cx="3457575" cy="2781300"/>
          </a:xfrm>
          <a:prstGeom prst="rect">
            <a:avLst/>
          </a:prstGeom>
        </p:spPr>
      </p:pic>
      <p:graphicFrame>
        <p:nvGraphicFramePr>
          <p:cNvPr id="2" name="对象 1"/>
          <p:cNvGraphicFramePr/>
          <p:nvPr/>
        </p:nvGraphicFramePr>
        <p:xfrm>
          <a:off x="923925" y="4171950"/>
          <a:ext cx="3509645" cy="2540000"/>
        </p:xfrm>
        <a:graphic>
          <a:graphicData uri="http://schemas.openxmlformats.org/presentationml/2006/ole">
            <mc:AlternateContent xmlns:mc="http://schemas.openxmlformats.org/markup-compatibility/2006">
              <mc:Choice xmlns:v="urn:schemas-microsoft-com:vml" Requires="v">
                <p:oleObj spid="_x0000_s5" name="" r:id="rId2" imgW="4572000" imgH="3590925" progId="Paint.Picture">
                  <p:embed/>
                </p:oleObj>
              </mc:Choice>
              <mc:Fallback>
                <p:oleObj name="" r:id="rId2" imgW="4572000" imgH="3590925" progId="Paint.Picture">
                  <p:embed/>
                  <p:pic>
                    <p:nvPicPr>
                      <p:cNvPr id="0" name="图片 4"/>
                      <p:cNvPicPr/>
                      <p:nvPr/>
                    </p:nvPicPr>
                    <p:blipFill>
                      <a:blip r:embed="rId3"/>
                      <a:stretch>
                        <a:fillRect/>
                      </a:stretch>
                    </p:blipFill>
                    <p:spPr>
                      <a:xfrm>
                        <a:off x="923925" y="4171950"/>
                        <a:ext cx="3509645" cy="2540000"/>
                      </a:xfrm>
                      <a:prstGeom prst="rect">
                        <a:avLst/>
                      </a:prstGeom>
                    </p:spPr>
                  </p:pic>
                </p:oleObj>
              </mc:Fallback>
            </mc:AlternateContent>
          </a:graphicData>
        </a:graphic>
      </p:graphicFrame>
      <p:sp>
        <p:nvSpPr>
          <p:cNvPr id="6" name="标题 5"/>
          <p:cNvSpPr>
            <a:spLocks noGrp="1"/>
          </p:cNvSpPr>
          <p:nvPr>
            <p:ph type="title"/>
          </p:nvPr>
        </p:nvSpPr>
        <p:spPr>
          <a:xfrm>
            <a:off x="120650" y="-103505"/>
            <a:ext cx="4963795" cy="692785"/>
          </a:xfrm>
        </p:spPr>
        <p:txBody>
          <a:bodyPr>
            <a:normAutofit fontScale="90000"/>
          </a:bodyPr>
          <a:p>
            <a:r>
              <a:rPr lang="en-US" altLang="zh-CN">
                <a:sym typeface="+mn-ea"/>
              </a:rPr>
              <a:t>heatmaps</a:t>
            </a:r>
            <a:r>
              <a:rPr lang="zh-CN" altLang="en-US">
                <a:sym typeface="+mn-ea"/>
              </a:rPr>
              <a:t> </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16560" y="483235"/>
            <a:ext cx="10515600" cy="6031230"/>
          </a:xfrm>
        </p:spPr>
        <p:txBody>
          <a:bodyPr>
            <a:normAutofit/>
          </a:bodyPr>
          <a:p>
            <a:r>
              <a:rPr lang="zh-CN" altLang="en-US"/>
              <a:t>对于每个顶点，只有一个真实值（ground truth），其他位置都是负样本。</a:t>
            </a:r>
            <a:endParaRPr lang="zh-CN" altLang="en-US"/>
          </a:p>
          <a:p>
            <a:r>
              <a:rPr lang="zh-CN" altLang="en-US"/>
              <a:t>靠近</a:t>
            </a:r>
            <a:r>
              <a:rPr lang="zh-CN" altLang="en-US">
                <a:sym typeface="+mn-ea"/>
              </a:rPr>
              <a:t>真实值（ground truth）</a:t>
            </a:r>
            <a:r>
              <a:rPr lang="zh-CN" altLang="en-US"/>
              <a:t>的角点位置的误检顶点形成的预测框和ground truth的标注框仍然有较大的重叠区域。如下图</a:t>
            </a:r>
            <a:endParaRPr lang="zh-CN" altLang="en-US"/>
          </a:p>
          <a:p>
            <a:r>
              <a:rPr lang="zh-CN" altLang="en-US"/>
              <a:t>图中红色实线框是</a:t>
            </a:r>
            <a:r>
              <a:rPr lang="zh-CN" altLang="en-US">
                <a:sym typeface="+mn-ea"/>
              </a:rPr>
              <a:t>真实值</a:t>
            </a:r>
            <a:r>
              <a:rPr lang="zh-CN" altLang="en-US"/>
              <a:t>，绿色虚线</a:t>
            </a:r>
            <a:endParaRPr lang="zh-CN" altLang="en-US"/>
          </a:p>
          <a:p>
            <a:pPr marL="0" indent="0">
              <a:buNone/>
            </a:pPr>
            <a:r>
              <a:rPr lang="zh-CN" altLang="en-US"/>
              <a:t>是一个预测框，可以看出这个预测框的</a:t>
            </a:r>
            <a:endParaRPr lang="zh-CN" altLang="en-US"/>
          </a:p>
          <a:p>
            <a:pPr marL="0" indent="0">
              <a:buNone/>
            </a:pPr>
            <a:r>
              <a:rPr lang="zh-CN" altLang="en-US"/>
              <a:t>两个角点和</a:t>
            </a:r>
            <a:r>
              <a:rPr lang="zh-CN" altLang="en-US">
                <a:sym typeface="+mn-ea"/>
              </a:rPr>
              <a:t>真实值</a:t>
            </a:r>
            <a:r>
              <a:rPr lang="zh-CN" altLang="en-US"/>
              <a:t>并不重合，</a:t>
            </a:r>
            <a:endParaRPr lang="zh-CN" altLang="en-US"/>
          </a:p>
          <a:p>
            <a:pPr marL="0" indent="0">
              <a:buNone/>
            </a:pPr>
            <a:r>
              <a:rPr lang="zh-CN" altLang="en-US"/>
              <a:t>但是该预测框基本框住了目标，</a:t>
            </a:r>
            <a:endParaRPr lang="zh-CN" altLang="en-US"/>
          </a:p>
          <a:p>
            <a:pPr marL="0" indent="0">
              <a:buNone/>
            </a:pPr>
            <a:r>
              <a:rPr lang="zh-CN" altLang="en-US"/>
              <a:t>因此是有用的预测框，</a:t>
            </a:r>
            <a:endParaRPr lang="zh-CN" altLang="en-US"/>
          </a:p>
          <a:p>
            <a:pPr marL="0" indent="0">
              <a:buNone/>
            </a:pPr>
            <a:r>
              <a:rPr lang="zh-CN" altLang="en-US"/>
              <a:t>所以要有一定权重的损失返回。</a:t>
            </a:r>
            <a:endParaRPr lang="zh-CN" altLang="en-US"/>
          </a:p>
          <a:p>
            <a:pPr marL="0" indent="0">
              <a:buNone/>
            </a:pPr>
            <a:r>
              <a:rPr lang="zh-CN" altLang="en-US">
                <a:sym typeface="+mn-ea"/>
              </a:rPr>
              <a:t>结论：对于不同的负样本点，</a:t>
            </a:r>
            <a:endParaRPr lang="zh-CN" altLang="en-US">
              <a:sym typeface="+mn-ea"/>
            </a:endParaRPr>
          </a:p>
          <a:p>
            <a:pPr marL="0" indent="0">
              <a:buNone/>
            </a:pPr>
            <a:r>
              <a:rPr lang="zh-CN" altLang="en-US">
                <a:sym typeface="+mn-ea"/>
              </a:rPr>
              <a:t>损失函数应该采用不同的权重值。</a:t>
            </a:r>
            <a:endParaRPr lang="zh-CN" altLang="en-US"/>
          </a:p>
          <a:p>
            <a:pPr marL="0" indent="0">
              <a:buNone/>
            </a:pPr>
            <a:endParaRPr lang="zh-CN" altLang="en-US"/>
          </a:p>
        </p:txBody>
      </p:sp>
      <p:pic>
        <p:nvPicPr>
          <p:cNvPr id="2" name="图片 -2147482585"/>
          <p:cNvPicPr>
            <a:picLocks noChangeAspect="1"/>
          </p:cNvPicPr>
          <p:nvPr/>
        </p:nvPicPr>
        <p:blipFill>
          <a:blip r:embed="rId1"/>
          <a:stretch>
            <a:fillRect/>
          </a:stretch>
        </p:blipFill>
        <p:spPr>
          <a:xfrm>
            <a:off x="6575108" y="2358073"/>
            <a:ext cx="5268595" cy="3997325"/>
          </a:xfrm>
          <a:prstGeom prst="rect">
            <a:avLst/>
          </a:prstGeom>
          <a:noFill/>
          <a:ln w="9525">
            <a:noFill/>
          </a:ln>
        </p:spPr>
      </p:pic>
      <p:sp>
        <p:nvSpPr>
          <p:cNvPr id="6" name="标题 5"/>
          <p:cNvSpPr>
            <a:spLocks noGrp="1"/>
          </p:cNvSpPr>
          <p:nvPr>
            <p:ph type="title"/>
          </p:nvPr>
        </p:nvSpPr>
        <p:spPr>
          <a:xfrm>
            <a:off x="133350" y="-40005"/>
            <a:ext cx="4963795" cy="692785"/>
          </a:xfrm>
        </p:spPr>
        <p:txBody>
          <a:bodyPr>
            <a:normAutofit fontScale="90000"/>
          </a:bodyPr>
          <a:p>
            <a:r>
              <a:rPr lang="en-US" altLang="zh-CN">
                <a:sym typeface="+mn-ea"/>
              </a:rPr>
              <a:t>heatmaps</a:t>
            </a:r>
            <a:r>
              <a:rPr lang="zh-CN" altLang="en-US">
                <a:sym typeface="+mn-ea"/>
              </a:rPr>
              <a:t> </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21285" y="197485"/>
            <a:ext cx="10515600" cy="6567805"/>
          </a:xfrm>
        </p:spPr>
        <p:txBody>
          <a:bodyPr/>
          <a:p>
            <a:pPr>
              <a:lnSpc>
                <a:spcPct val="130000"/>
              </a:lnSpc>
            </a:pPr>
            <a:r>
              <a:rPr lang="zh-CN" altLang="en-US" sz="2000"/>
              <a:t>具体做法是:在每个真实值顶点设定半径r区域内都是正样本，这是因为落在半径r区域内的顶点依然可以生成有效的边界定位框，橘色圆圈就是根据</a:t>
            </a:r>
            <a:r>
              <a:rPr lang="zh-CN" altLang="en-US" sz="2000">
                <a:sym typeface="+mn-ea"/>
              </a:rPr>
              <a:t>真实值</a:t>
            </a:r>
            <a:r>
              <a:rPr lang="zh-CN" altLang="en-US" sz="2000"/>
              <a:t>的左上角顶点、右下角顶点和设定的半径值画出来的，半径是根据圆圈内的角点组成的框和</a:t>
            </a:r>
            <a:r>
              <a:rPr lang="zh-CN" altLang="en-US" sz="2000">
                <a:sym typeface="+mn-ea"/>
              </a:rPr>
              <a:t>真实值</a:t>
            </a:r>
            <a:r>
              <a:rPr lang="zh-CN" altLang="en-US" sz="2000"/>
              <a:t>的IOU值大于0.3而设定的，圆圈内的点的数值是以圆心往外呈二维的高斯分布                （σ为三分之一的半径值）设置的，其中，圆心坐标是标注的角点位置。</a:t>
            </a:r>
            <a:endParaRPr lang="zh-CN" altLang="en-US" sz="2000"/>
          </a:p>
          <a:p>
            <a:pPr>
              <a:lnSpc>
                <a:spcPct val="130000"/>
              </a:lnSpc>
            </a:pPr>
            <a:endParaRPr lang="zh-CN" altLang="en-US" sz="2000"/>
          </a:p>
          <a:p>
            <a:pPr>
              <a:lnSpc>
                <a:spcPct val="130000"/>
              </a:lnSpc>
            </a:pPr>
            <a:endParaRPr lang="zh-CN" altLang="en-US" sz="2000"/>
          </a:p>
        </p:txBody>
      </p:sp>
      <p:graphicFrame>
        <p:nvGraphicFramePr>
          <p:cNvPr id="4" name="对象 3">
            <a:hlinkClick r:id="" action="ppaction://ole?verb="/>
          </p:cNvPr>
          <p:cNvGraphicFramePr>
            <a:graphicFrameLocks noChangeAspect="1"/>
          </p:cNvGraphicFramePr>
          <p:nvPr/>
        </p:nvGraphicFramePr>
        <p:xfrm>
          <a:off x="7384415" y="1416050"/>
          <a:ext cx="883285" cy="681355"/>
        </p:xfrm>
        <a:graphic>
          <a:graphicData uri="http://schemas.openxmlformats.org/presentationml/2006/ole">
            <mc:AlternateContent xmlns:mc="http://schemas.openxmlformats.org/markup-compatibility/2006">
              <mc:Choice xmlns:v="urn:schemas-microsoft-com:vml" Requires="v">
                <p:oleObj spid="_x0000_s2049" name="" r:id="rId1" imgW="444500" imgH="342900" progId="Equation.KSEE3">
                  <p:embed/>
                </p:oleObj>
              </mc:Choice>
              <mc:Fallback>
                <p:oleObj name="" r:id="rId1" imgW="444500" imgH="342900" progId="Equation.KSEE3">
                  <p:embed/>
                  <p:pic>
                    <p:nvPicPr>
                      <p:cNvPr id="0" name="图片 2048"/>
                      <p:cNvPicPr/>
                      <p:nvPr/>
                    </p:nvPicPr>
                    <p:blipFill>
                      <a:blip r:embed="rId2"/>
                      <a:stretch>
                        <a:fillRect/>
                      </a:stretch>
                    </p:blipFill>
                    <p:spPr>
                      <a:xfrm>
                        <a:off x="7384415" y="1416050"/>
                        <a:ext cx="883285" cy="681355"/>
                      </a:xfrm>
                      <a:prstGeom prst="rect">
                        <a:avLst/>
                      </a:prstGeom>
                    </p:spPr>
                  </p:pic>
                </p:oleObj>
              </mc:Fallback>
            </mc:AlternateContent>
          </a:graphicData>
        </a:graphic>
      </p:graphicFrame>
      <p:pic>
        <p:nvPicPr>
          <p:cNvPr id="5" name="图片 -2147482585"/>
          <p:cNvPicPr>
            <a:picLocks noChangeAspect="1"/>
          </p:cNvPicPr>
          <p:nvPr/>
        </p:nvPicPr>
        <p:blipFill>
          <a:blip r:embed="rId3"/>
          <a:stretch>
            <a:fillRect/>
          </a:stretch>
        </p:blipFill>
        <p:spPr>
          <a:xfrm>
            <a:off x="2998788" y="2516188"/>
            <a:ext cx="5268595" cy="3997325"/>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02895" y="387350"/>
            <a:ext cx="7488555" cy="6240780"/>
          </a:xfrm>
        </p:spPr>
        <p:txBody>
          <a:bodyPr>
            <a:normAutofit/>
          </a:bodyPr>
          <a:p>
            <a:r>
              <a:rPr lang="zh-CN" altLang="en-US" sz="2400">
                <a:sym typeface="+mn-ea"/>
              </a:rPr>
              <a:t>Heatmaps的标准</a:t>
            </a:r>
            <a:r>
              <a:rPr lang="en-US" altLang="zh-CN" sz="2400">
                <a:sym typeface="+mn-ea"/>
              </a:rPr>
              <a:t>focal loss</a:t>
            </a:r>
            <a:r>
              <a:rPr lang="zh-CN" altLang="en-US" sz="2400">
                <a:sym typeface="+mn-ea"/>
              </a:rPr>
              <a:t>损失函数</a:t>
            </a:r>
            <a:endParaRPr lang="zh-CN" altLang="en-US">
              <a:sym typeface="+mn-ea"/>
            </a:endParaRPr>
          </a:p>
          <a:p>
            <a:r>
              <a:rPr lang="zh-CN" altLang="en-US" sz="2000">
                <a:sym typeface="+mn-ea"/>
              </a:rPr>
              <a:t>标准</a:t>
            </a:r>
            <a:r>
              <a:rPr lang="en-US" altLang="zh-CN" sz="2000">
                <a:sym typeface="+mn-ea"/>
              </a:rPr>
              <a:t>focal loss</a:t>
            </a:r>
            <a:r>
              <a:rPr lang="zh-CN" altLang="en-US" sz="2000">
                <a:sym typeface="+mn-ea"/>
              </a:rPr>
              <a:t>未考虑较大重叠区域的误检框</a:t>
            </a:r>
            <a:endParaRPr lang="zh-CN" altLang="en-US">
              <a:sym typeface="+mn-ea"/>
            </a:endParaRPr>
          </a:p>
          <a:p>
            <a:r>
              <a:rPr lang="zh-CN" altLang="en-US" sz="2400">
                <a:sym typeface="+mn-ea"/>
              </a:rPr>
              <a:t>Heatmaps的基于</a:t>
            </a:r>
            <a:r>
              <a:rPr lang="en-US" altLang="zh-CN" sz="2400">
                <a:sym typeface="+mn-ea"/>
              </a:rPr>
              <a:t>focal loss</a:t>
            </a:r>
            <a:r>
              <a:rPr lang="zh-CN" altLang="en-US" sz="2400">
                <a:sym typeface="+mn-ea"/>
              </a:rPr>
              <a:t>修改的损失函数</a:t>
            </a:r>
            <a:endParaRPr lang="zh-CN" altLang="en-US">
              <a:sym typeface="+mn-ea"/>
            </a:endParaRPr>
          </a:p>
          <a:p>
            <a:r>
              <a:rPr lang="zh-CN" altLang="en-US" sz="1600">
                <a:sym typeface="+mn-ea"/>
              </a:rPr>
              <a:t>N是物体个数。</a:t>
            </a:r>
            <a:endParaRPr lang="zh-CN" altLang="en-US" sz="1600">
              <a:sym typeface="+mn-ea"/>
            </a:endParaRPr>
          </a:p>
          <a:p>
            <a:r>
              <a:rPr lang="zh-CN" altLang="en-US" sz="1600">
                <a:sym typeface="+mn-ea"/>
              </a:rPr>
              <a:t>α，β是控制每个点贡献的超参数（α </a:t>
            </a:r>
            <a:r>
              <a:rPr lang="en-US" altLang="zh-CN" sz="1600">
                <a:sym typeface="+mn-ea"/>
              </a:rPr>
              <a:t>=</a:t>
            </a:r>
            <a:r>
              <a:rPr lang="zh-CN" altLang="en-US" sz="1600">
                <a:sym typeface="+mn-ea"/>
              </a:rPr>
              <a:t> 2 ，β </a:t>
            </a:r>
            <a:r>
              <a:rPr lang="en-US" altLang="zh-CN" sz="1600">
                <a:sym typeface="+mn-ea"/>
              </a:rPr>
              <a:t>= </a:t>
            </a:r>
            <a:r>
              <a:rPr lang="zh-CN" altLang="en-US" sz="1600">
                <a:sym typeface="+mn-ea"/>
              </a:rPr>
              <a:t>4）。</a:t>
            </a:r>
            <a:endParaRPr lang="zh-CN" altLang="en-US" sz="1600">
              <a:sym typeface="+mn-ea"/>
            </a:endParaRPr>
          </a:p>
          <a:p>
            <a:r>
              <a:rPr lang="zh-CN" altLang="en-US" sz="1600">
                <a:sym typeface="+mn-ea"/>
              </a:rPr>
              <a:t>C是通道数。</a:t>
            </a:r>
            <a:endParaRPr lang="zh-CN" altLang="en-US" sz="1600">
              <a:sym typeface="+mn-ea"/>
            </a:endParaRPr>
          </a:p>
          <a:p>
            <a:r>
              <a:rPr lang="zh-CN" altLang="en-US" sz="1600">
                <a:sym typeface="+mn-ea"/>
              </a:rPr>
              <a:t>H是高度。</a:t>
            </a:r>
            <a:endParaRPr lang="zh-CN" altLang="en-US" sz="1600">
              <a:sym typeface="+mn-ea"/>
            </a:endParaRPr>
          </a:p>
          <a:p>
            <a:r>
              <a:rPr lang="zh-CN" altLang="en-US" sz="1600">
                <a:sym typeface="+mn-ea"/>
              </a:rPr>
              <a:t>W是宽度。</a:t>
            </a:r>
            <a:endParaRPr lang="zh-CN" altLang="en-US" sz="1600">
              <a:sym typeface="+mn-ea"/>
            </a:endParaRPr>
          </a:p>
          <a:p>
            <a:r>
              <a:rPr lang="zh-CN" altLang="en-US" sz="1600">
                <a:sym typeface="+mn-ea"/>
              </a:rPr>
              <a:t>Pcij是网络预测类别为c在位置（i，j）是角点的概率值。</a:t>
            </a:r>
            <a:endParaRPr lang="zh-CN" altLang="en-US" sz="1600">
              <a:sym typeface="+mn-ea"/>
            </a:endParaRPr>
          </a:p>
          <a:p>
            <a:r>
              <a:rPr lang="zh-CN" altLang="en-US" sz="1600">
                <a:sym typeface="+mn-ea"/>
              </a:rPr>
              <a:t>Ycij是类别为c在位置（i，j）的真实值。</a:t>
            </a:r>
            <a:endParaRPr lang="zh-CN" altLang="en-US" sz="1600">
              <a:sym typeface="+mn-ea"/>
            </a:endParaRPr>
          </a:p>
          <a:p>
            <a:r>
              <a:rPr lang="zh-CN" altLang="en-US" sz="1600">
                <a:sym typeface="+mn-ea"/>
              </a:rPr>
              <a:t>其中</a:t>
            </a:r>
            <a:endParaRPr lang="zh-CN" altLang="en-US" sz="1600">
              <a:sym typeface="+mn-ea"/>
            </a:endParaRPr>
          </a:p>
          <a:p>
            <a:r>
              <a:rPr lang="zh-CN" altLang="en-US" sz="1600">
                <a:sym typeface="+mn-ea"/>
              </a:rPr>
              <a:t>Ycij=1时表示位置（i，j）是类别为C物体的角点。</a:t>
            </a:r>
            <a:endParaRPr lang="zh-CN" altLang="en-US" sz="1600">
              <a:sym typeface="+mn-ea"/>
            </a:endParaRPr>
          </a:p>
          <a:p>
            <a:r>
              <a:rPr lang="zh-CN" altLang="en-US" sz="1600">
                <a:sym typeface="+mn-ea"/>
              </a:rPr>
              <a:t>Ycij=0时表示位置（i，j）表示不是类别为C物体的角点。</a:t>
            </a:r>
            <a:endParaRPr lang="zh-CN" altLang="en-US" sz="1600">
              <a:sym typeface="+mn-ea"/>
            </a:endParaRPr>
          </a:p>
          <a:p>
            <a:r>
              <a:rPr lang="zh-CN" altLang="en-US" sz="1600">
                <a:sym typeface="+mn-ea"/>
              </a:rPr>
              <a:t>此时Ycij=0时表示在圆圈外。</a:t>
            </a:r>
            <a:endParaRPr lang="zh-CN" altLang="en-US" sz="1600">
              <a:sym typeface="+mn-ea"/>
            </a:endParaRPr>
          </a:p>
          <a:p>
            <a:r>
              <a:rPr lang="zh-CN" altLang="en-US" sz="1600">
                <a:sym typeface="+mn-ea"/>
              </a:rPr>
              <a:t>当点在圆圈内且不在圆心时，Ycij在0到1之间，根据高斯函数                   计算 。</a:t>
            </a:r>
            <a:endParaRPr lang="zh-CN" altLang="en-US" sz="1600">
              <a:sym typeface="+mn-ea"/>
            </a:endParaRPr>
          </a:p>
          <a:p>
            <a:r>
              <a:rPr lang="zh-CN" altLang="en-US" sz="1600">
                <a:sym typeface="+mn-ea"/>
              </a:rPr>
              <a:t>达到降低对正样本附近圆周位置的负样本的惩罚的效果。</a:t>
            </a:r>
            <a:endParaRPr lang="zh-CN" altLang="en-US" sz="1600">
              <a:sym typeface="+mn-ea"/>
            </a:endParaRPr>
          </a:p>
        </p:txBody>
      </p:sp>
      <p:pic>
        <p:nvPicPr>
          <p:cNvPr id="6" name="图片 5"/>
          <p:cNvPicPr>
            <a:picLocks noChangeAspect="1"/>
          </p:cNvPicPr>
          <p:nvPr/>
        </p:nvPicPr>
        <p:blipFill>
          <a:blip r:embed="rId1"/>
          <a:stretch>
            <a:fillRect/>
          </a:stretch>
        </p:blipFill>
        <p:spPr>
          <a:xfrm>
            <a:off x="6619875" y="1179830"/>
            <a:ext cx="4924425" cy="723900"/>
          </a:xfrm>
          <a:prstGeom prst="rect">
            <a:avLst/>
          </a:prstGeom>
        </p:spPr>
      </p:pic>
      <p:graphicFrame>
        <p:nvGraphicFramePr>
          <p:cNvPr id="4" name="对象 3">
            <a:hlinkClick r:id="" action="ppaction://ole?verb="/>
          </p:cNvPr>
          <p:cNvGraphicFramePr>
            <a:graphicFrameLocks noChangeAspect="1"/>
          </p:cNvGraphicFramePr>
          <p:nvPr/>
        </p:nvGraphicFramePr>
        <p:xfrm>
          <a:off x="5953760" y="5036185"/>
          <a:ext cx="883285" cy="681355"/>
        </p:xfrm>
        <a:graphic>
          <a:graphicData uri="http://schemas.openxmlformats.org/presentationml/2006/ole">
            <mc:AlternateContent xmlns:mc="http://schemas.openxmlformats.org/markup-compatibility/2006">
              <mc:Choice xmlns:v="urn:schemas-microsoft-com:vml" Requires="v">
                <p:oleObj spid="_x0000_s2049" name="" r:id="rId2" imgW="444500" imgH="342900" progId="Equation.KSEE3">
                  <p:embed/>
                </p:oleObj>
              </mc:Choice>
              <mc:Fallback>
                <p:oleObj name="" r:id="rId2" imgW="444500" imgH="342900" progId="Equation.KSEE3">
                  <p:embed/>
                  <p:pic>
                    <p:nvPicPr>
                      <p:cNvPr id="0" name="图片 2048"/>
                      <p:cNvPicPr/>
                      <p:nvPr/>
                    </p:nvPicPr>
                    <p:blipFill>
                      <a:blip r:embed="rId3"/>
                      <a:stretch>
                        <a:fillRect/>
                      </a:stretch>
                    </p:blipFill>
                    <p:spPr>
                      <a:xfrm>
                        <a:off x="5953760" y="5036185"/>
                        <a:ext cx="883285" cy="681355"/>
                      </a:xfrm>
                      <a:prstGeom prst="rect">
                        <a:avLst/>
                      </a:prstGeom>
                    </p:spPr>
                  </p:pic>
                </p:oleObj>
              </mc:Fallback>
            </mc:AlternateContent>
          </a:graphicData>
        </a:graphic>
      </p:graphicFrame>
      <p:sp>
        <p:nvSpPr>
          <p:cNvPr id="5" name="内容占位符 2"/>
          <p:cNvSpPr>
            <a:spLocks noGrp="1"/>
          </p:cNvSpPr>
          <p:nvPr/>
        </p:nvSpPr>
        <p:spPr>
          <a:xfrm>
            <a:off x="8143240" y="2056130"/>
            <a:ext cx="3475355" cy="4493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p:txBody>
      </p:sp>
      <p:graphicFrame>
        <p:nvGraphicFramePr>
          <p:cNvPr id="7" name="对象 6"/>
          <p:cNvGraphicFramePr/>
          <p:nvPr/>
        </p:nvGraphicFramePr>
        <p:xfrm>
          <a:off x="5504180" y="295275"/>
          <a:ext cx="4861560" cy="600710"/>
        </p:xfrm>
        <a:graphic>
          <a:graphicData uri="http://schemas.openxmlformats.org/presentationml/2006/ole">
            <mc:AlternateContent xmlns:mc="http://schemas.openxmlformats.org/markup-compatibility/2006">
              <mc:Choice xmlns:v="urn:schemas-microsoft-com:vml" Requires="v">
                <p:oleObj spid="_x0000_s8" name="" r:id="rId4" imgW="4857750" imgH="600075" progId="Paint.Picture">
                  <p:embed/>
                </p:oleObj>
              </mc:Choice>
              <mc:Fallback>
                <p:oleObj name="" r:id="rId4" imgW="4857750" imgH="600075" progId="Paint.Picture">
                  <p:embed/>
                  <p:pic>
                    <p:nvPicPr>
                      <p:cNvPr id="0" name="图片 7"/>
                      <p:cNvPicPr/>
                      <p:nvPr/>
                    </p:nvPicPr>
                    <p:blipFill>
                      <a:blip r:embed="rId5"/>
                      <a:stretch>
                        <a:fillRect/>
                      </a:stretch>
                    </p:blipFill>
                    <p:spPr>
                      <a:xfrm>
                        <a:off x="5504180" y="295275"/>
                        <a:ext cx="4861560" cy="60071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41325" y="306705"/>
            <a:ext cx="11419205" cy="6341110"/>
          </a:xfrm>
        </p:spPr>
        <p:txBody>
          <a:bodyPr/>
          <a:p>
            <a:r>
              <a:rPr lang="zh-CN" altLang="en-US"/>
              <a:t>Offsets大小为128*128，通道为2（分别为边角点x，y的偏移量）。</a:t>
            </a:r>
            <a:endParaRPr lang="zh-CN" altLang="en-US"/>
          </a:p>
          <a:p>
            <a:r>
              <a:rPr lang="zh-CN" altLang="en-US"/>
              <a:t>由于用热图来表示某一点的xy坐标，会损失精度。因此对每个边角点预测其真实位置的偏移量。举个例子，假设通过热图预测出某一左上角点的坐标是（50，50），该坐标的对应尺度是热图的128*128，而真实的坐标从网络的输入尺度511*511，映射到128*128时是（50.2,50.6）这样就损失了精度了。现在为（50，50）预测了偏移量为（0.3，0.5），那么可以计算出网络最终的预测坐标为（50.3，50.5）。尽管比真正的坐标（50.2，50.6）差了一点，但比（50，50）还是精确了许多。</a:t>
            </a:r>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7741920" y="3641725"/>
            <a:ext cx="3457575" cy="2781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93750" y="353060"/>
            <a:ext cx="10605135" cy="6151880"/>
          </a:xfrm>
        </p:spPr>
        <p:txBody>
          <a:bodyPr/>
          <a:p>
            <a:pPr marL="0" indent="0">
              <a:buNone/>
            </a:pPr>
            <a:r>
              <a:rPr lang="zh-CN" altLang="en-US" sz="2000">
                <a:sym typeface="+mn-ea"/>
              </a:rPr>
              <a:t>为了克服</a:t>
            </a:r>
            <a:r>
              <a:rPr lang="en-US" altLang="zh-CN" sz="2000">
                <a:sym typeface="+mn-ea"/>
              </a:rPr>
              <a:t>anchor-based</a:t>
            </a:r>
            <a:r>
              <a:rPr lang="zh-CN" altLang="en-US" sz="2000">
                <a:sym typeface="+mn-ea"/>
              </a:rPr>
              <a:t>方法的缺点，有一种使用关键点检测目标的方法，这是一种</a:t>
            </a:r>
            <a:r>
              <a:rPr lang="en-US" altLang="zh-CN" sz="2000">
                <a:sym typeface="+mn-ea"/>
              </a:rPr>
              <a:t>anchor-free</a:t>
            </a:r>
            <a:r>
              <a:rPr lang="zh-CN" altLang="en-US" sz="2000">
                <a:sym typeface="+mn-ea"/>
              </a:rPr>
              <a:t>方法。</a:t>
            </a:r>
            <a:endParaRPr lang="zh-CN" altLang="en-US" sz="2000"/>
          </a:p>
          <a:p>
            <a:pPr marL="0" indent="0">
              <a:buNone/>
            </a:pPr>
            <a:r>
              <a:rPr lang="zh-CN" altLang="en-US" sz="2000"/>
              <a:t>基于关键点的目标检测方法例如 </a:t>
            </a:r>
            <a:r>
              <a:rPr lang="zh-CN" altLang="en-US" sz="2000">
                <a:sym typeface="+mn-ea"/>
              </a:rPr>
              <a:t>角点网络（CornerNet），是</a:t>
            </a:r>
            <a:r>
              <a:rPr lang="zh-CN" altLang="en-US" sz="2000"/>
              <a:t>通过检测物体的左上角点和右下角点来确定目标，但在确定目标的过程中，无法有效利用物体的内部的特征，即无法感知物体内部的信息，从而导致该类方法产生了很多误检 (错误目标框)。（蓝框为真实框，红框为检测框）（下图使用网络为</a:t>
            </a:r>
            <a:r>
              <a:rPr lang="zh-CN" altLang="en-US" sz="2000">
                <a:sym typeface="+mn-ea"/>
              </a:rPr>
              <a:t>角点网络</a:t>
            </a:r>
            <a:r>
              <a:rPr lang="en-US" altLang="zh-CN" sz="2000">
                <a:sym typeface="+mn-ea"/>
              </a:rPr>
              <a:t>(</a:t>
            </a:r>
            <a:r>
              <a:rPr lang="zh-CN" altLang="en-US" sz="2000">
                <a:sym typeface="+mn-ea"/>
              </a:rPr>
              <a:t>CornerNet</a:t>
            </a:r>
            <a:r>
              <a:rPr lang="en-US" altLang="zh-CN" sz="2000">
                <a:sym typeface="+mn-ea"/>
              </a:rPr>
              <a:t>)</a:t>
            </a:r>
            <a:r>
              <a:rPr lang="zh-CN" altLang="en-US" sz="2000"/>
              <a:t>）</a:t>
            </a:r>
            <a:endParaRPr lang="zh-CN" altLang="en-US"/>
          </a:p>
          <a:p>
            <a:endParaRPr lang="zh-CN" altLang="en-US"/>
          </a:p>
        </p:txBody>
      </p:sp>
      <p:pic>
        <p:nvPicPr>
          <p:cNvPr id="4" name="图片 3"/>
          <p:cNvPicPr>
            <a:picLocks noChangeAspect="1"/>
          </p:cNvPicPr>
          <p:nvPr/>
        </p:nvPicPr>
        <p:blipFill>
          <a:blip r:embed="rId1"/>
          <a:stretch>
            <a:fillRect/>
          </a:stretch>
        </p:blipFill>
        <p:spPr>
          <a:xfrm>
            <a:off x="488315" y="2425065"/>
            <a:ext cx="11215370" cy="4248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36550" y="412115"/>
            <a:ext cx="11234420" cy="6056630"/>
          </a:xfrm>
        </p:spPr>
        <p:txBody>
          <a:bodyPr>
            <a:normAutofit lnSpcReduction="10000"/>
          </a:bodyPr>
          <a:p>
            <a:r>
              <a:rPr lang="en-US" altLang="zh-CN"/>
              <a:t>offsets</a:t>
            </a:r>
            <a:r>
              <a:rPr lang="zh-CN" altLang="en-US"/>
              <a:t>损失函数</a:t>
            </a:r>
            <a:endParaRPr lang="zh-CN" altLang="en-US"/>
          </a:p>
          <a:p>
            <a:endParaRPr lang="zh-CN" altLang="en-US"/>
          </a:p>
          <a:p>
            <a:endParaRPr lang="zh-CN" altLang="en-US"/>
          </a:p>
          <a:p>
            <a:r>
              <a:rPr lang="zh-CN" altLang="en-US">
                <a:sym typeface="+mn-ea"/>
              </a:rPr>
              <a:t>N是物体个数。</a:t>
            </a:r>
            <a:endParaRPr lang="zh-CN" altLang="en-US">
              <a:sym typeface="+mn-ea"/>
            </a:endParaRPr>
          </a:p>
          <a:p>
            <a:r>
              <a:rPr lang="zh-CN" altLang="en-US">
                <a:sym typeface="+mn-ea"/>
              </a:rPr>
              <a:t>其中</a:t>
            </a:r>
            <a:r>
              <a:rPr lang="en-US" altLang="zh-CN">
                <a:sym typeface="+mn-ea"/>
              </a:rPr>
              <a:t>o</a:t>
            </a:r>
            <a:r>
              <a:rPr lang="en-US" altLang="zh-CN" baseline="-25000">
                <a:sym typeface="+mn-ea"/>
              </a:rPr>
              <a:t>k</a:t>
            </a:r>
            <a:r>
              <a:rPr lang="zh-CN" altLang="en-US">
                <a:sym typeface="+mn-ea"/>
              </a:rPr>
              <a:t> 是相对原图坐标的偏移量。</a:t>
            </a:r>
            <a:endParaRPr lang="zh-CN" altLang="en-US">
              <a:sym typeface="+mn-ea"/>
            </a:endParaRPr>
          </a:p>
          <a:p>
            <a:endParaRPr lang="zh-CN" altLang="en-US">
              <a:sym typeface="+mn-ea"/>
            </a:endParaRPr>
          </a:p>
          <a:p>
            <a:endParaRPr lang="zh-CN" altLang="en-US">
              <a:sym typeface="+mn-ea"/>
            </a:endParaRPr>
          </a:p>
          <a:p>
            <a:r>
              <a:rPr lang="en-US" altLang="zh-CN">
                <a:sym typeface="+mn-ea"/>
              </a:rPr>
              <a:t>x</a:t>
            </a:r>
            <a:r>
              <a:rPr lang="en-US" altLang="zh-CN" baseline="-25000">
                <a:sym typeface="+mn-ea"/>
              </a:rPr>
              <a:t>k</a:t>
            </a:r>
            <a:r>
              <a:rPr lang="zh-CN" altLang="en-US">
                <a:sym typeface="+mn-ea"/>
              </a:rPr>
              <a:t>和	</a:t>
            </a:r>
            <a:r>
              <a:rPr lang="en-US" altLang="zh-CN">
                <a:sym typeface="+mn-ea"/>
              </a:rPr>
              <a:t>y</a:t>
            </a:r>
            <a:r>
              <a:rPr lang="en-US" altLang="zh-CN" baseline="-25000">
                <a:sym typeface="+mn-ea"/>
              </a:rPr>
              <a:t>k</a:t>
            </a:r>
            <a:r>
              <a:rPr lang="zh-CN" altLang="en-US">
                <a:sym typeface="+mn-ea"/>
              </a:rPr>
              <a:t>是角点</a:t>
            </a:r>
            <a:r>
              <a:rPr lang="en-US" altLang="zh-CN">
                <a:sym typeface="+mn-ea"/>
              </a:rPr>
              <a:t>k</a:t>
            </a:r>
            <a:r>
              <a:rPr lang="zh-CN" altLang="en-US">
                <a:sym typeface="+mn-ea"/>
              </a:rPr>
              <a:t>的在原图的坐标。</a:t>
            </a:r>
            <a:endParaRPr lang="zh-CN" altLang="en-US">
              <a:sym typeface="+mn-ea"/>
            </a:endParaRPr>
          </a:p>
          <a:p>
            <a:endParaRPr lang="zh-CN" altLang="en-US">
              <a:sym typeface="+mn-ea"/>
            </a:endParaRPr>
          </a:p>
          <a:p>
            <a:r>
              <a:rPr lang="zh-CN" altLang="en-US">
                <a:sym typeface="+mn-ea"/>
              </a:rPr>
              <a:t>使用SmoothL1Loss损失函数</a:t>
            </a:r>
            <a:endParaRPr lang="zh-CN" altLang="en-US">
              <a:sym typeface="+mn-ea"/>
            </a:endParaRPr>
          </a:p>
          <a:p>
            <a:r>
              <a:rPr lang="zh-CN" altLang="en-US"/>
              <a:t>L2值较大时，梯度值过大。</a:t>
            </a:r>
            <a:endParaRPr lang="zh-CN" altLang="en-US"/>
          </a:p>
          <a:p>
            <a:r>
              <a:rPr lang="zh-CN" altLang="en-US"/>
              <a:t>L1值较小时，梯度值不够小。</a:t>
            </a:r>
            <a:endParaRPr lang="zh-CN" altLang="en-US"/>
          </a:p>
          <a:p>
            <a:endParaRPr lang="zh-CN" altLang="en-US"/>
          </a:p>
        </p:txBody>
      </p:sp>
      <p:pic>
        <p:nvPicPr>
          <p:cNvPr id="4" name="图片 3"/>
          <p:cNvPicPr>
            <a:picLocks noChangeAspect="1"/>
          </p:cNvPicPr>
          <p:nvPr/>
        </p:nvPicPr>
        <p:blipFill>
          <a:blip r:embed="rId1"/>
          <a:stretch>
            <a:fillRect/>
          </a:stretch>
        </p:blipFill>
        <p:spPr>
          <a:xfrm>
            <a:off x="621665" y="861060"/>
            <a:ext cx="3638550" cy="866775"/>
          </a:xfrm>
          <a:prstGeom prst="rect">
            <a:avLst/>
          </a:prstGeom>
        </p:spPr>
      </p:pic>
      <p:pic>
        <p:nvPicPr>
          <p:cNvPr id="5" name="图片 4"/>
          <p:cNvPicPr>
            <a:picLocks noChangeAspect="1"/>
          </p:cNvPicPr>
          <p:nvPr/>
        </p:nvPicPr>
        <p:blipFill>
          <a:blip r:embed="rId2"/>
          <a:stretch>
            <a:fillRect/>
          </a:stretch>
        </p:blipFill>
        <p:spPr>
          <a:xfrm>
            <a:off x="621665" y="2886710"/>
            <a:ext cx="3286125" cy="647700"/>
          </a:xfrm>
          <a:prstGeom prst="rect">
            <a:avLst/>
          </a:prstGeom>
        </p:spPr>
      </p:pic>
      <p:pic>
        <p:nvPicPr>
          <p:cNvPr id="2" name="图片 -2147482572"/>
          <p:cNvPicPr>
            <a:picLocks noChangeAspect="1"/>
          </p:cNvPicPr>
          <p:nvPr/>
        </p:nvPicPr>
        <p:blipFill>
          <a:blip r:embed="rId3"/>
          <a:stretch>
            <a:fillRect/>
          </a:stretch>
        </p:blipFill>
        <p:spPr>
          <a:xfrm>
            <a:off x="6215698" y="4237990"/>
            <a:ext cx="3676015" cy="20701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11150" y="361950"/>
            <a:ext cx="11762105" cy="6241415"/>
          </a:xfrm>
        </p:spPr>
        <p:txBody>
          <a:bodyPr>
            <a:normAutofit/>
          </a:bodyPr>
          <a:p>
            <a:pPr>
              <a:lnSpc>
                <a:spcPct val="120000"/>
              </a:lnSpc>
            </a:pPr>
            <a:r>
              <a:rPr lang="zh-CN" altLang="en-US" sz="2000"/>
              <a:t>Embedding大小为128*128，通道为1。</a:t>
            </a:r>
            <a:endParaRPr lang="zh-CN" altLang="en-US" sz="2000"/>
          </a:p>
          <a:p>
            <a:pPr>
              <a:lnSpc>
                <a:spcPct val="120000"/>
              </a:lnSpc>
            </a:pPr>
            <a:r>
              <a:rPr lang="zh-CN" altLang="en-US" sz="2000">
                <a:sym typeface="+mn-ea"/>
              </a:rPr>
              <a:t>假设两个预测模块已经分别预测出了100个左上角点，和100个右下角点。</a:t>
            </a:r>
            <a:endParaRPr lang="zh-CN" altLang="en-US" sz="2000">
              <a:sym typeface="+mn-ea"/>
            </a:endParaRPr>
          </a:p>
          <a:p>
            <a:pPr>
              <a:lnSpc>
                <a:spcPct val="120000"/>
              </a:lnSpc>
            </a:pPr>
            <a:r>
              <a:rPr lang="zh-CN" altLang="en-US" sz="2000"/>
              <a:t>使用</a:t>
            </a:r>
            <a:r>
              <a:rPr lang="zh-CN" altLang="en-US" sz="2000">
                <a:sym typeface="+mn-ea"/>
              </a:rPr>
              <a:t>Embedding来对左上角点和右上角点进行配对，两两组合。</a:t>
            </a:r>
            <a:endParaRPr lang="zh-CN" altLang="en-US" sz="2000"/>
          </a:p>
          <a:p>
            <a:pPr>
              <a:lnSpc>
                <a:spcPct val="120000"/>
              </a:lnSpc>
            </a:pPr>
            <a:r>
              <a:rPr lang="zh-CN" altLang="en-US" sz="2000"/>
              <a:t>Top-left预测模块和Bottom-right预测模块都有一个128*128的Embedding，这两个Embedding中的每个值相当于一个标签。假设在Top-left预测模块里的Embedding的（50，50）位置的值是10（这个值是多少无所谓），那么其表示Top-left位置为（50，50）的左上角点的标签是10。如果，在Bottom-right预测模块里的Embedding的（100，100）位置的值也是10。通过</a:t>
            </a:r>
            <a:r>
              <a:rPr lang="zh-CN" altLang="en-US" sz="2000">
                <a:sym typeface="+mn-ea"/>
              </a:rPr>
              <a:t>Embedding的值之差，</a:t>
            </a:r>
            <a:r>
              <a:rPr lang="zh-CN" altLang="en-US" sz="2000"/>
              <a:t>那么就认为左上角坐标（50，50）和右下角坐标（100，100）属于同一个bbox。在实际应用中，属于同一个bbox的左上角和右下角的embedding值一般不会完全一样，所以论文在判断左上角点和右上角点是否属于同一bbox的时是通过判断两个点所对应的embedding值的距离。</a:t>
            </a:r>
            <a:endParaRPr lang="zh-CN" altLang="en-US" sz="2000"/>
          </a:p>
          <a:p>
            <a:pPr>
              <a:lnSpc>
                <a:spcPct val="120000"/>
              </a:lnSpc>
            </a:pPr>
            <a:endParaRPr lang="zh-CN" altLang="en-US" sz="2000"/>
          </a:p>
        </p:txBody>
      </p:sp>
      <p:pic>
        <p:nvPicPr>
          <p:cNvPr id="4" name="图片 3"/>
          <p:cNvPicPr>
            <a:picLocks noChangeAspect="1"/>
          </p:cNvPicPr>
          <p:nvPr/>
        </p:nvPicPr>
        <p:blipFill>
          <a:blip r:embed="rId1"/>
          <a:stretch>
            <a:fillRect/>
          </a:stretch>
        </p:blipFill>
        <p:spPr>
          <a:xfrm>
            <a:off x="6690360" y="4181475"/>
            <a:ext cx="4529455" cy="24218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4815" y="357505"/>
            <a:ext cx="11493500" cy="6240780"/>
          </a:xfrm>
        </p:spPr>
        <p:txBody>
          <a:bodyPr>
            <a:normAutofit fontScale="70000"/>
          </a:bodyPr>
          <a:p>
            <a:r>
              <a:rPr lang="zh-CN" altLang="en-US">
                <a:sym typeface="+mn-ea"/>
              </a:rPr>
              <a:t>Embedding损失函数</a:t>
            </a:r>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r>
              <a:rPr lang="zh-CN" altLang="en-US">
                <a:sym typeface="+mn-ea"/>
              </a:rPr>
              <a:t>N:物体的个数</a:t>
            </a:r>
            <a:endParaRPr lang="zh-CN" altLang="en-US">
              <a:sym typeface="+mn-ea"/>
            </a:endParaRPr>
          </a:p>
          <a:p>
            <a:r>
              <a:rPr lang="zh-CN" altLang="en-US">
                <a:sym typeface="+mn-ea"/>
              </a:rPr>
              <a:t>e</a:t>
            </a:r>
            <a:r>
              <a:rPr lang="zh-CN" altLang="en-US" baseline="-25000">
                <a:sym typeface="+mn-ea"/>
              </a:rPr>
              <a:t>tk</a:t>
            </a:r>
            <a:r>
              <a:rPr lang="zh-CN" altLang="en-US">
                <a:sym typeface="+mn-ea"/>
              </a:rPr>
              <a:t>：物体k左上角点的编码</a:t>
            </a:r>
            <a:endParaRPr lang="zh-CN" altLang="en-US">
              <a:sym typeface="+mn-ea"/>
            </a:endParaRPr>
          </a:p>
          <a:p>
            <a:r>
              <a:rPr lang="zh-CN" altLang="en-US">
                <a:sym typeface="+mn-ea"/>
              </a:rPr>
              <a:t>e</a:t>
            </a:r>
            <a:r>
              <a:rPr lang="zh-CN" altLang="en-US" baseline="-25000">
                <a:sym typeface="+mn-ea"/>
              </a:rPr>
              <a:t>bk</a:t>
            </a:r>
            <a:r>
              <a:rPr lang="zh-CN" altLang="en-US">
                <a:sym typeface="+mn-ea"/>
              </a:rPr>
              <a:t>：物体k右下角点的编码</a:t>
            </a:r>
            <a:endParaRPr lang="zh-CN" altLang="en-US">
              <a:sym typeface="+mn-ea"/>
            </a:endParaRPr>
          </a:p>
          <a:p>
            <a:r>
              <a:rPr lang="zh-CN" altLang="en-US">
                <a:sym typeface="+mn-ea"/>
              </a:rPr>
              <a:t>e</a:t>
            </a:r>
            <a:r>
              <a:rPr lang="zh-CN" altLang="en-US" baseline="-25000">
                <a:sym typeface="+mn-ea"/>
              </a:rPr>
              <a:t>k</a:t>
            </a:r>
            <a:r>
              <a:rPr lang="zh-CN" altLang="en-US">
                <a:sym typeface="+mn-ea"/>
              </a:rPr>
              <a:t>:e</a:t>
            </a:r>
            <a:r>
              <a:rPr lang="zh-CN" altLang="en-US" baseline="-25000">
                <a:sym typeface="+mn-ea"/>
              </a:rPr>
              <a:t>tk</a:t>
            </a:r>
            <a:r>
              <a:rPr lang="zh-CN" altLang="en-US">
                <a:sym typeface="+mn-ea"/>
              </a:rPr>
              <a:t>和e</a:t>
            </a:r>
            <a:r>
              <a:rPr lang="zh-CN" altLang="en-US" baseline="-25000">
                <a:sym typeface="+mn-ea"/>
              </a:rPr>
              <a:t>bk</a:t>
            </a:r>
            <a:r>
              <a:rPr lang="zh-CN" altLang="en-US">
                <a:sym typeface="+mn-ea"/>
              </a:rPr>
              <a:t>的平均值</a:t>
            </a:r>
            <a:endParaRPr lang="zh-CN" altLang="en-US">
              <a:sym typeface="+mn-ea"/>
            </a:endParaRPr>
          </a:p>
          <a:p>
            <a:r>
              <a:rPr lang="zh-CN" altLang="en-US">
                <a:sym typeface="+mn-ea"/>
              </a:rPr>
              <a:t>∆ ：margin,这里取1</a:t>
            </a:r>
            <a:endParaRPr lang="zh-CN" altLang="en-US">
              <a:sym typeface="+mn-ea"/>
            </a:endParaRPr>
          </a:p>
          <a:p>
            <a:r>
              <a:rPr lang="zh-CN" altLang="en-US">
                <a:sym typeface="+mn-ea"/>
              </a:rPr>
              <a:t>Lpull用来缩小属于同一个目标（k类目标）的两个角点的编码。</a:t>
            </a:r>
            <a:endParaRPr lang="zh-CN" altLang="en-US">
              <a:sym typeface="+mn-ea"/>
            </a:endParaRPr>
          </a:p>
          <a:p>
            <a:r>
              <a:rPr lang="zh-CN" altLang="en-US">
                <a:sym typeface="+mn-ea"/>
              </a:rPr>
              <a:t>Lpush用来扩大不属于同一个目标的两个角点的编码。</a:t>
            </a:r>
            <a:endParaRPr lang="zh-CN" altLang="en-US">
              <a:sym typeface="+mn-ea"/>
            </a:endParaRPr>
          </a:p>
          <a:p>
            <a:r>
              <a:rPr lang="zh-CN" altLang="en-US">
                <a:sym typeface="+mn-ea"/>
              </a:rPr>
              <a:t>Lpull损失函数使同一目标的顶点进行分组，Lpush损失函数用于分离不同目标的顶点。</a:t>
            </a:r>
            <a:endParaRPr lang="zh-CN" altLang="en-US">
              <a:sym typeface="+mn-ea"/>
            </a:endParaRPr>
          </a:p>
          <a:p>
            <a:r>
              <a:rPr lang="zh-CN" altLang="en-US">
                <a:sym typeface="+mn-ea"/>
              </a:rPr>
              <a:t>训练模型使Lpull和Lpush趋向0。使相同类别的编码都趋近其平均数以使其相等，将不同类别的编码之间距离都大于</a:t>
            </a:r>
            <a:r>
              <a:rPr lang="en-US" altLang="zh-CN">
                <a:sym typeface="+mn-ea"/>
              </a:rPr>
              <a:t>1</a:t>
            </a:r>
            <a:r>
              <a:rPr lang="zh-CN" altLang="en-US">
                <a:sym typeface="+mn-ea"/>
              </a:rPr>
              <a:t>。</a:t>
            </a:r>
            <a:endParaRPr lang="zh-CN" altLang="en-US">
              <a:sym typeface="+mn-ea"/>
            </a:endParaRPr>
          </a:p>
        </p:txBody>
      </p:sp>
      <p:pic>
        <p:nvPicPr>
          <p:cNvPr id="2" name="图片 -2147482576"/>
          <p:cNvPicPr>
            <a:picLocks noChangeAspect="1"/>
          </p:cNvPicPr>
          <p:nvPr/>
        </p:nvPicPr>
        <p:blipFill>
          <a:blip r:embed="rId1"/>
          <a:stretch>
            <a:fillRect/>
          </a:stretch>
        </p:blipFill>
        <p:spPr>
          <a:xfrm>
            <a:off x="525463" y="844233"/>
            <a:ext cx="4250055" cy="934085"/>
          </a:xfrm>
          <a:prstGeom prst="rect">
            <a:avLst/>
          </a:prstGeom>
          <a:noFill/>
          <a:ln w="9525">
            <a:noFill/>
          </a:ln>
        </p:spPr>
      </p:pic>
      <p:pic>
        <p:nvPicPr>
          <p:cNvPr id="4" name="图片 -2147482575"/>
          <p:cNvPicPr>
            <a:picLocks noChangeAspect="1"/>
          </p:cNvPicPr>
          <p:nvPr/>
        </p:nvPicPr>
        <p:blipFill>
          <a:blip r:embed="rId2"/>
          <a:stretch>
            <a:fillRect/>
          </a:stretch>
        </p:blipFill>
        <p:spPr>
          <a:xfrm>
            <a:off x="422910" y="1591628"/>
            <a:ext cx="4455160" cy="1160145"/>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4160"/>
            <a:ext cx="10515600" cy="727075"/>
          </a:xfrm>
        </p:spPr>
        <p:txBody>
          <a:bodyPr>
            <a:normAutofit/>
          </a:bodyPr>
          <a:p>
            <a:r>
              <a:rPr lang="zh-CN" altLang="en-US" sz="3200"/>
              <a:t>使用</a:t>
            </a:r>
            <a:r>
              <a:rPr lang="zh-CN" altLang="en-US" sz="3200">
                <a:sym typeface="+mn-ea"/>
              </a:rPr>
              <a:t>heatmap</a:t>
            </a:r>
            <a:r>
              <a:rPr lang="en-US" altLang="zh-CN" sz="3200">
                <a:sym typeface="+mn-ea"/>
              </a:rPr>
              <a:t>s,</a:t>
            </a:r>
            <a:r>
              <a:rPr lang="zh-CN" altLang="en-US" sz="3200">
                <a:sym typeface="+mn-ea"/>
              </a:rPr>
              <a:t>embeddings 和offset</a:t>
            </a:r>
            <a:r>
              <a:rPr lang="en-US" altLang="zh-CN" sz="3200">
                <a:sym typeface="+mn-ea"/>
              </a:rPr>
              <a:t>s</a:t>
            </a:r>
            <a:r>
              <a:rPr lang="zh-CN" altLang="en-US" sz="3200">
                <a:sym typeface="+mn-ea"/>
              </a:rPr>
              <a:t>得到目标框步骤</a:t>
            </a:r>
            <a:endParaRPr lang="zh-CN" altLang="en-US" sz="3200">
              <a:sym typeface="+mn-ea"/>
            </a:endParaRPr>
          </a:p>
        </p:txBody>
      </p:sp>
      <p:sp>
        <p:nvSpPr>
          <p:cNvPr id="3" name="内容占位符 2"/>
          <p:cNvSpPr>
            <a:spLocks noGrp="1"/>
          </p:cNvSpPr>
          <p:nvPr>
            <p:ph idx="1"/>
          </p:nvPr>
        </p:nvSpPr>
        <p:spPr>
          <a:xfrm>
            <a:off x="306705" y="1049020"/>
            <a:ext cx="10515600" cy="4351338"/>
          </a:xfrm>
        </p:spPr>
        <p:txBody>
          <a:bodyPr/>
          <a:p>
            <a:r>
              <a:rPr lang="zh-CN" altLang="en-US"/>
              <a:t>（</a:t>
            </a:r>
            <a:r>
              <a:rPr lang="en-US" altLang="zh-CN"/>
              <a:t>1</a:t>
            </a:r>
            <a:r>
              <a:rPr lang="zh-CN" altLang="en-US"/>
              <a:t>）在heatmap</a:t>
            </a:r>
            <a:r>
              <a:rPr lang="en-US" altLang="zh-CN"/>
              <a:t>s</a:t>
            </a:r>
            <a:r>
              <a:rPr lang="zh-CN" altLang="en-US"/>
              <a:t>上做NMS,也就是3x3的max poolings,选择top 100的左上角点和top 100的右下角点</a:t>
            </a:r>
            <a:endParaRPr lang="zh-CN" altLang="en-US"/>
          </a:p>
          <a:p>
            <a:r>
              <a:rPr lang="zh-CN" altLang="en-US"/>
              <a:t>（2）通过预测的offset</a:t>
            </a:r>
            <a:r>
              <a:rPr lang="en-US" altLang="zh-CN"/>
              <a:t>s</a:t>
            </a:r>
            <a:r>
              <a:rPr lang="zh-CN" altLang="en-US"/>
              <a:t>调整在原图中的位置</a:t>
            </a:r>
            <a:endParaRPr lang="zh-CN" altLang="en-US"/>
          </a:p>
          <a:p>
            <a:r>
              <a:rPr lang="zh-CN" altLang="en-US"/>
              <a:t>（3）计算左上角点和右下角点的编码距离，通过筛掉编码距离大于0.5的以及不属于同一类的组合成矩形框</a:t>
            </a:r>
            <a:endParaRPr lang="zh-CN" altLang="en-US"/>
          </a:p>
          <a:p>
            <a:r>
              <a:rPr lang="zh-CN" altLang="en-US"/>
              <a:t>（4）两个角点得分相加取平均得到最终矩形框的得分</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96215" y="207010"/>
            <a:ext cx="11842115" cy="6405880"/>
          </a:xfrm>
        </p:spPr>
        <p:txBody>
          <a:bodyPr/>
          <a:p>
            <a:r>
              <a:rPr lang="zh-CN" altLang="en-US">
                <a:sym typeface="+mn-ea"/>
              </a:rPr>
              <a:t>特征提取网络后，中心网络（CenterNet）提出了另一个分支 中心池化（center pooling） 来提取中心点的特征。</a:t>
            </a:r>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r>
              <a:rPr lang="zh-CN" altLang="en-US">
                <a:sym typeface="+mn-ea"/>
              </a:rPr>
              <a:t>此池化由角点网络（</a:t>
            </a:r>
            <a:r>
              <a:rPr lang="en-US" altLang="zh-CN">
                <a:sym typeface="+mn-ea"/>
              </a:rPr>
              <a:t>cornernet</a:t>
            </a:r>
            <a:r>
              <a:rPr lang="zh-CN" altLang="en-US">
                <a:sym typeface="+mn-ea"/>
              </a:rPr>
              <a:t>）的角点池化（corner pooling ）启发而来。</a:t>
            </a:r>
            <a:endParaRPr lang="zh-CN" altLang="en-US"/>
          </a:p>
          <a:p>
            <a:endParaRPr lang="zh-CN" altLang="en-US"/>
          </a:p>
        </p:txBody>
      </p:sp>
      <p:graphicFrame>
        <p:nvGraphicFramePr>
          <p:cNvPr id="4" name="对象 3"/>
          <p:cNvGraphicFramePr/>
          <p:nvPr/>
        </p:nvGraphicFramePr>
        <p:xfrm>
          <a:off x="581025" y="4124960"/>
          <a:ext cx="7937500" cy="2487930"/>
        </p:xfrm>
        <a:graphic>
          <a:graphicData uri="http://schemas.openxmlformats.org/presentationml/2006/ole">
            <mc:AlternateContent xmlns:mc="http://schemas.openxmlformats.org/markup-compatibility/2006">
              <mc:Choice xmlns:v="urn:schemas-microsoft-com:vml" Requires="v">
                <p:oleObj spid="_x0000_s5" name="" r:id="rId1" imgW="10515600" imgH="2486025" progId="Paint.Picture">
                  <p:embed/>
                </p:oleObj>
              </mc:Choice>
              <mc:Fallback>
                <p:oleObj name="" r:id="rId1" imgW="10515600" imgH="2486025" progId="Paint.Picture">
                  <p:embed/>
                  <p:pic>
                    <p:nvPicPr>
                      <p:cNvPr id="0" name="图片 6"/>
                      <p:cNvPicPr/>
                      <p:nvPr/>
                    </p:nvPicPr>
                    <p:blipFill>
                      <a:blip r:embed="rId2"/>
                      <a:stretch>
                        <a:fillRect/>
                      </a:stretch>
                    </p:blipFill>
                    <p:spPr>
                      <a:xfrm>
                        <a:off x="581025" y="4124960"/>
                        <a:ext cx="7937500" cy="2487930"/>
                      </a:xfrm>
                      <a:prstGeom prst="rect">
                        <a:avLst/>
                      </a:prstGeom>
                    </p:spPr>
                  </p:pic>
                </p:oleObj>
              </mc:Fallback>
            </mc:AlternateContent>
          </a:graphicData>
        </a:graphic>
      </p:graphicFrame>
      <p:pic>
        <p:nvPicPr>
          <p:cNvPr id="2" name="图片 1"/>
          <p:cNvPicPr>
            <a:picLocks noChangeAspect="1"/>
          </p:cNvPicPr>
          <p:nvPr/>
        </p:nvPicPr>
        <p:blipFill>
          <a:blip r:embed="rId3"/>
          <a:srcRect t="19316"/>
          <a:stretch>
            <a:fillRect/>
          </a:stretch>
        </p:blipFill>
        <p:spPr>
          <a:xfrm>
            <a:off x="581025" y="1112520"/>
            <a:ext cx="7937500" cy="2323465"/>
          </a:xfrm>
          <a:prstGeom prst="rect">
            <a:avLst/>
          </a:prstGeom>
        </p:spPr>
      </p:pic>
      <p:graphicFrame>
        <p:nvGraphicFramePr>
          <p:cNvPr id="10" name="对象 9"/>
          <p:cNvGraphicFramePr/>
          <p:nvPr/>
        </p:nvGraphicFramePr>
        <p:xfrm>
          <a:off x="8838565" y="4124960"/>
          <a:ext cx="2895600" cy="2630805"/>
        </p:xfrm>
        <a:graphic>
          <a:graphicData uri="http://schemas.openxmlformats.org/presentationml/2006/ole">
            <mc:AlternateContent xmlns:mc="http://schemas.openxmlformats.org/markup-compatibility/2006">
              <mc:Choice xmlns:v="urn:schemas-microsoft-com:vml" Requires="v">
                <p:oleObj spid="_x0000_s11" name="" r:id="rId4" imgW="4333875" imgH="4238625" progId="Paint.Picture">
                  <p:embed/>
                </p:oleObj>
              </mc:Choice>
              <mc:Fallback>
                <p:oleObj name="" r:id="rId4" imgW="4333875" imgH="4238625" progId="Paint.Picture">
                  <p:embed/>
                  <p:pic>
                    <p:nvPicPr>
                      <p:cNvPr id="0" name="图片 6"/>
                      <p:cNvPicPr/>
                      <p:nvPr/>
                    </p:nvPicPr>
                    <p:blipFill>
                      <a:blip r:embed="rId5"/>
                      <a:stretch>
                        <a:fillRect/>
                      </a:stretch>
                    </p:blipFill>
                    <p:spPr>
                      <a:xfrm>
                        <a:off x="8838565" y="4124960"/>
                        <a:ext cx="2895600" cy="2630805"/>
                      </a:xfrm>
                      <a:prstGeom prst="rect">
                        <a:avLst/>
                      </a:prstGeom>
                    </p:spPr>
                  </p:pic>
                </p:oleObj>
              </mc:Fallback>
            </mc:AlternateContent>
          </a:graphicData>
        </a:graphic>
      </p:graphicFrame>
      <p:pic>
        <p:nvPicPr>
          <p:cNvPr id="12" name="图片 -2147482592"/>
          <p:cNvPicPr>
            <a:picLocks noChangeAspect="1"/>
          </p:cNvPicPr>
          <p:nvPr/>
        </p:nvPicPr>
        <p:blipFill>
          <a:blip r:embed="rId6"/>
          <a:stretch>
            <a:fillRect/>
          </a:stretch>
        </p:blipFill>
        <p:spPr>
          <a:xfrm>
            <a:off x="8433118" y="690880"/>
            <a:ext cx="2295525" cy="2019300"/>
          </a:xfrm>
          <a:prstGeom prst="rect">
            <a:avLst/>
          </a:prstGeom>
          <a:noFill/>
          <a:ln w="9525">
            <a:noFill/>
          </a:ln>
        </p:spPr>
      </p:pic>
      <p:pic>
        <p:nvPicPr>
          <p:cNvPr id="13" name="图片 -2147482591"/>
          <p:cNvPicPr>
            <a:picLocks noChangeAspect="1"/>
          </p:cNvPicPr>
          <p:nvPr/>
        </p:nvPicPr>
        <p:blipFill>
          <a:blip r:embed="rId7"/>
          <a:stretch>
            <a:fillRect/>
          </a:stretch>
        </p:blipFill>
        <p:spPr>
          <a:xfrm>
            <a:off x="10728643" y="843598"/>
            <a:ext cx="1476375" cy="2009775"/>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54940" y="45085"/>
            <a:ext cx="3841750" cy="616585"/>
          </a:xfrm>
        </p:spPr>
        <p:txBody>
          <a:bodyPr>
            <a:normAutofit fontScale="90000"/>
          </a:bodyPr>
          <a:p>
            <a:r>
              <a:rPr lang="en-US" altLang="zh-CN"/>
              <a:t>center pooling</a:t>
            </a:r>
            <a:endParaRPr lang="en-US" altLang="zh-CN"/>
          </a:p>
        </p:txBody>
      </p:sp>
      <p:sp>
        <p:nvSpPr>
          <p:cNvPr id="3" name="内容占位符 2"/>
          <p:cNvSpPr>
            <a:spLocks noGrp="1"/>
          </p:cNvSpPr>
          <p:nvPr>
            <p:ph idx="1"/>
          </p:nvPr>
        </p:nvSpPr>
        <p:spPr>
          <a:xfrm>
            <a:off x="154940" y="661670"/>
            <a:ext cx="7915275" cy="6029960"/>
          </a:xfrm>
        </p:spPr>
        <p:txBody>
          <a:bodyPr>
            <a:normAutofit/>
          </a:bodyPr>
          <a:p>
            <a:r>
              <a:rPr lang="zh-CN" altLang="en-US"/>
              <a:t>一个物体的中心并不一定含有很强的，易于区分于其他类别的语义信息。例如，一个人的头部含有很强的，易于区分于其他类别的语义信息，但是其中心往往位于身体的中部（如右图红框所示）。</a:t>
            </a:r>
            <a:endParaRPr lang="zh-CN" altLang="en-US"/>
          </a:p>
          <a:p>
            <a:r>
              <a:rPr lang="zh-CN" altLang="en-US"/>
              <a:t>为了解决中心位置特征对物体的表征能力不够的问题，centernet提取中心点水平方向和垂直方向最大值并相加。</a:t>
            </a:r>
            <a:endParaRPr lang="zh-CN" altLang="en-US"/>
          </a:p>
          <a:p>
            <a:r>
              <a:rPr lang="zh-CN" altLang="en-US"/>
              <a:t>Center pooling 通过不同方向上的 corner pooling 的组合实现。一个水平方向上的取最大值操作可由 left pooling 和 right pooling通过串联实现，同理，一个垂直方向上的取最大值操作可由 top pooling 和 bottom pooling通过串联实现。</a:t>
            </a:r>
            <a:endParaRPr lang="zh-CN" altLang="en-US"/>
          </a:p>
        </p:txBody>
      </p:sp>
      <p:graphicFrame>
        <p:nvGraphicFramePr>
          <p:cNvPr id="6" name="对象 5"/>
          <p:cNvGraphicFramePr/>
          <p:nvPr/>
        </p:nvGraphicFramePr>
        <p:xfrm>
          <a:off x="8365490" y="1948180"/>
          <a:ext cx="2895600" cy="2630805"/>
        </p:xfrm>
        <a:graphic>
          <a:graphicData uri="http://schemas.openxmlformats.org/presentationml/2006/ole">
            <mc:AlternateContent xmlns:mc="http://schemas.openxmlformats.org/markup-compatibility/2006">
              <mc:Choice xmlns:v="urn:schemas-microsoft-com:vml" Requires="v">
                <p:oleObj spid="_x0000_s7" name="" r:id="rId1" imgW="4333875" imgH="4238625" progId="Paint.Picture">
                  <p:embed/>
                </p:oleObj>
              </mc:Choice>
              <mc:Fallback>
                <p:oleObj name="" r:id="rId1" imgW="4333875" imgH="4238625" progId="Paint.Picture">
                  <p:embed/>
                  <p:pic>
                    <p:nvPicPr>
                      <p:cNvPr id="0" name="图片 6"/>
                      <p:cNvPicPr/>
                      <p:nvPr/>
                    </p:nvPicPr>
                    <p:blipFill>
                      <a:blip r:embed="rId2"/>
                      <a:stretch>
                        <a:fillRect/>
                      </a:stretch>
                    </p:blipFill>
                    <p:spPr>
                      <a:xfrm>
                        <a:off x="8365490" y="1948180"/>
                        <a:ext cx="2895600" cy="2630805"/>
                      </a:xfrm>
                      <a:prstGeom prst="rect">
                        <a:avLst/>
                      </a:prstGeom>
                    </p:spPr>
                  </p:pic>
                </p:oleObj>
              </mc:Fallback>
            </mc:AlternateContent>
          </a:graphicData>
        </a:graphic>
      </p:graphicFrame>
      <p:pic>
        <p:nvPicPr>
          <p:cNvPr id="4" name="图片 -2147482592"/>
          <p:cNvPicPr>
            <a:picLocks noChangeAspect="1"/>
          </p:cNvPicPr>
          <p:nvPr/>
        </p:nvPicPr>
        <p:blipFill>
          <a:blip r:embed="rId3"/>
          <a:stretch>
            <a:fillRect/>
          </a:stretch>
        </p:blipFill>
        <p:spPr>
          <a:xfrm>
            <a:off x="8158163" y="4578985"/>
            <a:ext cx="2295525" cy="2019300"/>
          </a:xfrm>
          <a:prstGeom prst="rect">
            <a:avLst/>
          </a:prstGeom>
          <a:noFill/>
          <a:ln w="9525">
            <a:noFill/>
          </a:ln>
        </p:spPr>
      </p:pic>
      <p:pic>
        <p:nvPicPr>
          <p:cNvPr id="5" name="图片 -2147482591"/>
          <p:cNvPicPr>
            <a:picLocks noChangeAspect="1"/>
          </p:cNvPicPr>
          <p:nvPr/>
        </p:nvPicPr>
        <p:blipFill>
          <a:blip r:embed="rId4"/>
          <a:stretch>
            <a:fillRect/>
          </a:stretch>
        </p:blipFill>
        <p:spPr>
          <a:xfrm>
            <a:off x="10714673" y="4681538"/>
            <a:ext cx="1476375" cy="2009775"/>
          </a:xfrm>
          <a:prstGeom prst="rect">
            <a:avLst/>
          </a:prstGeom>
          <a:noFill/>
          <a:ln w="9525">
            <a:noFill/>
          </a:ln>
        </p:spPr>
      </p:pic>
      <p:pic>
        <p:nvPicPr>
          <p:cNvPr id="8" name="图片 -2147482593"/>
          <p:cNvPicPr>
            <a:picLocks noChangeAspect="1"/>
          </p:cNvPicPr>
          <p:nvPr/>
        </p:nvPicPr>
        <p:blipFill>
          <a:blip r:embed="rId5"/>
          <a:stretch>
            <a:fillRect/>
          </a:stretch>
        </p:blipFill>
        <p:spPr>
          <a:xfrm>
            <a:off x="8733790" y="557530"/>
            <a:ext cx="1981200" cy="139065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31140" y="204470"/>
            <a:ext cx="10515600" cy="1325563"/>
          </a:xfrm>
        </p:spPr>
        <p:txBody>
          <a:bodyPr/>
          <a:p>
            <a:r>
              <a:rPr lang="zh-CN" altLang="en-US"/>
              <a:t>使用中心点过滤预测框步骤</a:t>
            </a:r>
            <a:endParaRPr lang="zh-CN" altLang="en-US"/>
          </a:p>
        </p:txBody>
      </p:sp>
      <p:sp>
        <p:nvSpPr>
          <p:cNvPr id="3" name="内容占位符 2"/>
          <p:cNvSpPr>
            <a:spLocks noGrp="1"/>
          </p:cNvSpPr>
          <p:nvPr>
            <p:ph idx="1"/>
          </p:nvPr>
        </p:nvSpPr>
        <p:spPr>
          <a:xfrm>
            <a:off x="407670" y="1623060"/>
            <a:ext cx="10515600" cy="4351338"/>
          </a:xfrm>
        </p:spPr>
        <p:txBody>
          <a:bodyPr/>
          <a:p>
            <a:r>
              <a:rPr lang="zh-CN" altLang="en-US"/>
              <a:t>根据中心点的heatmap的得分，选取top-k个center keypoints。</a:t>
            </a:r>
            <a:endParaRPr lang="zh-CN" altLang="en-US"/>
          </a:p>
          <a:p>
            <a:r>
              <a:rPr lang="zh-CN" altLang="en-US"/>
              <a:t>使用对应的offsets将点微调还原到原图上，得到精度更高的中心点位置。</a:t>
            </a:r>
            <a:endParaRPr lang="zh-CN" altLang="en-US"/>
          </a:p>
          <a:p>
            <a:r>
              <a:rPr lang="zh-CN" altLang="en-US"/>
              <a:t>根据left-top和right-bottom点得到的所有bounding box。为每一个bbox定义出一个中心区域。</a:t>
            </a:r>
            <a:endParaRPr lang="zh-CN" altLang="en-US"/>
          </a:p>
          <a:p>
            <a:r>
              <a:rPr lang="zh-CN" altLang="en-US"/>
              <a:t>判断中心区域是否存在中心点，且类别是否相同。如果存在且相同，则保留bbox，分数为三点分数平均数，反之，移除该bbox。</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96850" y="95250"/>
            <a:ext cx="4262755" cy="592455"/>
          </a:xfrm>
        </p:spPr>
        <p:txBody>
          <a:bodyPr>
            <a:normAutofit fontScale="90000"/>
          </a:bodyPr>
          <a:p>
            <a:r>
              <a:rPr lang="zh-CN" altLang="en-US"/>
              <a:t>损失函数</a:t>
            </a:r>
            <a:endParaRPr lang="zh-CN" altLang="en-US"/>
          </a:p>
        </p:txBody>
      </p:sp>
      <p:sp>
        <p:nvSpPr>
          <p:cNvPr id="7" name="内容占位符 2"/>
          <p:cNvSpPr>
            <a:spLocks noGrp="1"/>
          </p:cNvSpPr>
          <p:nvPr/>
        </p:nvSpPr>
        <p:spPr>
          <a:xfrm>
            <a:off x="288290" y="1252855"/>
            <a:ext cx="9216390" cy="45377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None/>
            </a:pPr>
            <a:r>
              <a:rPr lang="en-US" altLang="zh-CN" sz="2000"/>
              <a:t>co是corner points（角点）。ce是center point（中心点）。</a:t>
            </a:r>
            <a:endParaRPr lang="en-US" altLang="zh-CN" sz="2000"/>
          </a:p>
          <a:p>
            <a:pPr marL="0" indent="0">
              <a:buNone/>
            </a:pPr>
            <a:r>
              <a:rPr lang="zh-CN" altLang="en-US" sz="2000"/>
              <a:t>权重</a:t>
            </a:r>
            <a:r>
              <a:rPr lang="en-US" altLang="zh-CN" sz="2000"/>
              <a:t>α=β=0.1,γ=1。</a:t>
            </a:r>
            <a:r>
              <a:rPr lang="zh-CN" altLang="en-US" sz="2000"/>
              <a:t>中心点不用配对，所以没有                      </a:t>
            </a:r>
            <a:endParaRPr lang="zh-CN" altLang="en-US"/>
          </a:p>
          <a:p>
            <a:pPr marL="0" indent="0">
              <a:buNone/>
            </a:pPr>
            <a:r>
              <a:rPr lang="en-US" altLang="zh-CN"/>
              <a:t>         </a:t>
            </a:r>
            <a:endParaRPr lang="zh-CN" altLang="en-US"/>
          </a:p>
          <a:p>
            <a:pPr marL="0" indent="0">
              <a:buNone/>
            </a:pPr>
            <a:endParaRPr lang="zh-CN" altLang="en-US"/>
          </a:p>
          <a:p>
            <a:pPr marL="0" indent="0">
              <a:buNone/>
            </a:pPr>
            <a:endParaRPr lang="zh-CN" altLang="en-US"/>
          </a:p>
          <a:p>
            <a:pPr marL="0" indent="0">
              <a:buNone/>
            </a:pPr>
            <a:endParaRPr lang="en-US" altLang="zh-CN"/>
          </a:p>
          <a:p>
            <a:pPr marL="0" indent="0">
              <a:buNone/>
            </a:pPr>
            <a:endParaRPr lang="en-US" altLang="zh-CN"/>
          </a:p>
          <a:p>
            <a:pPr marL="0" indent="0">
              <a:buNone/>
            </a:pPr>
            <a:endParaRPr lang="en-US" altLang="zh-CN"/>
          </a:p>
        </p:txBody>
      </p:sp>
      <p:pic>
        <p:nvPicPr>
          <p:cNvPr id="8" name="内容占位符 7"/>
          <p:cNvPicPr>
            <a:picLocks noChangeAspect="1"/>
          </p:cNvPicPr>
          <p:nvPr>
            <p:ph idx="1"/>
          </p:nvPr>
        </p:nvPicPr>
        <p:blipFill>
          <a:blip r:embed="rId1"/>
          <a:stretch>
            <a:fillRect/>
          </a:stretch>
        </p:blipFill>
        <p:spPr>
          <a:xfrm>
            <a:off x="288290" y="687705"/>
            <a:ext cx="5957570" cy="491490"/>
          </a:xfrm>
          <a:prstGeom prst="rect">
            <a:avLst/>
          </a:prstGeom>
        </p:spPr>
      </p:pic>
      <p:graphicFrame>
        <p:nvGraphicFramePr>
          <p:cNvPr id="9" name="对象 8">
            <a:hlinkClick r:id="" action="ppaction://ole?verb="/>
          </p:cNvPr>
          <p:cNvGraphicFramePr>
            <a:graphicFrameLocks noChangeAspect="1"/>
          </p:cNvGraphicFramePr>
          <p:nvPr/>
        </p:nvGraphicFramePr>
        <p:xfrm>
          <a:off x="5576570" y="1673225"/>
          <a:ext cx="1376680" cy="398780"/>
        </p:xfrm>
        <a:graphic>
          <a:graphicData uri="http://schemas.openxmlformats.org/presentationml/2006/ole">
            <mc:AlternateContent xmlns:mc="http://schemas.openxmlformats.org/markup-compatibility/2006">
              <mc:Choice xmlns:v="urn:schemas-microsoft-com:vml" Requires="v">
                <p:oleObj spid="_x0000_s3073" name="" r:id="rId2" imgW="876300" imgH="254000" progId="Equation.KSEE3">
                  <p:embed/>
                </p:oleObj>
              </mc:Choice>
              <mc:Fallback>
                <p:oleObj name="" r:id="rId2" imgW="876300" imgH="254000" progId="Equation.KSEE3">
                  <p:embed/>
                  <p:pic>
                    <p:nvPicPr>
                      <p:cNvPr id="0" name="图片 3072"/>
                      <p:cNvPicPr/>
                      <p:nvPr/>
                    </p:nvPicPr>
                    <p:blipFill>
                      <a:blip r:embed="rId3"/>
                      <a:stretch>
                        <a:fillRect/>
                      </a:stretch>
                    </p:blipFill>
                    <p:spPr>
                      <a:xfrm>
                        <a:off x="5576570" y="1673225"/>
                        <a:ext cx="1376680" cy="398780"/>
                      </a:xfrm>
                      <a:prstGeom prst="rect">
                        <a:avLst/>
                      </a:prstGeom>
                    </p:spPr>
                  </p:pic>
                </p:oleObj>
              </mc:Fallback>
            </mc:AlternateContent>
          </a:graphicData>
        </a:graphic>
      </p:graphicFrame>
      <p:pic>
        <p:nvPicPr>
          <p:cNvPr id="10" name="图片 9"/>
          <p:cNvPicPr>
            <a:picLocks noChangeAspect="1"/>
          </p:cNvPicPr>
          <p:nvPr/>
        </p:nvPicPr>
        <p:blipFill>
          <a:blip r:embed="rId4"/>
          <a:stretch>
            <a:fillRect/>
          </a:stretch>
        </p:blipFill>
        <p:spPr>
          <a:xfrm>
            <a:off x="426720" y="2524125"/>
            <a:ext cx="5377815" cy="790575"/>
          </a:xfrm>
          <a:prstGeom prst="rect">
            <a:avLst/>
          </a:prstGeom>
        </p:spPr>
      </p:pic>
      <p:pic>
        <p:nvPicPr>
          <p:cNvPr id="11" name="图片 -2147482576"/>
          <p:cNvPicPr>
            <a:picLocks noChangeAspect="1"/>
          </p:cNvPicPr>
          <p:nvPr/>
        </p:nvPicPr>
        <p:blipFill>
          <a:blip r:embed="rId5"/>
          <a:stretch>
            <a:fillRect/>
          </a:stretch>
        </p:blipFill>
        <p:spPr>
          <a:xfrm>
            <a:off x="426403" y="4246563"/>
            <a:ext cx="4250055" cy="934085"/>
          </a:xfrm>
          <a:prstGeom prst="rect">
            <a:avLst/>
          </a:prstGeom>
          <a:noFill/>
          <a:ln w="9525">
            <a:noFill/>
          </a:ln>
        </p:spPr>
      </p:pic>
      <p:pic>
        <p:nvPicPr>
          <p:cNvPr id="12" name="图片 -2147482575"/>
          <p:cNvPicPr>
            <a:picLocks noChangeAspect="1"/>
          </p:cNvPicPr>
          <p:nvPr/>
        </p:nvPicPr>
        <p:blipFill>
          <a:blip r:embed="rId6"/>
          <a:stretch>
            <a:fillRect/>
          </a:stretch>
        </p:blipFill>
        <p:spPr>
          <a:xfrm>
            <a:off x="495300" y="5059363"/>
            <a:ext cx="4455160" cy="1160145"/>
          </a:xfrm>
          <a:prstGeom prst="rect">
            <a:avLst/>
          </a:prstGeom>
          <a:noFill/>
          <a:ln w="9525">
            <a:noFill/>
          </a:ln>
        </p:spPr>
      </p:pic>
      <p:pic>
        <p:nvPicPr>
          <p:cNvPr id="13" name="图片 12"/>
          <p:cNvPicPr>
            <a:picLocks noChangeAspect="1"/>
          </p:cNvPicPr>
          <p:nvPr/>
        </p:nvPicPr>
        <p:blipFill>
          <a:blip r:embed="rId7"/>
          <a:stretch>
            <a:fillRect/>
          </a:stretch>
        </p:blipFill>
        <p:spPr>
          <a:xfrm>
            <a:off x="7797165" y="5601970"/>
            <a:ext cx="3638550" cy="866775"/>
          </a:xfrm>
          <a:prstGeom prst="rect">
            <a:avLst/>
          </a:prstGeom>
        </p:spPr>
      </p:pic>
      <p:pic>
        <p:nvPicPr>
          <p:cNvPr id="14" name="图片 13"/>
          <p:cNvPicPr>
            <a:picLocks noChangeAspect="1"/>
          </p:cNvPicPr>
          <p:nvPr/>
        </p:nvPicPr>
        <p:blipFill>
          <a:blip r:embed="rId8"/>
          <a:stretch>
            <a:fillRect/>
          </a:stretch>
        </p:blipFill>
        <p:spPr>
          <a:xfrm>
            <a:off x="7797165" y="4842510"/>
            <a:ext cx="3286125" cy="647700"/>
          </a:xfrm>
          <a:prstGeom prst="rect">
            <a:avLst/>
          </a:prstGeom>
        </p:spPr>
      </p:pic>
      <p:graphicFrame>
        <p:nvGraphicFramePr>
          <p:cNvPr id="15" name="对象 14">
            <a:hlinkClick r:id="" action="ppaction://ole?verb="/>
          </p:cNvPr>
          <p:cNvGraphicFramePr>
            <a:graphicFrameLocks noChangeAspect="1"/>
          </p:cNvGraphicFramePr>
          <p:nvPr/>
        </p:nvGraphicFramePr>
        <p:xfrm>
          <a:off x="426720" y="2072005"/>
          <a:ext cx="5149850" cy="452120"/>
        </p:xfrm>
        <a:graphic>
          <a:graphicData uri="http://schemas.openxmlformats.org/presentationml/2006/ole">
            <mc:AlternateContent xmlns:mc="http://schemas.openxmlformats.org/markup-compatibility/2006">
              <mc:Choice xmlns:v="urn:schemas-microsoft-com:vml" Requires="v">
                <p:oleObj spid="_x0000_s1025" name="" r:id="rId9" imgW="2717800" imgH="241300" progId="Equation.KSEE3">
                  <p:embed/>
                </p:oleObj>
              </mc:Choice>
              <mc:Fallback>
                <p:oleObj name="" r:id="rId9" imgW="2717800" imgH="241300" progId="Equation.KSEE3">
                  <p:embed/>
                  <p:pic>
                    <p:nvPicPr>
                      <p:cNvPr id="0" name="图片 1024"/>
                      <p:cNvPicPr/>
                      <p:nvPr/>
                    </p:nvPicPr>
                    <p:blipFill>
                      <a:blip r:embed="rId10"/>
                      <a:stretch>
                        <a:fillRect/>
                      </a:stretch>
                    </p:blipFill>
                    <p:spPr>
                      <a:xfrm>
                        <a:off x="426720" y="2072005"/>
                        <a:ext cx="5149850" cy="452120"/>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nvGraphicFramePr>
        <p:xfrm>
          <a:off x="426720" y="3314700"/>
          <a:ext cx="6404610" cy="932180"/>
        </p:xfrm>
        <a:graphic>
          <a:graphicData uri="http://schemas.openxmlformats.org/presentationml/2006/ole">
            <mc:AlternateContent xmlns:mc="http://schemas.openxmlformats.org/markup-compatibility/2006">
              <mc:Choice xmlns:v="urn:schemas-microsoft-com:vml" Requires="v">
                <p:oleObj spid="_x0000_s3074" name="" r:id="rId11" imgW="3670300" imgH="533400" progId="Equation.KSEE3">
                  <p:embed/>
                </p:oleObj>
              </mc:Choice>
              <mc:Fallback>
                <p:oleObj name="" r:id="rId11" imgW="3670300" imgH="533400" progId="Equation.KSEE3">
                  <p:embed/>
                  <p:pic>
                    <p:nvPicPr>
                      <p:cNvPr id="0" name="图片 3073"/>
                      <p:cNvPicPr/>
                      <p:nvPr/>
                    </p:nvPicPr>
                    <p:blipFill>
                      <a:blip r:embed="rId12"/>
                      <a:stretch>
                        <a:fillRect/>
                      </a:stretch>
                    </p:blipFill>
                    <p:spPr>
                      <a:xfrm>
                        <a:off x="426720" y="3314700"/>
                        <a:ext cx="6404610" cy="932180"/>
                      </a:xfrm>
                      <a:prstGeom prst="rect">
                        <a:avLst/>
                      </a:prstGeom>
                    </p:spPr>
                  </p:pic>
                </p:oleObj>
              </mc:Fallback>
            </mc:AlternateContent>
          </a:graphicData>
        </a:graphic>
      </p:graphicFrame>
      <p:graphicFrame>
        <p:nvGraphicFramePr>
          <p:cNvPr id="20" name="对象 19">
            <a:hlinkClick r:id="" action="ppaction://ole?verb="/>
          </p:cNvPr>
          <p:cNvGraphicFramePr>
            <a:graphicFrameLocks noChangeAspect="1"/>
          </p:cNvGraphicFramePr>
          <p:nvPr/>
        </p:nvGraphicFramePr>
        <p:xfrm>
          <a:off x="6697345" y="4124325"/>
          <a:ext cx="4947285" cy="718185"/>
        </p:xfrm>
        <a:graphic>
          <a:graphicData uri="http://schemas.openxmlformats.org/presentationml/2006/ole">
            <mc:AlternateContent xmlns:mc="http://schemas.openxmlformats.org/markup-compatibility/2006">
              <mc:Choice xmlns:v="urn:schemas-microsoft-com:vml" Requires="v">
                <p:oleObj spid="_x0000_s21" name="" r:id="rId13" imgW="2920365" imgH="457200" progId="Equation.KSEE3">
                  <p:embed/>
                </p:oleObj>
              </mc:Choice>
              <mc:Fallback>
                <p:oleObj name="" r:id="rId13" imgW="2920365" imgH="457200" progId="Equation.KSEE3">
                  <p:embed/>
                  <p:pic>
                    <p:nvPicPr>
                      <p:cNvPr id="0" name="图片 1024"/>
                      <p:cNvPicPr/>
                      <p:nvPr/>
                    </p:nvPicPr>
                    <p:blipFill>
                      <a:blip r:embed="rId14"/>
                      <a:stretch>
                        <a:fillRect/>
                      </a:stretch>
                    </p:blipFill>
                    <p:spPr>
                      <a:xfrm>
                        <a:off x="6697345" y="4124325"/>
                        <a:ext cx="4947285" cy="71818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46050" y="40640"/>
            <a:ext cx="8171815" cy="894080"/>
          </a:xfrm>
        </p:spPr>
        <p:txBody>
          <a:bodyPr>
            <a:normAutofit fontScale="90000"/>
          </a:bodyPr>
          <a:p>
            <a:r>
              <a:rPr lang="en-US" altLang="zh-CN"/>
              <a:t>CenterNet</a:t>
            </a:r>
            <a:r>
              <a:rPr lang="zh-CN" altLang="en-US"/>
              <a:t>与主流检测网络对比表</a:t>
            </a:r>
            <a:br>
              <a:rPr lang="zh-CN" altLang="en-US"/>
            </a:br>
            <a:r>
              <a:rPr lang="zh-CN" altLang="en-US" sz="1400"/>
              <a:t>                                  </a:t>
            </a:r>
            <a:r>
              <a:rPr lang="en-US" altLang="zh-CN" sz="1400"/>
              <a:t>C</a:t>
            </a:r>
            <a:r>
              <a:rPr lang="zh-CN" altLang="en-US" sz="1400"/>
              <a:t>enterNet511表示输入图像分辨率 511x511</a:t>
            </a:r>
            <a:endParaRPr lang="zh-CN" altLang="en-US" sz="1400"/>
          </a:p>
        </p:txBody>
      </p:sp>
      <p:sp>
        <p:nvSpPr>
          <p:cNvPr id="3" name="内容占位符 2"/>
          <p:cNvSpPr>
            <a:spLocks noGrp="1"/>
          </p:cNvSpPr>
          <p:nvPr>
            <p:ph idx="1"/>
          </p:nvPr>
        </p:nvSpPr>
        <p:spPr/>
        <p:txBody>
          <a:bodyPr/>
          <a:p>
            <a:r>
              <a:rPr lang="en-US" altLang="zh-CN" baseline="30000"/>
              <a:t>      </a:t>
            </a:r>
            <a:endParaRPr lang="zh-CN" altLang="en-US" baseline="30000"/>
          </a:p>
          <a:p>
            <a:endParaRPr lang="zh-CN" altLang="en-US" baseline="30000"/>
          </a:p>
          <a:p>
            <a:endParaRPr lang="zh-CN" altLang="en-US" baseline="30000">
              <a:sym typeface="+mn-ea"/>
            </a:endParaRPr>
          </a:p>
          <a:p>
            <a:endParaRPr lang="zh-CN" altLang="en-US" baseline="30000">
              <a:sym typeface="+mn-ea"/>
            </a:endParaRPr>
          </a:p>
          <a:p>
            <a:endParaRPr lang="zh-CN" altLang="en-US" baseline="30000">
              <a:sym typeface="+mn-ea"/>
            </a:endParaRPr>
          </a:p>
          <a:p>
            <a:endParaRPr lang="zh-CN" altLang="en-US" baseline="30000"/>
          </a:p>
          <a:p>
            <a:endParaRPr lang="zh-CN" altLang="en-US" baseline="30000"/>
          </a:p>
        </p:txBody>
      </p:sp>
      <p:pic>
        <p:nvPicPr>
          <p:cNvPr id="4" name="图片 -2147482567"/>
          <p:cNvPicPr>
            <a:picLocks noChangeAspect="1"/>
          </p:cNvPicPr>
          <p:nvPr/>
        </p:nvPicPr>
        <p:blipFill>
          <a:blip r:embed="rId1"/>
          <a:stretch>
            <a:fillRect/>
          </a:stretch>
        </p:blipFill>
        <p:spPr>
          <a:xfrm>
            <a:off x="215900" y="796290"/>
            <a:ext cx="9854565" cy="5607050"/>
          </a:xfrm>
          <a:prstGeom prst="rect">
            <a:avLst/>
          </a:prstGeom>
          <a:noFill/>
          <a:ln w="9525">
            <a:noFill/>
          </a:ln>
        </p:spPr>
      </p:pic>
      <p:sp>
        <p:nvSpPr>
          <p:cNvPr id="7" name="文本框 6"/>
          <p:cNvSpPr txBox="1"/>
          <p:nvPr/>
        </p:nvSpPr>
        <p:spPr>
          <a:xfrm>
            <a:off x="337185" y="6242050"/>
            <a:ext cx="11896090" cy="521970"/>
          </a:xfrm>
          <a:prstGeom prst="rect">
            <a:avLst/>
          </a:prstGeom>
          <a:noFill/>
        </p:spPr>
        <p:txBody>
          <a:bodyPr wrap="square" rtlCol="0" anchor="t">
            <a:spAutoFit/>
          </a:bodyPr>
          <a:p>
            <a:r>
              <a:rPr lang="zh-CN" altLang="en-US" sz="1400"/>
              <a:t>注：训练时，使用了训练集和验证集；测试时，使用</a:t>
            </a:r>
            <a:r>
              <a:rPr lang="en-US" altLang="zh-CN" sz="1400"/>
              <a:t>0</a:t>
            </a:r>
            <a:r>
              <a:rPr lang="zh-CN" altLang="en-US" sz="1400">
                <a:sym typeface="+mn-ea"/>
              </a:rPr>
              <a:t>填充</a:t>
            </a:r>
            <a:r>
              <a:rPr lang="zh-CN" altLang="en-US" sz="1400"/>
              <a:t>将图片长宽扩充到128的倍数，得到输入图片。将输入图片和水平翻转后的图片同时输入网络，使用</a:t>
            </a:r>
            <a:r>
              <a:rPr lang="en-US" altLang="zh-CN" sz="1400"/>
              <a:t>soft-nms</a:t>
            </a:r>
            <a:r>
              <a:rPr lang="zh-CN" altLang="en-US" sz="1400"/>
              <a:t>消除两者得到的冗余框，根据得分选取前一百个框作为最后结果。</a:t>
            </a:r>
            <a:endParaRPr lang="zh-CN" altLang="en-US" sz="1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8735" y="4949825"/>
            <a:ext cx="12115165" cy="2078990"/>
          </a:xfrm>
        </p:spPr>
        <p:txBody>
          <a:bodyPr>
            <a:normAutofit/>
          </a:bodyPr>
          <a:p>
            <a:r>
              <a:rPr lang="en-US" altLang="zh-CN" sz="1400"/>
              <a:t>CenterNet511-52</a:t>
            </a:r>
            <a:r>
              <a:rPr lang="zh-CN" altLang="en-US" sz="1400"/>
              <a:t>在单一尺寸下测试</a:t>
            </a:r>
            <a:r>
              <a:rPr lang="en-US" altLang="zh-CN" sz="1400"/>
              <a:t>AP</a:t>
            </a:r>
            <a:r>
              <a:rPr lang="zh-CN" altLang="en-US" sz="1400"/>
              <a:t>值</a:t>
            </a:r>
            <a:r>
              <a:rPr lang="en-US" altLang="zh-CN" sz="1400"/>
              <a:t>41.6%</a:t>
            </a:r>
            <a:r>
              <a:rPr lang="zh-CN" altLang="en-US" sz="1400"/>
              <a:t>，比</a:t>
            </a:r>
            <a:r>
              <a:rPr lang="en-US" altLang="zh-CN" sz="1400"/>
              <a:t>CornerNet511-52</a:t>
            </a:r>
            <a:r>
              <a:rPr lang="zh-CN" altLang="en-US" sz="1400"/>
              <a:t>的</a:t>
            </a:r>
            <a:r>
              <a:rPr lang="en-US" altLang="zh-CN" sz="1400"/>
              <a:t>37.8%</a:t>
            </a:r>
            <a:r>
              <a:rPr lang="zh-CN" altLang="en-US" sz="1400"/>
              <a:t>提升了</a:t>
            </a:r>
            <a:r>
              <a:rPr lang="en-US" altLang="zh-CN" sz="1400"/>
              <a:t>3.8%</a:t>
            </a:r>
            <a:r>
              <a:rPr lang="zh-CN" altLang="en-US" sz="1400"/>
              <a:t>，多尺寸的</a:t>
            </a:r>
            <a:r>
              <a:rPr lang="en-US" altLang="zh-CN" sz="1400">
                <a:sym typeface="+mn-ea"/>
              </a:rPr>
              <a:t>AP</a:t>
            </a:r>
            <a:r>
              <a:rPr lang="zh-CN" altLang="en-US" sz="1400">
                <a:sym typeface="+mn-ea"/>
              </a:rPr>
              <a:t>值为</a:t>
            </a:r>
            <a:r>
              <a:rPr lang="en-US" altLang="zh-CN" sz="1400">
                <a:sym typeface="+mn-ea"/>
              </a:rPr>
              <a:t>43.5%</a:t>
            </a:r>
            <a:r>
              <a:rPr lang="zh-CN" altLang="en-US" sz="1400">
                <a:sym typeface="+mn-ea"/>
              </a:rPr>
              <a:t>，比</a:t>
            </a:r>
            <a:r>
              <a:rPr lang="en-US" altLang="zh-CN" sz="1400">
                <a:sym typeface="+mn-ea"/>
              </a:rPr>
              <a:t>CornerNet511-52</a:t>
            </a:r>
            <a:r>
              <a:rPr lang="zh-CN" altLang="en-US" sz="1400">
                <a:sym typeface="+mn-ea"/>
              </a:rPr>
              <a:t>的</a:t>
            </a:r>
            <a:r>
              <a:rPr lang="en-US" altLang="zh-CN" sz="1400">
                <a:sym typeface="+mn-ea"/>
              </a:rPr>
              <a:t>39.4%</a:t>
            </a:r>
            <a:r>
              <a:rPr lang="zh-CN" altLang="en-US" sz="1400">
                <a:sym typeface="+mn-ea"/>
              </a:rPr>
              <a:t>提升了</a:t>
            </a:r>
            <a:r>
              <a:rPr lang="en-US" altLang="zh-CN" sz="1400">
                <a:sym typeface="+mn-ea"/>
              </a:rPr>
              <a:t>4.1%</a:t>
            </a:r>
            <a:r>
              <a:rPr lang="zh-CN" altLang="en-US" sz="1400">
                <a:sym typeface="+mn-ea"/>
              </a:rPr>
              <a:t>，当基础网络使用Hourglass-</a:t>
            </a:r>
            <a:r>
              <a:rPr lang="en-US" altLang="zh-CN" sz="1400">
                <a:sym typeface="+mn-ea"/>
              </a:rPr>
              <a:t>104</a:t>
            </a:r>
            <a:r>
              <a:rPr lang="zh-CN" altLang="en-US" sz="1400">
                <a:sym typeface="+mn-ea"/>
              </a:rPr>
              <a:t>时，在单尺寸和多尺寸上比</a:t>
            </a:r>
            <a:r>
              <a:rPr lang="en-US" altLang="zh-CN" sz="1400">
                <a:sym typeface="+mn-ea"/>
              </a:rPr>
              <a:t>CornerNet</a:t>
            </a:r>
            <a:r>
              <a:rPr lang="zh-CN" altLang="en-US" sz="1400">
                <a:sym typeface="+mn-ea"/>
              </a:rPr>
              <a:t>提升了</a:t>
            </a:r>
            <a:r>
              <a:rPr lang="en-US" altLang="zh-CN" sz="1400">
                <a:sym typeface="+mn-ea"/>
              </a:rPr>
              <a:t>4.4%</a:t>
            </a:r>
            <a:r>
              <a:rPr lang="zh-CN" altLang="en-US" sz="1400">
                <a:sym typeface="+mn-ea"/>
              </a:rPr>
              <a:t>（从</a:t>
            </a:r>
            <a:r>
              <a:rPr lang="en-US" altLang="zh-CN" sz="1400">
                <a:sym typeface="+mn-ea"/>
              </a:rPr>
              <a:t>40.5%</a:t>
            </a:r>
            <a:r>
              <a:rPr lang="zh-CN" altLang="en-US" sz="1400">
                <a:sym typeface="+mn-ea"/>
              </a:rPr>
              <a:t>到</a:t>
            </a:r>
            <a:r>
              <a:rPr lang="en-US" altLang="zh-CN" sz="1400">
                <a:sym typeface="+mn-ea"/>
              </a:rPr>
              <a:t>44.9%</a:t>
            </a:r>
            <a:r>
              <a:rPr lang="zh-CN" altLang="en-US" sz="1400">
                <a:sym typeface="+mn-ea"/>
              </a:rPr>
              <a:t>）和</a:t>
            </a:r>
            <a:r>
              <a:rPr lang="en-US" altLang="zh-CN" sz="1400">
                <a:sym typeface="+mn-ea"/>
              </a:rPr>
              <a:t>4.9%</a:t>
            </a:r>
            <a:r>
              <a:rPr lang="zh-CN" altLang="en-US" sz="1400">
                <a:sym typeface="+mn-ea"/>
              </a:rPr>
              <a:t>（</a:t>
            </a:r>
            <a:r>
              <a:rPr lang="en-US" altLang="zh-CN" sz="1400">
                <a:sym typeface="+mn-ea"/>
              </a:rPr>
              <a:t>42.1%</a:t>
            </a:r>
            <a:r>
              <a:rPr lang="zh-CN" altLang="en-US" sz="1400">
                <a:sym typeface="+mn-ea"/>
              </a:rPr>
              <a:t>到</a:t>
            </a:r>
            <a:r>
              <a:rPr lang="en-US" altLang="zh-CN" sz="1400">
                <a:sym typeface="+mn-ea"/>
              </a:rPr>
              <a:t>47.0%</a:t>
            </a:r>
            <a:r>
              <a:rPr lang="zh-CN" altLang="en-US" sz="1400">
                <a:sym typeface="+mn-ea"/>
              </a:rPr>
              <a:t>）。</a:t>
            </a:r>
            <a:endParaRPr lang="zh-CN" altLang="en-US" sz="1400">
              <a:sym typeface="+mn-ea"/>
            </a:endParaRPr>
          </a:p>
          <a:p>
            <a:r>
              <a:rPr lang="zh-CN" altLang="en-US" sz="1400">
                <a:sym typeface="+mn-ea"/>
              </a:rPr>
              <a:t>在小目标上</a:t>
            </a:r>
            <a:r>
              <a:rPr lang="en-US" altLang="zh-CN" sz="1400">
                <a:sym typeface="+mn-ea"/>
              </a:rPr>
              <a:t>CenterNet511-52</a:t>
            </a:r>
            <a:r>
              <a:rPr lang="zh-CN" altLang="en-US" sz="1400">
                <a:sym typeface="+mn-ea"/>
              </a:rPr>
              <a:t>的</a:t>
            </a:r>
            <a:r>
              <a:rPr lang="en-US" altLang="zh-CN" sz="1400">
                <a:sym typeface="+mn-ea"/>
              </a:rPr>
              <a:t>AP</a:t>
            </a:r>
            <a:r>
              <a:rPr lang="zh-CN" altLang="en-US" sz="1400">
                <a:sym typeface="+mn-ea"/>
              </a:rPr>
              <a:t>提升</a:t>
            </a:r>
            <a:r>
              <a:rPr lang="en-US" altLang="zh-CN" sz="1400">
                <a:sym typeface="+mn-ea"/>
              </a:rPr>
              <a:t>5.5%</a:t>
            </a:r>
            <a:r>
              <a:rPr lang="zh-CN" altLang="en-US" sz="1400">
                <a:sym typeface="+mn-ea"/>
              </a:rPr>
              <a:t>（单尺寸）和</a:t>
            </a:r>
            <a:r>
              <a:rPr lang="en-US" altLang="zh-CN" sz="1400">
                <a:sym typeface="+mn-ea"/>
              </a:rPr>
              <a:t>6.4%(</a:t>
            </a:r>
            <a:r>
              <a:rPr lang="zh-CN" altLang="en-US" sz="1400">
                <a:sym typeface="+mn-ea"/>
              </a:rPr>
              <a:t>多尺寸</a:t>
            </a:r>
            <a:r>
              <a:rPr lang="en-US" altLang="zh-CN" sz="1400">
                <a:sym typeface="+mn-ea"/>
              </a:rPr>
              <a:t>)</a:t>
            </a:r>
            <a:r>
              <a:rPr lang="zh-CN" altLang="en-US" sz="1400">
                <a:sym typeface="+mn-ea"/>
              </a:rPr>
              <a:t>，</a:t>
            </a:r>
            <a:r>
              <a:rPr lang="en-US" altLang="zh-CN" sz="1400">
                <a:sym typeface="+mn-ea"/>
              </a:rPr>
              <a:t>CenterNet511-104</a:t>
            </a:r>
            <a:r>
              <a:rPr lang="zh-CN" altLang="en-US" sz="1400">
                <a:sym typeface="+mn-ea"/>
              </a:rPr>
              <a:t>的</a:t>
            </a:r>
            <a:r>
              <a:rPr lang="en-US" altLang="zh-CN" sz="1400">
                <a:sym typeface="+mn-ea"/>
              </a:rPr>
              <a:t>AP</a:t>
            </a:r>
            <a:r>
              <a:rPr lang="zh-CN" altLang="en-US" sz="1400">
                <a:sym typeface="+mn-ea"/>
              </a:rPr>
              <a:t>提升</a:t>
            </a:r>
            <a:r>
              <a:rPr lang="en-US" altLang="zh-CN" sz="1400">
                <a:sym typeface="+mn-ea"/>
              </a:rPr>
              <a:t>6.2%</a:t>
            </a:r>
            <a:r>
              <a:rPr lang="zh-CN" altLang="en-US" sz="1400">
                <a:sym typeface="+mn-ea"/>
              </a:rPr>
              <a:t>（单尺寸）和</a:t>
            </a:r>
            <a:r>
              <a:rPr lang="en-US" altLang="zh-CN" sz="1400">
                <a:sym typeface="+mn-ea"/>
              </a:rPr>
              <a:t>8.1%(</a:t>
            </a:r>
            <a:r>
              <a:rPr lang="zh-CN" altLang="en-US" sz="1400">
                <a:sym typeface="+mn-ea"/>
              </a:rPr>
              <a:t>多尺寸</a:t>
            </a:r>
            <a:r>
              <a:rPr lang="en-US" altLang="zh-CN" sz="1400">
                <a:sym typeface="+mn-ea"/>
              </a:rPr>
              <a:t>)</a:t>
            </a:r>
            <a:r>
              <a:rPr lang="zh-CN" altLang="en-US" sz="1400">
                <a:sym typeface="+mn-ea"/>
              </a:rPr>
              <a:t>。</a:t>
            </a:r>
            <a:endParaRPr lang="zh-CN" altLang="en-US" sz="1400">
              <a:sym typeface="+mn-ea"/>
            </a:endParaRPr>
          </a:p>
          <a:p>
            <a:r>
              <a:rPr lang="zh-CN" altLang="en-US" sz="1400">
                <a:sym typeface="+mn-ea"/>
              </a:rPr>
              <a:t>说明误检框越小，中心区域存在中心关键点的可能越低。</a:t>
            </a:r>
            <a:r>
              <a:rPr lang="en-US" altLang="zh-CN" sz="1400">
                <a:sym typeface="+mn-ea"/>
              </a:rPr>
              <a:t>CenterNet</a:t>
            </a:r>
            <a:r>
              <a:rPr lang="zh-CN" altLang="en-US" sz="1400">
                <a:sym typeface="+mn-ea"/>
              </a:rPr>
              <a:t>能有效抑制小目标误检框。</a:t>
            </a:r>
            <a:endParaRPr lang="zh-CN" altLang="en-US" sz="1400">
              <a:sym typeface="+mn-ea"/>
            </a:endParaRPr>
          </a:p>
          <a:p>
            <a:r>
              <a:rPr lang="en-US" altLang="zh-CN" sz="1400">
                <a:sym typeface="+mn-ea"/>
              </a:rPr>
              <a:t>AR</a:t>
            </a:r>
            <a:r>
              <a:rPr lang="zh-CN" altLang="en-US" sz="1400">
                <a:sym typeface="+mn-ea"/>
              </a:rPr>
              <a:t>在多尺寸下有良好表现，因为</a:t>
            </a:r>
            <a:r>
              <a:rPr lang="en-US" altLang="zh-CN" sz="1400">
                <a:sym typeface="+mn-ea"/>
              </a:rPr>
              <a:t>CenterNet</a:t>
            </a:r>
            <a:r>
              <a:rPr lang="zh-CN" altLang="en-US" sz="1400">
                <a:sym typeface="+mn-ea"/>
              </a:rPr>
              <a:t>移除了大量误检框，相当于提升了那些定位准确但是得分较低的预测框置信度。</a:t>
            </a:r>
            <a:endParaRPr lang="zh-CN" altLang="en-US" sz="1400">
              <a:sym typeface="+mn-ea"/>
            </a:endParaRPr>
          </a:p>
          <a:p>
            <a:r>
              <a:rPr lang="en-US" sz="1400">
                <a:sym typeface="+mn-ea"/>
              </a:rPr>
              <a:t>two-satge</a:t>
            </a:r>
            <a:r>
              <a:rPr lang="zh-CN" altLang="en-US" sz="1400">
                <a:sym typeface="+mn-ea"/>
              </a:rPr>
              <a:t>方法通常使用更高分辨率的图片作为输入，这会显著提高准确率，尤其在小目标的检测上。但是单尺寸的</a:t>
            </a:r>
            <a:r>
              <a:rPr lang="en-US" altLang="zh-CN" sz="1400">
                <a:sym typeface="+mn-ea"/>
              </a:rPr>
              <a:t>CenterNet511-52</a:t>
            </a:r>
            <a:r>
              <a:rPr lang="zh-CN" altLang="en-US" sz="1400">
                <a:sym typeface="+mn-ea"/>
              </a:rPr>
              <a:t>的</a:t>
            </a:r>
            <a:r>
              <a:rPr lang="en-US" altLang="zh-CN" sz="1400">
                <a:sym typeface="+mn-ea"/>
              </a:rPr>
              <a:t>AP</a:t>
            </a:r>
            <a:r>
              <a:rPr lang="zh-CN" altLang="en-US" sz="1400">
                <a:sym typeface="+mn-ea"/>
              </a:rPr>
              <a:t>值媲美</a:t>
            </a:r>
            <a:r>
              <a:rPr lang="en-US" altLang="zh-CN" sz="1400">
                <a:sym typeface="+mn-ea"/>
              </a:rPr>
              <a:t>Fitness R-CNN(41.6%vs41.8%)</a:t>
            </a:r>
            <a:r>
              <a:rPr lang="zh-CN" altLang="en-US" sz="1400">
                <a:sym typeface="+mn-ea"/>
              </a:rPr>
              <a:t>，</a:t>
            </a:r>
            <a:r>
              <a:rPr lang="en-US" altLang="zh-CN" sz="1400">
                <a:sym typeface="+mn-ea"/>
              </a:rPr>
              <a:t>CenterNet511-104</a:t>
            </a:r>
            <a:r>
              <a:rPr lang="zh-CN" altLang="en-US" sz="1400">
                <a:sym typeface="+mn-ea"/>
              </a:rPr>
              <a:t>媲美</a:t>
            </a:r>
            <a:r>
              <a:rPr lang="en-US" altLang="zh-CN" sz="1400">
                <a:sym typeface="+mn-ea"/>
              </a:rPr>
              <a:t>D-RFCN</a:t>
            </a:r>
            <a:r>
              <a:rPr lang="zh-CN" altLang="en-US" sz="1400">
                <a:sym typeface="+mn-ea"/>
              </a:rPr>
              <a:t>和</a:t>
            </a:r>
            <a:r>
              <a:rPr lang="en-US" altLang="zh-CN" sz="1400">
                <a:sym typeface="+mn-ea"/>
              </a:rPr>
              <a:t>SNIP(44.9%vs45.7%)</a:t>
            </a:r>
            <a:r>
              <a:rPr lang="zh-CN" altLang="en-US" sz="1400">
                <a:sym typeface="+mn-ea"/>
              </a:rPr>
              <a:t>。多尺寸的</a:t>
            </a:r>
            <a:r>
              <a:rPr lang="en-US" altLang="zh-CN" sz="1400">
                <a:sym typeface="+mn-ea"/>
              </a:rPr>
              <a:t>CenterNet511-104</a:t>
            </a:r>
            <a:r>
              <a:rPr lang="zh-CN" altLang="en-US" sz="1400">
                <a:sym typeface="+mn-ea"/>
              </a:rPr>
              <a:t>的</a:t>
            </a:r>
            <a:r>
              <a:rPr lang="en-US" altLang="zh-CN" sz="1400">
                <a:sym typeface="+mn-ea"/>
              </a:rPr>
              <a:t>AP</a:t>
            </a:r>
            <a:r>
              <a:rPr lang="zh-CN" altLang="en-US" sz="1400">
                <a:sym typeface="+mn-ea"/>
              </a:rPr>
              <a:t>值</a:t>
            </a:r>
            <a:r>
              <a:rPr lang="en-US" altLang="zh-CN" sz="1400">
                <a:sym typeface="+mn-ea"/>
              </a:rPr>
              <a:t>47.0%</a:t>
            </a:r>
            <a:r>
              <a:rPr lang="zh-CN" altLang="en-US" sz="1400">
                <a:sym typeface="+mn-ea"/>
              </a:rPr>
              <a:t>接近</a:t>
            </a:r>
            <a:r>
              <a:rPr lang="en-US" altLang="zh-CN" sz="1400">
                <a:sym typeface="+mn-ea"/>
              </a:rPr>
              <a:t>PANet</a:t>
            </a:r>
            <a:r>
              <a:rPr lang="zh-CN" altLang="en-US" sz="1400">
                <a:sym typeface="+mn-ea"/>
              </a:rPr>
              <a:t>（</a:t>
            </a:r>
            <a:r>
              <a:rPr lang="en-US" altLang="zh-CN" sz="1400">
                <a:sym typeface="+mn-ea"/>
              </a:rPr>
              <a:t>47.4%</a:t>
            </a:r>
            <a:r>
              <a:rPr lang="zh-CN" altLang="en-US" sz="1400">
                <a:sym typeface="+mn-ea"/>
              </a:rPr>
              <a:t>）。</a:t>
            </a:r>
            <a:endParaRPr lang="zh-CN" altLang="en-US" sz="1600">
              <a:sym typeface="+mn-ea"/>
            </a:endParaRPr>
          </a:p>
          <a:p>
            <a:endParaRPr lang="en-US" altLang="zh-CN" sz="1600">
              <a:sym typeface="+mn-ea"/>
            </a:endParaRPr>
          </a:p>
        </p:txBody>
      </p:sp>
      <p:pic>
        <p:nvPicPr>
          <p:cNvPr id="4" name="图片 3"/>
          <p:cNvPicPr>
            <a:picLocks noChangeAspect="1"/>
          </p:cNvPicPr>
          <p:nvPr/>
        </p:nvPicPr>
        <p:blipFill>
          <a:blip r:embed="rId1"/>
          <a:stretch>
            <a:fillRect/>
          </a:stretch>
        </p:blipFill>
        <p:spPr>
          <a:xfrm>
            <a:off x="-17145" y="-17780"/>
            <a:ext cx="9674225" cy="4967605"/>
          </a:xfrm>
          <a:prstGeom prst="rect">
            <a:avLst/>
          </a:prstGeom>
        </p:spPr>
      </p:pic>
      <p:sp>
        <p:nvSpPr>
          <p:cNvPr id="5" name="文本框 4"/>
          <p:cNvSpPr txBox="1"/>
          <p:nvPr/>
        </p:nvSpPr>
        <p:spPr>
          <a:xfrm>
            <a:off x="9816465" y="109220"/>
            <a:ext cx="2229485" cy="1753235"/>
          </a:xfrm>
          <a:prstGeom prst="rect">
            <a:avLst/>
          </a:prstGeom>
          <a:noFill/>
        </p:spPr>
        <p:txBody>
          <a:bodyPr wrap="square" rtlCol="0">
            <a:spAutoFit/>
          </a:bodyPr>
          <a:p>
            <a:pPr algn="l"/>
            <a:r>
              <a:rPr lang="en-US" altLang="zh-CN">
                <a:sym typeface="+mn-ea"/>
              </a:rPr>
              <a:t>C</a:t>
            </a:r>
            <a:r>
              <a:rPr lang="zh-CN" altLang="en-US">
                <a:sym typeface="+mn-ea"/>
              </a:rPr>
              <a:t>enterNet511-52表示输入图像分辨率 511x511,</a:t>
            </a:r>
            <a:endParaRPr lang="zh-CN" altLang="en-US">
              <a:sym typeface="+mn-ea"/>
            </a:endParaRPr>
          </a:p>
          <a:p>
            <a:pPr algn="l"/>
            <a:r>
              <a:rPr lang="zh-CN" altLang="en-US">
                <a:sym typeface="+mn-ea"/>
              </a:rPr>
              <a:t>52表示Hourglass-52的basebone</a:t>
            </a:r>
            <a:endParaRPr lang="zh-CN" altLang="en-US"/>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custDataLst>
              <p:tags r:id="rId1"/>
            </p:custDataLst>
          </p:nvPr>
        </p:nvSpPr>
        <p:spPr>
          <a:xfrm>
            <a:off x="762000" y="637540"/>
            <a:ext cx="10515600" cy="5430520"/>
          </a:xfrm>
        </p:spPr>
        <p:txBody>
          <a:bodyPr>
            <a:normAutofit lnSpcReduction="20000"/>
          </a:bodyPr>
          <a:p>
            <a:pPr>
              <a:lnSpc>
                <a:spcPct val="120000"/>
              </a:lnSpc>
            </a:pPr>
            <a:r>
              <a:rPr lang="zh-CN" altLang="en-US">
                <a:sym typeface="+mn-ea"/>
              </a:rPr>
              <a:t>中心网络（CenterNet）对角点网络（CornerNet）进行了改进。</a:t>
            </a:r>
            <a:endParaRPr lang="zh-CN" altLang="en-US">
              <a:sym typeface="+mn-ea"/>
            </a:endParaRPr>
          </a:p>
          <a:p>
            <a:pPr>
              <a:lnSpc>
                <a:spcPct val="120000"/>
              </a:lnSpc>
            </a:pPr>
            <a:r>
              <a:rPr lang="zh-CN" altLang="en-US">
                <a:sym typeface="+mn-ea"/>
              </a:rPr>
              <a:t>中心网络（CenterNet）</a:t>
            </a:r>
            <a:r>
              <a:rPr lang="zh-CN" altLang="en-US"/>
              <a:t>在</a:t>
            </a:r>
            <a:r>
              <a:rPr lang="zh-CN" altLang="en-US">
                <a:sym typeface="+mn-ea"/>
              </a:rPr>
              <a:t>角点网络（CornerNet）</a:t>
            </a:r>
            <a:r>
              <a:rPr lang="zh-CN" altLang="en-US"/>
              <a:t>基础上赋予了网络能</a:t>
            </a:r>
            <a:r>
              <a:rPr lang="zh-CN" altLang="en-US">
                <a:sym typeface="+mn-ea"/>
              </a:rPr>
              <a:t>感知每个候选区域内部信息的能力，使其能判断边框的正确性。利用一个额外的关键点来获取候选区域的中心部分，该中心区域与几何中心很近。</a:t>
            </a:r>
            <a:endParaRPr lang="zh-CN" altLang="en-US">
              <a:sym typeface="+mn-ea"/>
            </a:endParaRPr>
          </a:p>
          <a:p>
            <a:pPr>
              <a:lnSpc>
                <a:spcPct val="120000"/>
              </a:lnSpc>
            </a:pPr>
            <a:r>
              <a:rPr lang="zh-CN" altLang="en-US">
                <a:sym typeface="+mn-ea"/>
              </a:rPr>
              <a:t>中心网络（CenterNet）基于上述原因，推断出：如果目标框是准确的，那么在其中心区域能够检测到目标中心点的概率就会很高，反之亦然。</a:t>
            </a:r>
            <a:endParaRPr lang="zh-CN" altLang="en-US">
              <a:sym typeface="+mn-ea"/>
            </a:endParaRPr>
          </a:p>
          <a:p>
            <a:pPr>
              <a:lnSpc>
                <a:spcPct val="120000"/>
              </a:lnSpc>
            </a:pPr>
            <a:r>
              <a:rPr lang="zh-CN" altLang="en-US"/>
              <a:t>简单地说，就是在推理时，通过一对角点关键点得到一个</a:t>
            </a:r>
            <a:r>
              <a:rPr lang="zh-CN" altLang="en-US">
                <a:sym typeface="+mn-ea"/>
              </a:rPr>
              <a:t>候选</a:t>
            </a:r>
            <a:r>
              <a:rPr lang="zh-CN" altLang="en-US"/>
              <a:t>区域，通过检测是否有同种类别的中心关键点出现在</a:t>
            </a:r>
            <a:r>
              <a:rPr lang="zh-CN" altLang="en-US">
                <a:sym typeface="+mn-ea"/>
              </a:rPr>
              <a:t>候选区域</a:t>
            </a:r>
            <a:r>
              <a:rPr lang="zh-CN" altLang="en-US"/>
              <a:t>的中心区域 来判断这个</a:t>
            </a:r>
            <a:r>
              <a:rPr lang="zh-CN" altLang="en-US">
                <a:sym typeface="+mn-ea"/>
              </a:rPr>
              <a:t>候选区域</a:t>
            </a:r>
            <a:r>
              <a:rPr lang="zh-CN" altLang="en-US"/>
              <a:t>是否真的是目标。</a:t>
            </a:r>
            <a:endParaRPr lang="zh-CN" altLang="en-US"/>
          </a:p>
          <a:p>
            <a:pPr marL="0" indent="0">
              <a:lnSpc>
                <a:spcPct val="120000"/>
              </a:lnSpc>
              <a:buNone/>
            </a:pPr>
            <a:endParaRPr lang="zh-CN" altLang="en-U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7150" y="35560"/>
            <a:ext cx="6774180" cy="882650"/>
          </a:xfrm>
        </p:spPr>
        <p:txBody>
          <a:bodyPr/>
          <a:p>
            <a:r>
              <a:rPr lang="zh-CN" altLang="en-US"/>
              <a:t>与</a:t>
            </a:r>
            <a:r>
              <a:rPr lang="en-US" altLang="zh-CN"/>
              <a:t>CornerNet</a:t>
            </a:r>
            <a:r>
              <a:rPr lang="zh-CN" altLang="en-US"/>
              <a:t>对比</a:t>
            </a:r>
            <a:endParaRPr lang="zh-CN" altLang="en-US"/>
          </a:p>
        </p:txBody>
      </p:sp>
      <p:sp>
        <p:nvSpPr>
          <p:cNvPr id="4" name="内容占位符 3"/>
          <p:cNvSpPr/>
          <p:nvPr>
            <p:ph idx="1"/>
          </p:nvPr>
        </p:nvSpPr>
        <p:spPr>
          <a:xfrm>
            <a:off x="344805" y="2401570"/>
            <a:ext cx="10515600" cy="4351338"/>
          </a:xfrm>
        </p:spPr>
        <p:txBody>
          <a:bodyPr>
            <a:normAutofit/>
          </a:bodyPr>
          <a:p>
            <a:r>
              <a:rPr lang="en-US" altLang="zh-CN" sz="2400"/>
              <a:t>AP反应一个网络能预测多少高质量目标框（通常IOU&gt;=0.5）,而不能直接反应多少不正确的目标框（通常IOU&lt;&lt;0.5)。</a:t>
            </a:r>
            <a:endParaRPr lang="en-US" altLang="zh-CN" sz="2400"/>
          </a:p>
          <a:p>
            <a:r>
              <a:rPr lang="en-US" altLang="zh-CN" sz="2400"/>
              <a:t>FD=1-AP</a:t>
            </a:r>
            <a:r>
              <a:rPr lang="zh-CN" altLang="en-US" sz="2400"/>
              <a:t>，使用</a:t>
            </a:r>
            <a:r>
              <a:rPr lang="en-US" altLang="zh-CN" sz="2400"/>
              <a:t>FD</a:t>
            </a:r>
            <a:r>
              <a:rPr lang="zh-CN" altLang="en-US" sz="2400"/>
              <a:t>来直观衡量误检框。</a:t>
            </a:r>
            <a:endParaRPr lang="zh-CN" altLang="en-US" sz="2400"/>
          </a:p>
          <a:p>
            <a:r>
              <a:rPr lang="zh-CN" sz="2400"/>
              <a:t>在</a:t>
            </a:r>
            <a:r>
              <a:rPr lang="en-US" altLang="zh-CN" sz="2400"/>
              <a:t>IoU=0.05</a:t>
            </a:r>
            <a:r>
              <a:rPr lang="zh-CN" altLang="en-US" sz="2400"/>
              <a:t>时，</a:t>
            </a:r>
            <a:r>
              <a:rPr lang="en-US" altLang="zh-CN" sz="2400"/>
              <a:t>CornerNet511-52</a:t>
            </a:r>
            <a:r>
              <a:rPr lang="zh-CN" altLang="en-US" sz="2400"/>
              <a:t>和</a:t>
            </a:r>
            <a:r>
              <a:rPr lang="en-US" altLang="zh-CN" sz="2400">
                <a:sym typeface="+mn-ea"/>
              </a:rPr>
              <a:t>CornerNet511-104</a:t>
            </a:r>
            <a:r>
              <a:rPr lang="zh-CN" altLang="en-US" sz="2400">
                <a:sym typeface="+mn-ea"/>
              </a:rPr>
              <a:t>有较高的</a:t>
            </a:r>
            <a:r>
              <a:rPr lang="en-US" altLang="zh-CN" sz="2400">
                <a:sym typeface="+mn-ea"/>
              </a:rPr>
              <a:t>FD</a:t>
            </a:r>
            <a:r>
              <a:rPr lang="zh-CN" altLang="en-US" sz="2400">
                <a:sym typeface="+mn-ea"/>
              </a:rPr>
              <a:t>值</a:t>
            </a:r>
            <a:r>
              <a:rPr lang="en-US" altLang="zh-CN" sz="2400">
                <a:sym typeface="+mn-ea"/>
              </a:rPr>
              <a:t>35.2%</a:t>
            </a:r>
            <a:r>
              <a:rPr lang="zh-CN" altLang="en-US" sz="2400">
                <a:sym typeface="+mn-ea"/>
              </a:rPr>
              <a:t>和</a:t>
            </a:r>
            <a:r>
              <a:rPr lang="en-US" altLang="zh-CN" sz="2400">
                <a:sym typeface="+mn-ea"/>
              </a:rPr>
              <a:t>32.7%,</a:t>
            </a:r>
            <a:r>
              <a:rPr lang="zh-CN" altLang="en-US" sz="2400">
                <a:sym typeface="+mn-ea"/>
              </a:rPr>
              <a:t>和中目标和大目标对比，在小目标上有显著提高的</a:t>
            </a:r>
            <a:r>
              <a:rPr lang="en-US" altLang="zh-CN" sz="2400">
                <a:sym typeface="+mn-ea"/>
              </a:rPr>
              <a:t>FD</a:t>
            </a:r>
            <a:r>
              <a:rPr lang="zh-CN" altLang="en-US" sz="2400">
                <a:sym typeface="+mn-ea"/>
              </a:rPr>
              <a:t>值</a:t>
            </a:r>
            <a:r>
              <a:rPr lang="en-US" altLang="zh-CN" sz="2400">
                <a:sym typeface="+mn-ea"/>
              </a:rPr>
              <a:t>62.5%</a:t>
            </a:r>
            <a:r>
              <a:rPr lang="zh-CN" altLang="en-US" sz="2400">
                <a:sym typeface="+mn-ea"/>
              </a:rPr>
              <a:t>和</a:t>
            </a:r>
            <a:r>
              <a:rPr lang="en-US" altLang="zh-CN" sz="2400">
                <a:sym typeface="+mn-ea"/>
              </a:rPr>
              <a:t>60.3%</a:t>
            </a:r>
            <a:r>
              <a:rPr lang="zh-CN" altLang="en-US" sz="2400">
                <a:sym typeface="+mn-ea"/>
              </a:rPr>
              <a:t>。</a:t>
            </a:r>
            <a:endParaRPr lang="zh-CN" altLang="en-US" sz="2400">
              <a:sym typeface="+mn-ea"/>
            </a:endParaRPr>
          </a:p>
          <a:p>
            <a:r>
              <a:rPr lang="en-US" altLang="zh-CN" sz="2400">
                <a:sym typeface="+mn-ea"/>
              </a:rPr>
              <a:t>CenterNet</a:t>
            </a:r>
            <a:r>
              <a:rPr lang="zh-CN" altLang="en-US" sz="2400">
                <a:sym typeface="+mn-ea"/>
              </a:rPr>
              <a:t>在这些值上都得到了降低。</a:t>
            </a:r>
            <a:endParaRPr lang="zh-CN" sz="2400"/>
          </a:p>
          <a:p>
            <a:r>
              <a:rPr lang="zh-CN" sz="2400"/>
              <a:t>结果表明 CenterNet 相对</a:t>
            </a:r>
            <a:r>
              <a:rPr lang="zh-CN" sz="2400">
                <a:sym typeface="+mn-ea"/>
              </a:rPr>
              <a:t>于</a:t>
            </a:r>
            <a:r>
              <a:rPr lang="en-US" altLang="zh-CN" sz="2400"/>
              <a:t>CornerNet</a:t>
            </a:r>
            <a:r>
              <a:rPr lang="zh-CN" sz="2400"/>
              <a:t>去除了大量的错误目标框，尤其是小尺度的错误目标框。</a:t>
            </a:r>
            <a:endParaRPr lang="zh-CN" sz="2400"/>
          </a:p>
          <a:p>
            <a:r>
              <a:rPr lang="zh-CN" sz="2400"/>
              <a:t>使用</a:t>
            </a:r>
            <a:r>
              <a:rPr lang="en-US" altLang="zh-CN" sz="2400"/>
              <a:t>NVIDIA Tesla P100 GPU,CornerNet511-104</a:t>
            </a:r>
            <a:r>
              <a:rPr lang="zh-CN" altLang="en-US" sz="2400"/>
              <a:t>速度</a:t>
            </a:r>
            <a:r>
              <a:rPr lang="en-US" altLang="zh-CN" sz="2400"/>
              <a:t>300ms/pic</a:t>
            </a:r>
            <a:r>
              <a:rPr lang="zh-CN" altLang="en-US" sz="2400"/>
              <a:t>，</a:t>
            </a:r>
            <a:r>
              <a:rPr lang="en-US" altLang="zh-CN" sz="2400"/>
              <a:t>CenterNet511-104</a:t>
            </a:r>
            <a:r>
              <a:rPr lang="zh-CN" altLang="en-US" sz="2400"/>
              <a:t>速度</a:t>
            </a:r>
            <a:r>
              <a:rPr lang="en-US" altLang="zh-CN" sz="2400"/>
              <a:t>340ms/pic,CenterNet511-52</a:t>
            </a:r>
            <a:r>
              <a:rPr lang="zh-CN" altLang="en-US" sz="2400"/>
              <a:t>速度</a:t>
            </a:r>
            <a:r>
              <a:rPr lang="en-US" altLang="zh-CN" sz="2400"/>
              <a:t>270ms/pic</a:t>
            </a:r>
            <a:r>
              <a:rPr lang="zh-CN" altLang="en-US" sz="2400"/>
              <a:t>。</a:t>
            </a:r>
            <a:endParaRPr lang="zh-CN" altLang="en-US" sz="2400"/>
          </a:p>
        </p:txBody>
      </p:sp>
      <p:pic>
        <p:nvPicPr>
          <p:cNvPr id="6" name="图片 5"/>
          <p:cNvPicPr>
            <a:picLocks noChangeAspect="1"/>
          </p:cNvPicPr>
          <p:nvPr/>
        </p:nvPicPr>
        <p:blipFill>
          <a:blip r:embed="rId1"/>
          <a:stretch>
            <a:fillRect/>
          </a:stretch>
        </p:blipFill>
        <p:spPr>
          <a:xfrm>
            <a:off x="57150" y="696595"/>
            <a:ext cx="6829425" cy="1704975"/>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6200" y="60325"/>
            <a:ext cx="6489700" cy="666115"/>
          </a:xfrm>
        </p:spPr>
        <p:txBody>
          <a:bodyPr>
            <a:normAutofit fontScale="90000"/>
          </a:bodyPr>
          <a:p>
            <a:r>
              <a:rPr lang="zh-CN" altLang="en-US"/>
              <a:t>消融实验（Ablation Study）</a:t>
            </a:r>
            <a:endParaRPr lang="zh-CN" altLang="en-US"/>
          </a:p>
        </p:txBody>
      </p:sp>
      <p:sp>
        <p:nvSpPr>
          <p:cNvPr id="3" name="内容占位符 2"/>
          <p:cNvSpPr>
            <a:spLocks noGrp="1"/>
          </p:cNvSpPr>
          <p:nvPr>
            <p:ph idx="1"/>
          </p:nvPr>
        </p:nvSpPr>
        <p:spPr>
          <a:xfrm>
            <a:off x="76200" y="3100070"/>
            <a:ext cx="12038965" cy="3691255"/>
          </a:xfrm>
        </p:spPr>
        <p:txBody>
          <a:bodyPr>
            <a:normAutofit fontScale="60000"/>
          </a:bodyPr>
          <a:p>
            <a:r>
              <a:rPr lang="zh-CN" altLang="en-US"/>
              <a:t>基础网络：CornerNet511-52</a:t>
            </a:r>
            <a:endParaRPr lang="zh-CN" altLang="en-US"/>
          </a:p>
          <a:p>
            <a:r>
              <a:rPr lang="en-US" altLang="zh-CN"/>
              <a:t>CRE(</a:t>
            </a:r>
            <a:r>
              <a:rPr lang="zh-CN" altLang="en-US"/>
              <a:t>中心区域扩展</a:t>
            </a:r>
            <a:r>
              <a:rPr lang="en-US" altLang="zh-CN"/>
              <a:t>)</a:t>
            </a:r>
            <a:r>
              <a:rPr lang="zh-CN" altLang="en-US"/>
              <a:t>：增加一个输出中心点热力图的分支，使用常规卷积层而不是中心点池化（</a:t>
            </a:r>
            <a:r>
              <a:rPr lang="en-US" altLang="zh-CN"/>
              <a:t>center pooling</a:t>
            </a:r>
            <a:r>
              <a:rPr lang="zh-CN" altLang="en-US"/>
              <a:t>）预测中心点，使用三点预测目标框。</a:t>
            </a:r>
            <a:r>
              <a:rPr lang="en-US" altLang="zh-CN"/>
              <a:t>AP</a:t>
            </a:r>
            <a:r>
              <a:rPr lang="zh-CN" altLang="en-US"/>
              <a:t>值提升了</a:t>
            </a:r>
            <a:r>
              <a:rPr lang="en-US" altLang="zh-CN"/>
              <a:t>2.3%(37.6%</a:t>
            </a:r>
            <a:r>
              <a:rPr lang="zh-CN" altLang="en-US"/>
              <a:t>到</a:t>
            </a:r>
            <a:r>
              <a:rPr lang="en-US" altLang="zh-CN"/>
              <a:t>39.9%)</a:t>
            </a:r>
            <a:r>
              <a:rPr lang="zh-CN" altLang="en-US"/>
              <a:t>。对小目标提升大（</a:t>
            </a:r>
            <a:r>
              <a:rPr lang="en-US" altLang="zh-CN"/>
              <a:t>4.6%</a:t>
            </a:r>
            <a:r>
              <a:rPr lang="zh-CN" altLang="en-US"/>
              <a:t>），大目标几乎无提升（</a:t>
            </a:r>
            <a:r>
              <a:rPr lang="en-US" altLang="zh-CN"/>
              <a:t>52.2%</a:t>
            </a:r>
            <a:r>
              <a:rPr lang="zh-CN" altLang="en-US"/>
              <a:t>到</a:t>
            </a:r>
            <a:r>
              <a:rPr lang="en-US" altLang="zh-CN"/>
              <a:t>52.3%</a:t>
            </a:r>
            <a:r>
              <a:rPr lang="zh-CN" altLang="en-US"/>
              <a:t>）。这可能因为小目标中心点比大目标更好定位。</a:t>
            </a:r>
            <a:endParaRPr lang="zh-CN" altLang="en-US"/>
          </a:p>
          <a:p>
            <a:r>
              <a:rPr lang="en-US" altLang="zh-CN"/>
              <a:t>CTP</a:t>
            </a:r>
            <a:r>
              <a:rPr lang="zh-CN" altLang="en-US"/>
              <a:t>（中心点池化）：使用</a:t>
            </a:r>
            <a:r>
              <a:rPr lang="en-US" altLang="zh-CN"/>
              <a:t>CTP</a:t>
            </a:r>
            <a:r>
              <a:rPr lang="zh-CN" altLang="en-US"/>
              <a:t>后，</a:t>
            </a:r>
            <a:r>
              <a:rPr lang="en-US" altLang="zh-CN"/>
              <a:t>AP</a:t>
            </a:r>
            <a:r>
              <a:rPr lang="zh-CN" altLang="en-US"/>
              <a:t>值提升</a:t>
            </a:r>
            <a:r>
              <a:rPr lang="en-US" altLang="zh-CN"/>
              <a:t>0.9%</a:t>
            </a:r>
            <a:r>
              <a:rPr lang="zh-CN" altLang="en-US"/>
              <a:t>（</a:t>
            </a:r>
            <a:r>
              <a:rPr lang="en-US" altLang="zh-CN"/>
              <a:t>39.9%</a:t>
            </a:r>
            <a:r>
              <a:rPr lang="zh-CN" altLang="en-US"/>
              <a:t>到</a:t>
            </a:r>
            <a:r>
              <a:rPr lang="en-US" altLang="zh-CN"/>
              <a:t>40.8%</a:t>
            </a:r>
            <a:r>
              <a:rPr lang="zh-CN" altLang="en-US"/>
              <a:t>）。对大目标的</a:t>
            </a:r>
            <a:r>
              <a:rPr lang="en-US" altLang="zh-CN"/>
              <a:t>AP</a:t>
            </a:r>
            <a:r>
              <a:rPr lang="zh-CN" altLang="en-US"/>
              <a:t>值提升</a:t>
            </a:r>
            <a:r>
              <a:rPr lang="en-US" altLang="zh-CN"/>
              <a:t>1.4%</a:t>
            </a:r>
            <a:r>
              <a:rPr lang="zh-CN" altLang="en-US"/>
              <a:t>（</a:t>
            </a:r>
            <a:r>
              <a:rPr lang="en-US" altLang="zh-CN"/>
              <a:t>52.2%</a:t>
            </a:r>
            <a:r>
              <a:rPr lang="zh-CN" altLang="en-US"/>
              <a:t>到</a:t>
            </a:r>
            <a:r>
              <a:rPr lang="en-US" altLang="zh-CN"/>
              <a:t>53.6%</a:t>
            </a:r>
            <a:r>
              <a:rPr lang="zh-CN" altLang="en-US"/>
              <a:t>），效果比常规卷积层明显（</a:t>
            </a:r>
            <a:r>
              <a:rPr lang="en-US" altLang="zh-CN"/>
              <a:t>1.4%vs0.1%</a:t>
            </a:r>
            <a:r>
              <a:rPr lang="zh-CN" altLang="en-US"/>
              <a:t>）。说明中心池化对检测目标中心关键点是有效的，尤其是大目标。中心池化会获取更丰富的图像内部信息，而大目标能获得的内部信息更多。</a:t>
            </a:r>
            <a:endParaRPr lang="zh-CN" altLang="en-US"/>
          </a:p>
          <a:p>
            <a:r>
              <a:rPr lang="en-US" altLang="zh-CN"/>
              <a:t>CCP</a:t>
            </a:r>
            <a:r>
              <a:rPr lang="zh-CN" altLang="en-US"/>
              <a:t>（级联角点池化）：</a:t>
            </a:r>
            <a:r>
              <a:rPr lang="zh-CN" altLang="en-US">
                <a:sym typeface="+mn-ea"/>
              </a:rPr>
              <a:t>C</a:t>
            </a:r>
            <a:r>
              <a:rPr lang="en-US" altLang="zh-CN">
                <a:sym typeface="+mn-ea"/>
              </a:rPr>
              <a:t>ent</a:t>
            </a:r>
            <a:r>
              <a:rPr lang="zh-CN" altLang="en-US">
                <a:sym typeface="+mn-ea"/>
              </a:rPr>
              <a:t>erNet511-52使用</a:t>
            </a:r>
            <a:r>
              <a:rPr lang="en-US" altLang="zh-CN">
                <a:sym typeface="+mn-ea"/>
              </a:rPr>
              <a:t>cascade corner pooling</a:t>
            </a:r>
            <a:r>
              <a:rPr lang="zh-CN" altLang="en-US">
                <a:sym typeface="+mn-ea"/>
              </a:rPr>
              <a:t>比使用</a:t>
            </a:r>
            <a:r>
              <a:rPr lang="en-US" altLang="zh-CN">
                <a:sym typeface="+mn-ea"/>
              </a:rPr>
              <a:t>corner pooling</a:t>
            </a:r>
            <a:r>
              <a:rPr lang="zh-CN" altLang="en-US">
                <a:sym typeface="+mn-ea"/>
              </a:rPr>
              <a:t>，</a:t>
            </a:r>
            <a:r>
              <a:rPr lang="en-US" altLang="zh-CN">
                <a:sym typeface="+mn-ea"/>
              </a:rPr>
              <a:t>AP</a:t>
            </a:r>
            <a:r>
              <a:rPr lang="zh-CN" altLang="en-US">
                <a:sym typeface="+mn-ea"/>
              </a:rPr>
              <a:t>提升</a:t>
            </a:r>
            <a:r>
              <a:rPr lang="en-US" altLang="zh-CN">
                <a:sym typeface="+mn-ea"/>
              </a:rPr>
              <a:t>0.5%</a:t>
            </a:r>
            <a:r>
              <a:rPr lang="zh-CN" altLang="en-US">
                <a:sym typeface="+mn-ea"/>
              </a:rPr>
              <a:t>（</a:t>
            </a:r>
            <a:r>
              <a:rPr lang="en-US" altLang="zh-CN">
                <a:sym typeface="+mn-ea"/>
              </a:rPr>
              <a:t>40.8%</a:t>
            </a:r>
            <a:r>
              <a:rPr lang="zh-CN" altLang="en-US">
                <a:sym typeface="+mn-ea"/>
              </a:rPr>
              <a:t>到</a:t>
            </a:r>
            <a:r>
              <a:rPr lang="en-US" altLang="zh-CN">
                <a:sym typeface="+mn-ea"/>
              </a:rPr>
              <a:t>41.3%</a:t>
            </a:r>
            <a:r>
              <a:rPr lang="zh-CN" altLang="en-US">
                <a:sym typeface="+mn-ea"/>
              </a:rPr>
              <a:t>）。CornerNet511-52</a:t>
            </a:r>
            <a:r>
              <a:rPr lang="zh-CN" altLang="en-US"/>
              <a:t>使用</a:t>
            </a:r>
            <a:r>
              <a:rPr lang="en-US" altLang="zh-CN"/>
              <a:t>cascade corner pooling</a:t>
            </a:r>
            <a:r>
              <a:rPr lang="zh-CN" altLang="en-US"/>
              <a:t>替代</a:t>
            </a:r>
            <a:r>
              <a:rPr lang="en-US" altLang="zh-CN"/>
              <a:t>corner pooling,AP</a:t>
            </a:r>
            <a:r>
              <a:rPr lang="zh-CN" altLang="en-US"/>
              <a:t>提升</a:t>
            </a:r>
            <a:r>
              <a:rPr lang="en-US" altLang="zh-CN"/>
              <a:t>0.7%</a:t>
            </a:r>
            <a:r>
              <a:rPr lang="zh-CN" altLang="en-US"/>
              <a:t>（</a:t>
            </a:r>
            <a:r>
              <a:rPr lang="en-US" altLang="zh-CN"/>
              <a:t>37.6%</a:t>
            </a:r>
            <a:r>
              <a:rPr lang="zh-CN" altLang="en-US"/>
              <a:t>到</a:t>
            </a:r>
            <a:r>
              <a:rPr lang="en-US" altLang="zh-CN"/>
              <a:t>38.3%</a:t>
            </a:r>
            <a:r>
              <a:rPr lang="zh-CN" altLang="en-US"/>
              <a:t>），大目标</a:t>
            </a:r>
            <a:r>
              <a:rPr lang="en-US" altLang="zh-CN"/>
              <a:t>AP</a:t>
            </a:r>
            <a:r>
              <a:rPr lang="zh-CN" altLang="en-US"/>
              <a:t>值无提升（</a:t>
            </a:r>
            <a:r>
              <a:rPr lang="en-US" altLang="zh-CN"/>
              <a:t>52.2%</a:t>
            </a:r>
            <a:r>
              <a:rPr lang="zh-CN" altLang="en-US"/>
              <a:t>和</a:t>
            </a:r>
            <a:r>
              <a:rPr lang="en-US" altLang="zh-CN"/>
              <a:t>52.2%</a:t>
            </a:r>
            <a:r>
              <a:rPr lang="zh-CN" altLang="en-US"/>
              <a:t>），但是</a:t>
            </a:r>
            <a:r>
              <a:rPr lang="en-US" altLang="zh-CN"/>
              <a:t>AR</a:t>
            </a:r>
            <a:r>
              <a:rPr lang="zh-CN" altLang="en-US"/>
              <a:t>从</a:t>
            </a:r>
            <a:r>
              <a:rPr lang="en-US" altLang="zh-CN"/>
              <a:t>74.0%</a:t>
            </a:r>
            <a:r>
              <a:rPr lang="zh-CN" altLang="en-US"/>
              <a:t>提升到</a:t>
            </a:r>
            <a:r>
              <a:rPr lang="en-US" altLang="zh-CN"/>
              <a:t>75.8%</a:t>
            </a:r>
            <a:r>
              <a:rPr lang="zh-CN" altLang="en-US"/>
              <a:t>，表明使用</a:t>
            </a:r>
            <a:r>
              <a:rPr lang="en-US" altLang="zh-CN"/>
              <a:t>CCP</a:t>
            </a:r>
            <a:r>
              <a:rPr lang="zh-CN" altLang="en-US"/>
              <a:t>能看到更丰富的内部信息，但是过于丰富的内部信息会干扰边界判断，产生许多误检框。使用</a:t>
            </a:r>
            <a:r>
              <a:rPr lang="en-US" altLang="zh-CN"/>
              <a:t>CenterNet</a:t>
            </a:r>
            <a:r>
              <a:rPr lang="zh-CN" altLang="en-US"/>
              <a:t>可以有效去除误检框，大目标</a:t>
            </a:r>
            <a:r>
              <a:rPr lang="en-US" altLang="zh-CN"/>
              <a:t>AP</a:t>
            </a:r>
            <a:r>
              <a:rPr lang="zh-CN" altLang="en-US"/>
              <a:t>提升了</a:t>
            </a:r>
            <a:r>
              <a:rPr lang="en-US" altLang="zh-CN"/>
              <a:t>2.2%</a:t>
            </a:r>
            <a:r>
              <a:rPr lang="zh-CN" altLang="en-US"/>
              <a:t>（</a:t>
            </a:r>
            <a:r>
              <a:rPr lang="en-US" altLang="zh-CN"/>
              <a:t>53.6%</a:t>
            </a:r>
            <a:r>
              <a:rPr lang="zh-CN" altLang="en-US"/>
              <a:t>到</a:t>
            </a:r>
            <a:r>
              <a:rPr lang="en-US" altLang="zh-CN"/>
              <a:t>55.8%</a:t>
            </a:r>
            <a:r>
              <a:rPr lang="zh-CN" altLang="en-US"/>
              <a:t>）。</a:t>
            </a:r>
            <a:endParaRPr lang="zh-CN" altLang="en-US"/>
          </a:p>
          <a:p>
            <a:pPr marL="0" indent="0">
              <a:buNone/>
            </a:pPr>
            <a:endParaRPr lang="zh-CN" altLang="en-US">
              <a:sym typeface="+mn-ea"/>
            </a:endParaRPr>
          </a:p>
        </p:txBody>
      </p:sp>
      <p:pic>
        <p:nvPicPr>
          <p:cNvPr id="4" name="图片 3"/>
          <p:cNvPicPr>
            <a:picLocks noChangeAspect="1"/>
          </p:cNvPicPr>
          <p:nvPr/>
        </p:nvPicPr>
        <p:blipFill>
          <a:blip r:embed="rId1"/>
          <a:stretch>
            <a:fillRect/>
          </a:stretch>
        </p:blipFill>
        <p:spPr>
          <a:xfrm>
            <a:off x="76200" y="644525"/>
            <a:ext cx="12118975" cy="24555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6065" y="208915"/>
            <a:ext cx="7236460" cy="408305"/>
          </a:xfrm>
        </p:spPr>
        <p:txBody>
          <a:bodyPr>
            <a:normAutofit fontScale="90000"/>
          </a:bodyPr>
          <a:p>
            <a:r>
              <a:rPr lang="zh-CN" altLang="en-US"/>
              <a:t>误差分析（Error Analysis）</a:t>
            </a:r>
            <a:endParaRPr lang="zh-CN" altLang="en-US"/>
          </a:p>
        </p:txBody>
      </p:sp>
      <p:pic>
        <p:nvPicPr>
          <p:cNvPr id="4" name="内容占位符 3"/>
          <p:cNvPicPr>
            <a:picLocks noChangeAspect="1"/>
          </p:cNvPicPr>
          <p:nvPr>
            <p:ph idx="1"/>
          </p:nvPr>
        </p:nvPicPr>
        <p:blipFill>
          <a:blip r:embed="rId1"/>
          <a:stretch>
            <a:fillRect/>
          </a:stretch>
        </p:blipFill>
        <p:spPr>
          <a:xfrm>
            <a:off x="535305" y="704850"/>
            <a:ext cx="6524625" cy="1476375"/>
          </a:xfrm>
          <a:prstGeom prst="rect">
            <a:avLst/>
          </a:prstGeom>
        </p:spPr>
      </p:pic>
      <p:sp>
        <p:nvSpPr>
          <p:cNvPr id="13" name="内容占位符 2"/>
          <p:cNvSpPr>
            <a:spLocks noGrp="1"/>
          </p:cNvSpPr>
          <p:nvPr/>
        </p:nvSpPr>
        <p:spPr>
          <a:xfrm>
            <a:off x="-100965" y="2261870"/>
            <a:ext cx="12393930" cy="3691255"/>
          </a:xfrm>
          <a:prstGeom prst="rect">
            <a:avLst/>
          </a:prstGeom>
        </p:spPr>
        <p:txBody>
          <a:bodyPr vert="horz" lIns="91440" tIns="45720" rIns="91440" bIns="45720" rtlCol="0">
            <a:normAutofit fontScale="90000" lnSpcReduction="10000"/>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nSpc>
                <a:spcPct val="110000"/>
              </a:lnSpc>
            </a:pPr>
            <a:r>
              <a:rPr lang="zh-CN" altLang="en-US">
                <a:sym typeface="+mn-ea"/>
              </a:rPr>
              <a:t>通过使用真实的中心点替代预测的中心点，</a:t>
            </a:r>
            <a:endParaRPr lang="zh-CN" altLang="en-US"/>
          </a:p>
          <a:p>
            <a:pPr>
              <a:lnSpc>
                <a:spcPct val="110000"/>
              </a:lnSpc>
            </a:pPr>
            <a:r>
              <a:rPr lang="en-US" altLang="zh-CN">
                <a:sym typeface="+mn-ea"/>
              </a:rPr>
              <a:t>CenterNet511-52</a:t>
            </a:r>
            <a:r>
              <a:rPr lang="zh-CN" altLang="en-US">
                <a:sym typeface="+mn-ea"/>
              </a:rPr>
              <a:t>的</a:t>
            </a:r>
            <a:r>
              <a:rPr lang="en-US" altLang="zh-CN">
                <a:sym typeface="+mn-ea"/>
              </a:rPr>
              <a:t>AP</a:t>
            </a:r>
            <a:r>
              <a:rPr lang="zh-CN" altLang="en-US">
                <a:sym typeface="+mn-ea"/>
              </a:rPr>
              <a:t>值从</a:t>
            </a:r>
            <a:r>
              <a:rPr lang="en-US" altLang="zh-CN">
                <a:sym typeface="+mn-ea"/>
              </a:rPr>
              <a:t>41.3%</a:t>
            </a:r>
            <a:r>
              <a:rPr lang="zh-CN" altLang="en-US">
                <a:sym typeface="+mn-ea"/>
              </a:rPr>
              <a:t>提升到</a:t>
            </a:r>
            <a:r>
              <a:rPr lang="en-US" altLang="zh-CN">
                <a:sym typeface="+mn-ea"/>
              </a:rPr>
              <a:t>56.5%</a:t>
            </a:r>
            <a:r>
              <a:rPr lang="zh-CN" altLang="en-US">
                <a:sym typeface="+mn-ea"/>
              </a:rPr>
              <a:t>，</a:t>
            </a:r>
            <a:endParaRPr lang="zh-CN" altLang="en-US"/>
          </a:p>
          <a:p>
            <a:pPr>
              <a:lnSpc>
                <a:spcPct val="110000"/>
              </a:lnSpc>
            </a:pPr>
            <a:r>
              <a:rPr lang="en-US" altLang="zh-CN">
                <a:sym typeface="+mn-ea"/>
              </a:rPr>
              <a:t>CenterNet511-104</a:t>
            </a:r>
            <a:r>
              <a:rPr lang="zh-CN" altLang="en-US">
                <a:sym typeface="+mn-ea"/>
              </a:rPr>
              <a:t>的</a:t>
            </a:r>
            <a:r>
              <a:rPr lang="en-US" altLang="zh-CN">
                <a:sym typeface="+mn-ea"/>
              </a:rPr>
              <a:t>AP</a:t>
            </a:r>
            <a:r>
              <a:rPr lang="zh-CN" altLang="en-US">
                <a:sym typeface="+mn-ea"/>
              </a:rPr>
              <a:t>值从</a:t>
            </a:r>
            <a:r>
              <a:rPr lang="en-US" altLang="zh-CN">
                <a:sym typeface="+mn-ea"/>
              </a:rPr>
              <a:t>44.8%</a:t>
            </a:r>
            <a:r>
              <a:rPr lang="zh-CN" altLang="en-US">
                <a:sym typeface="+mn-ea"/>
              </a:rPr>
              <a:t>提升到</a:t>
            </a:r>
            <a:r>
              <a:rPr lang="en-US" altLang="zh-CN">
                <a:sym typeface="+mn-ea"/>
              </a:rPr>
              <a:t>58.1%</a:t>
            </a:r>
            <a:r>
              <a:rPr lang="zh-CN" altLang="en-US">
                <a:sym typeface="+mn-ea"/>
              </a:rPr>
              <a:t>；</a:t>
            </a:r>
            <a:endParaRPr lang="zh-CN" altLang="en-US"/>
          </a:p>
          <a:p>
            <a:pPr>
              <a:lnSpc>
                <a:spcPct val="110000"/>
              </a:lnSpc>
            </a:pPr>
            <a:r>
              <a:rPr lang="en-US" altLang="zh-CN">
                <a:sym typeface="+mn-ea"/>
              </a:rPr>
              <a:t>CenterNet511-52</a:t>
            </a:r>
            <a:r>
              <a:rPr lang="zh-CN" altLang="en-US">
                <a:sym typeface="+mn-ea"/>
              </a:rPr>
              <a:t>对小目标，中目标和大目标的</a:t>
            </a:r>
            <a:r>
              <a:rPr lang="en-US" altLang="zh-CN">
                <a:sym typeface="+mn-ea"/>
              </a:rPr>
              <a:t>AP</a:t>
            </a:r>
            <a:r>
              <a:rPr lang="zh-CN" altLang="en-US">
                <a:sym typeface="+mn-ea"/>
              </a:rPr>
              <a:t>值分别提升了</a:t>
            </a:r>
            <a:r>
              <a:rPr lang="en-US" altLang="zh-CN">
                <a:sym typeface="+mn-ea"/>
              </a:rPr>
              <a:t>15.5%</a:t>
            </a:r>
            <a:r>
              <a:rPr lang="zh-CN" altLang="en-US">
                <a:sym typeface="+mn-ea"/>
              </a:rPr>
              <a:t>，</a:t>
            </a:r>
            <a:r>
              <a:rPr lang="en-US" altLang="zh-CN">
                <a:sym typeface="+mn-ea"/>
              </a:rPr>
              <a:t>16.5%</a:t>
            </a:r>
            <a:r>
              <a:rPr lang="zh-CN" altLang="en-US">
                <a:sym typeface="+mn-ea"/>
              </a:rPr>
              <a:t>，</a:t>
            </a:r>
            <a:r>
              <a:rPr lang="en-US" altLang="zh-CN">
                <a:sym typeface="+mn-ea"/>
              </a:rPr>
              <a:t>14.5%</a:t>
            </a:r>
            <a:r>
              <a:rPr lang="zh-CN" altLang="en-US">
                <a:sym typeface="+mn-ea"/>
              </a:rPr>
              <a:t>，</a:t>
            </a:r>
            <a:endParaRPr lang="zh-CN" altLang="en-US">
              <a:sym typeface="+mn-ea"/>
            </a:endParaRPr>
          </a:p>
          <a:p>
            <a:pPr>
              <a:lnSpc>
                <a:spcPct val="110000"/>
              </a:lnSpc>
            </a:pPr>
            <a:r>
              <a:rPr lang="en-US" altLang="zh-CN">
                <a:sym typeface="+mn-ea"/>
              </a:rPr>
              <a:t>CenterNet511-104</a:t>
            </a:r>
            <a:r>
              <a:rPr lang="zh-CN" altLang="en-US">
                <a:sym typeface="+mn-ea"/>
              </a:rPr>
              <a:t>对小目标，中目标和大目标的</a:t>
            </a:r>
            <a:r>
              <a:rPr lang="en-US" altLang="zh-CN">
                <a:sym typeface="+mn-ea"/>
              </a:rPr>
              <a:t>AP</a:t>
            </a:r>
            <a:r>
              <a:rPr lang="zh-CN" altLang="en-US">
                <a:sym typeface="+mn-ea"/>
              </a:rPr>
              <a:t>值分别提升了</a:t>
            </a:r>
            <a:r>
              <a:rPr lang="en-US" altLang="zh-CN">
                <a:sym typeface="+mn-ea"/>
              </a:rPr>
              <a:t>14.5%</a:t>
            </a:r>
            <a:r>
              <a:rPr lang="zh-CN" altLang="en-US">
                <a:sym typeface="+mn-ea"/>
              </a:rPr>
              <a:t>，</a:t>
            </a:r>
            <a:r>
              <a:rPr lang="en-US" altLang="zh-CN">
                <a:sym typeface="+mn-ea"/>
              </a:rPr>
              <a:t>14.1%</a:t>
            </a:r>
            <a:r>
              <a:rPr lang="zh-CN" altLang="en-US">
                <a:sym typeface="+mn-ea"/>
              </a:rPr>
              <a:t>，</a:t>
            </a:r>
            <a:r>
              <a:rPr lang="en-US" altLang="zh-CN">
                <a:sym typeface="+mn-ea"/>
              </a:rPr>
              <a:t>13.3%</a:t>
            </a:r>
            <a:r>
              <a:rPr lang="zh-CN" altLang="en-US">
                <a:sym typeface="+mn-ea"/>
              </a:rPr>
              <a:t>。</a:t>
            </a:r>
            <a:endParaRPr lang="zh-CN" altLang="en-US"/>
          </a:p>
          <a:p>
            <a:pPr>
              <a:lnSpc>
                <a:spcPct val="110000"/>
              </a:lnSpc>
            </a:pPr>
            <a:r>
              <a:rPr lang="zh-CN" altLang="en-US">
                <a:sym typeface="+mn-ea"/>
              </a:rPr>
              <a:t>结果表明中心点的检测准确度还有很大的提升空间。</a:t>
            </a:r>
            <a:r>
              <a:rPr lang="en-US" altLang="zh-CN">
                <a:sym typeface="+mn-ea"/>
              </a:rPr>
              <a:t>center pooling</a:t>
            </a:r>
            <a:r>
              <a:rPr lang="zh-CN" altLang="en-US">
                <a:sym typeface="+mn-ea"/>
              </a:rPr>
              <a:t>并没有在候选区域的中心区域里很好的把中心点预测出来。</a:t>
            </a:r>
            <a:endParaRPr lang="zh-CN" altLang="en-US"/>
          </a:p>
          <a:p>
            <a:endParaRPr lang="zh-CN" altLang="en-US"/>
          </a:p>
          <a:p>
            <a:pPr marL="0" indent="0">
              <a:buNone/>
            </a:pPr>
            <a:endParaRPr lang="zh-CN" altLang="en-US">
              <a:sym typeface="+mn-ea"/>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custDataLst>
              <p:tags r:id="rId1"/>
            </p:custDataLst>
          </p:nvPr>
        </p:nvSpPr>
        <p:spPr/>
        <p:txBody>
          <a:bodyPr>
            <a:normAutofit/>
          </a:bodyPr>
          <a:lstStyle/>
          <a:p>
            <a:r>
              <a:rPr lang="zh-CN" altLang="en-US" dirty="0"/>
              <a:t>谢谢聆听</a:t>
            </a:r>
            <a:endParaRPr lang="zh-CN" altLang="en-US" dirty="0"/>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32105" y="66675"/>
            <a:ext cx="10515600" cy="6072505"/>
          </a:xfrm>
        </p:spPr>
        <p:txBody>
          <a:bodyPr>
            <a:normAutofit/>
          </a:bodyPr>
          <a:p>
            <a:pPr>
              <a:lnSpc>
                <a:spcPct val="120000"/>
              </a:lnSpc>
            </a:pPr>
            <a:r>
              <a:rPr lang="zh-CN" altLang="en-US" sz="2400">
                <a:sym typeface="+mn-ea"/>
              </a:rPr>
              <a:t>因此，首先利用左上和右下两个角点生成初始目标框，对每个预测框定义一个中心区域，然后判断每个目标框的中心区域是否含有中心点，若有则保留该目标框，若无则删除该目标框。如下图所示</a:t>
            </a:r>
            <a:endParaRPr lang="zh-CN" altLang="en-US">
              <a:sym typeface="+mn-ea"/>
            </a:endParaRPr>
          </a:p>
          <a:p>
            <a:pPr>
              <a:lnSpc>
                <a:spcPct val="120000"/>
              </a:lnSpc>
            </a:pPr>
            <a:endParaRPr lang="zh-CN" altLang="en-US">
              <a:sym typeface="+mn-ea"/>
            </a:endParaRPr>
          </a:p>
          <a:p>
            <a:pPr>
              <a:lnSpc>
                <a:spcPct val="120000"/>
              </a:lnSpc>
            </a:pPr>
            <a:endParaRPr lang="zh-CN" altLang="en-US">
              <a:sym typeface="+mn-ea"/>
            </a:endParaRPr>
          </a:p>
          <a:p>
            <a:pPr>
              <a:lnSpc>
                <a:spcPct val="120000"/>
              </a:lnSpc>
            </a:pPr>
            <a:endParaRPr lang="zh-CN" altLang="en-US">
              <a:sym typeface="+mn-ea"/>
            </a:endParaRPr>
          </a:p>
          <a:p>
            <a:pPr>
              <a:lnSpc>
                <a:spcPct val="120000"/>
              </a:lnSpc>
            </a:pPr>
            <a:endParaRPr lang="zh-CN" altLang="en-US">
              <a:sym typeface="+mn-ea"/>
            </a:endParaRPr>
          </a:p>
          <a:p>
            <a:pPr>
              <a:lnSpc>
                <a:spcPct val="120000"/>
              </a:lnSpc>
            </a:pPr>
            <a:r>
              <a:rPr lang="zh-CN" altLang="en-US" sz="2400">
                <a:sym typeface="+mn-ea"/>
              </a:rPr>
              <a:t>用三个关键点，而不是两个关键点，来表示一个物体。</a:t>
            </a:r>
            <a:endParaRPr lang="zh-CN" altLang="en-US" sz="2400">
              <a:sym typeface="+mn-ea"/>
            </a:endParaRPr>
          </a:p>
          <a:p>
            <a:pPr>
              <a:lnSpc>
                <a:spcPct val="120000"/>
              </a:lnSpc>
            </a:pPr>
            <a:r>
              <a:rPr lang="zh-CN" altLang="en-US" sz="2400">
                <a:sym typeface="+mn-ea"/>
              </a:rPr>
              <a:t>预测框中心区域的尺寸会影响检测效果。例如中心区域过小导致很多准确的小尺度的目标也会被去除（召回</a:t>
            </a:r>
            <a:r>
              <a:rPr lang="en-US" altLang="zh-CN" sz="2400">
                <a:sym typeface="+mn-ea"/>
              </a:rPr>
              <a:t>(</a:t>
            </a:r>
            <a:r>
              <a:rPr lang="zh-CN" altLang="en-US" sz="2400">
                <a:sym typeface="+mn-ea"/>
              </a:rPr>
              <a:t>recall</a:t>
            </a:r>
            <a:r>
              <a:rPr lang="en-US" altLang="zh-CN" sz="2400">
                <a:sym typeface="+mn-ea"/>
              </a:rPr>
              <a:t>)</a:t>
            </a:r>
            <a:r>
              <a:rPr lang="zh-CN" altLang="en-US" sz="2400">
                <a:sym typeface="+mn-ea"/>
              </a:rPr>
              <a:t>过低），而中心区域过大导致很多大尺度的错误目标框无法被去除（精度</a:t>
            </a:r>
            <a:r>
              <a:rPr lang="en-US" altLang="zh-CN" sz="2400">
                <a:sym typeface="+mn-ea"/>
              </a:rPr>
              <a:t>(</a:t>
            </a:r>
            <a:r>
              <a:rPr lang="zh-CN" altLang="en-US" sz="2400">
                <a:sym typeface="+mn-ea"/>
              </a:rPr>
              <a:t>precision</a:t>
            </a:r>
            <a:r>
              <a:rPr lang="en-US" altLang="zh-CN" sz="2400">
                <a:sym typeface="+mn-ea"/>
              </a:rPr>
              <a:t>)</a:t>
            </a:r>
            <a:r>
              <a:rPr lang="zh-CN" altLang="en-US" sz="2400">
                <a:sym typeface="+mn-ea"/>
              </a:rPr>
              <a:t>过低）。</a:t>
            </a:r>
            <a:endParaRPr lang="zh-CN" altLang="en-US" sz="2400">
              <a:sym typeface="+mn-ea"/>
            </a:endParaRPr>
          </a:p>
          <a:p>
            <a:pPr>
              <a:lnSpc>
                <a:spcPct val="120000"/>
              </a:lnSpc>
            </a:pPr>
            <a:endParaRPr lang="zh-CN" altLang="en-US" sz="2400"/>
          </a:p>
          <a:p>
            <a:pPr>
              <a:lnSpc>
                <a:spcPct val="120000"/>
              </a:lnSpc>
            </a:pPr>
            <a:endParaRPr lang="zh-CN" altLang="en-US">
              <a:sym typeface="+mn-ea"/>
            </a:endParaRPr>
          </a:p>
          <a:p>
            <a:pPr marL="0" indent="0">
              <a:lnSpc>
                <a:spcPct val="120000"/>
              </a:lnSpc>
              <a:buNone/>
            </a:pPr>
            <a:endParaRPr lang="zh-CN" altLang="en-US"/>
          </a:p>
        </p:txBody>
      </p:sp>
      <p:pic>
        <p:nvPicPr>
          <p:cNvPr id="4" name="图片 3"/>
          <p:cNvPicPr>
            <a:picLocks noChangeAspect="1"/>
          </p:cNvPicPr>
          <p:nvPr/>
        </p:nvPicPr>
        <p:blipFill>
          <a:blip r:embed="rId1"/>
          <a:stretch>
            <a:fillRect/>
          </a:stretch>
        </p:blipFill>
        <p:spPr>
          <a:xfrm>
            <a:off x="2145030" y="1477645"/>
            <a:ext cx="6248400" cy="2333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33705" y="231140"/>
            <a:ext cx="10911840" cy="6452235"/>
          </a:xfrm>
        </p:spPr>
        <p:txBody>
          <a:bodyPr>
            <a:normAutofit fontScale="70000"/>
          </a:bodyPr>
          <a:p>
            <a:pPr>
              <a:lnSpc>
                <a:spcPct val="120000"/>
              </a:lnSpc>
            </a:pPr>
            <a:r>
              <a:rPr lang="zh-CN" altLang="en-US" sz="2400">
                <a:sym typeface="+mn-ea"/>
              </a:rPr>
              <a:t>中心网络（CenterNet）</a:t>
            </a:r>
            <a:r>
              <a:rPr lang="zh-CN" altLang="en-US" sz="2400"/>
              <a:t>采用了一种尺寸感知（scale-aware）方法来自适应地确定中心区域大小。对于大目标则给予相对小的中心区域，对于小目标则给予相对大的中心区域。</a:t>
            </a:r>
            <a:endParaRPr lang="zh-CN" altLang="en-US" sz="2400"/>
          </a:p>
          <a:p>
            <a:pPr>
              <a:lnSpc>
                <a:spcPct val="120000"/>
              </a:lnSpc>
            </a:pPr>
            <a:r>
              <a:rPr lang="zh-CN" altLang="en-US" sz="2400"/>
              <a:t>假设我们需要判断一个边界框是否需要被保留，tlx,tly代表框左上角的点，brx,bry代表框右下角的点。定义一个中心区域，定义左上角的点的坐标为(ctlx,ctly),右下角点(cbrx,cbry)。需满足以下公式</a:t>
            </a:r>
            <a:endParaRPr lang="zh-CN" altLang="en-US" sz="2400"/>
          </a:p>
          <a:p>
            <a:pPr>
              <a:lnSpc>
                <a:spcPct val="120000"/>
              </a:lnSpc>
            </a:pPr>
            <a:endParaRPr lang="zh-CN" altLang="en-US" sz="2400"/>
          </a:p>
          <a:p>
            <a:pPr>
              <a:lnSpc>
                <a:spcPct val="120000"/>
              </a:lnSpc>
            </a:pPr>
            <a:endParaRPr lang="zh-CN" altLang="en-US" sz="2400"/>
          </a:p>
          <a:p>
            <a:pPr>
              <a:lnSpc>
                <a:spcPct val="120000"/>
              </a:lnSpc>
            </a:pPr>
            <a:endParaRPr lang="zh-CN" altLang="en-US" sz="2400"/>
          </a:p>
          <a:p>
            <a:pPr>
              <a:lnSpc>
                <a:spcPct val="120000"/>
              </a:lnSpc>
            </a:pPr>
            <a:endParaRPr lang="zh-CN" altLang="en-US" sz="2400"/>
          </a:p>
          <a:p>
            <a:pPr>
              <a:lnSpc>
                <a:spcPct val="120000"/>
              </a:lnSpc>
            </a:pPr>
            <a:endParaRPr lang="zh-CN" altLang="en-US" sz="2400"/>
          </a:p>
          <a:p>
            <a:pPr>
              <a:lnSpc>
                <a:spcPct val="120000"/>
              </a:lnSpc>
            </a:pPr>
            <a:endParaRPr lang="zh-CN" altLang="en-US" sz="2400"/>
          </a:p>
          <a:p>
            <a:pPr>
              <a:lnSpc>
                <a:spcPct val="120000"/>
              </a:lnSpc>
            </a:pPr>
            <a:endParaRPr lang="zh-CN" altLang="en-US" sz="2400">
              <a:sym typeface="+mn-ea"/>
            </a:endParaRPr>
          </a:p>
          <a:p>
            <a:pPr>
              <a:lnSpc>
                <a:spcPct val="120000"/>
              </a:lnSpc>
            </a:pPr>
            <a:endParaRPr lang="zh-CN" altLang="en-US" sz="2400">
              <a:sym typeface="+mn-ea"/>
            </a:endParaRPr>
          </a:p>
          <a:p>
            <a:pPr>
              <a:lnSpc>
                <a:spcPct val="120000"/>
              </a:lnSpc>
            </a:pPr>
            <a:r>
              <a:rPr lang="zh-CN" altLang="en-US" sz="2400">
                <a:sym typeface="+mn-ea"/>
              </a:rPr>
              <a:t>其中n为奇数（奇数才有中心区域），在</a:t>
            </a:r>
            <a:r>
              <a:rPr lang="en-US" altLang="zh-CN" sz="2400">
                <a:sym typeface="+mn-ea"/>
              </a:rPr>
              <a:t>COCO</a:t>
            </a:r>
            <a:r>
              <a:rPr lang="zh-CN" altLang="en-US" sz="2400">
                <a:sym typeface="+mn-ea"/>
              </a:rPr>
              <a:t>数据集中，当bbox的size大于150时，n=5,小于150时，n=3。</a:t>
            </a:r>
            <a:endParaRPr lang="zh-CN" altLang="en-US" sz="2400"/>
          </a:p>
          <a:p>
            <a:pPr>
              <a:lnSpc>
                <a:spcPct val="120000"/>
              </a:lnSpc>
            </a:pPr>
            <a:r>
              <a:rPr lang="zh-CN" altLang="en-US" sz="2400">
                <a:sym typeface="+mn-ea"/>
              </a:rPr>
              <a:t>该方法可以在预测框的尺度较大时定义一个相对较小的中心区域，在预测框的尺度较小时预测一个相对较大的中心区域。</a:t>
            </a:r>
            <a:endParaRPr lang="zh-CN" altLang="en-US"/>
          </a:p>
          <a:p>
            <a:endParaRPr lang="zh-CN" altLang="en-US"/>
          </a:p>
          <a:p>
            <a:endParaRPr lang="zh-CN" altLang="en-US"/>
          </a:p>
        </p:txBody>
      </p:sp>
      <p:pic>
        <p:nvPicPr>
          <p:cNvPr id="2" name="图片 -2147482590"/>
          <p:cNvPicPr>
            <a:picLocks noChangeAspect="1"/>
          </p:cNvPicPr>
          <p:nvPr/>
        </p:nvPicPr>
        <p:blipFill>
          <a:blip r:embed="rId1"/>
          <a:stretch>
            <a:fillRect/>
          </a:stretch>
        </p:blipFill>
        <p:spPr>
          <a:xfrm>
            <a:off x="5567363" y="1868488"/>
            <a:ext cx="5268595" cy="2610485"/>
          </a:xfrm>
          <a:prstGeom prst="rect">
            <a:avLst/>
          </a:prstGeom>
          <a:noFill/>
          <a:ln w="9525">
            <a:noFill/>
          </a:ln>
        </p:spPr>
      </p:pic>
      <p:pic>
        <p:nvPicPr>
          <p:cNvPr id="4" name="图片 -2147482589" descr="IMG_256"/>
          <p:cNvPicPr>
            <a:picLocks noChangeAspect="1"/>
          </p:cNvPicPr>
          <p:nvPr/>
        </p:nvPicPr>
        <p:blipFill>
          <a:blip r:embed="rId2"/>
          <a:stretch>
            <a:fillRect/>
          </a:stretch>
        </p:blipFill>
        <p:spPr>
          <a:xfrm>
            <a:off x="931545" y="1868805"/>
            <a:ext cx="4019550" cy="26860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64160" y="889000"/>
            <a:ext cx="10515600" cy="3894455"/>
          </a:xfrm>
        </p:spPr>
        <p:txBody>
          <a:bodyPr>
            <a:normAutofit/>
          </a:bodyPr>
          <a:p>
            <a:pPr>
              <a:lnSpc>
                <a:spcPct val="110000"/>
              </a:lnSpc>
            </a:pPr>
            <a:r>
              <a:rPr lang="zh-CN" altLang="en-US" sz="2400">
                <a:sym typeface="+mn-ea"/>
              </a:rPr>
              <a:t> 为了更好的检测中心的关键点和角点，通过两个方法来丰富中心点及角点的信息。</a:t>
            </a:r>
            <a:endParaRPr lang="zh-CN" altLang="en-US" sz="2400">
              <a:sym typeface="+mn-ea"/>
            </a:endParaRPr>
          </a:p>
          <a:p>
            <a:pPr>
              <a:lnSpc>
                <a:spcPct val="110000"/>
              </a:lnSpc>
            </a:pPr>
            <a:r>
              <a:rPr lang="zh-CN" altLang="en-US" sz="2400">
                <a:sym typeface="+mn-ea"/>
              </a:rPr>
              <a:t>（1）中心池化（center pooling）：用于预测中心关键点的分支，有利于中心点获得更多目标物的特征，进而更易感知候选区域（proposal）的中心区域。通过取中心位置横向与纵向响应值的和的最大值实现此方法。</a:t>
            </a:r>
            <a:endParaRPr lang="zh-CN" altLang="en-US" sz="2400">
              <a:sym typeface="+mn-ea"/>
            </a:endParaRPr>
          </a:p>
          <a:p>
            <a:pPr>
              <a:lnSpc>
                <a:spcPct val="110000"/>
              </a:lnSpc>
            </a:pPr>
            <a:r>
              <a:rPr lang="zh-CN" altLang="en-US" sz="2400">
                <a:sym typeface="+mn-ea"/>
              </a:rPr>
              <a:t>（2）级联角点池化（cascade corner pooling）：增加角点网络（</a:t>
            </a:r>
            <a:r>
              <a:rPr lang="en-US" altLang="zh-CN" sz="2400">
                <a:sym typeface="+mn-ea"/>
              </a:rPr>
              <a:t>cornernet</a:t>
            </a:r>
            <a:r>
              <a:rPr lang="zh-CN" altLang="en-US" sz="2400">
                <a:sym typeface="+mn-ea"/>
              </a:rPr>
              <a:t>）中的角点池化（corner pooling）感知内部信息的功能。结合了特征图（feature map）中目标物内部及边界方向的响应值和的最大值来预测角点。</a:t>
            </a:r>
            <a:endParaRPr lang="zh-CN" altLang="en-US" sz="2400">
              <a:sym typeface="+mn-ea"/>
            </a:endParaRPr>
          </a:p>
        </p:txBody>
      </p:sp>
      <p:pic>
        <p:nvPicPr>
          <p:cNvPr id="5" name="图片 4"/>
          <p:cNvPicPr>
            <a:picLocks noChangeAspect="1"/>
          </p:cNvPicPr>
          <p:nvPr/>
        </p:nvPicPr>
        <p:blipFill>
          <a:blip r:embed="rId1"/>
          <a:srcRect t="19316"/>
          <a:stretch>
            <a:fillRect/>
          </a:stretch>
        </p:blipFill>
        <p:spPr>
          <a:xfrm>
            <a:off x="264160" y="4377690"/>
            <a:ext cx="9674225" cy="2323465"/>
          </a:xfrm>
          <a:prstGeom prst="rect">
            <a:avLst/>
          </a:prstGeom>
        </p:spPr>
      </p:pic>
      <p:sp>
        <p:nvSpPr>
          <p:cNvPr id="4" name="标题 1"/>
          <p:cNvSpPr>
            <a:spLocks noGrp="1"/>
          </p:cNvSpPr>
          <p:nvPr/>
        </p:nvSpPr>
        <p:spPr>
          <a:xfrm>
            <a:off x="264160" y="202565"/>
            <a:ext cx="8042275" cy="510540"/>
          </a:xfrm>
          <a:prstGeom prst="rect">
            <a:avLst/>
          </a:prstGeom>
        </p:spPr>
        <p:txBody>
          <a:bodyPr vert="horz" lIns="91440" tIns="45720" rIns="91440" bIns="45720" rtlCol="0" anchor="ctr">
            <a:normAutofit fontScale="6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sym typeface="+mn-ea"/>
              </a:rPr>
              <a:t>中心网络（</a:t>
            </a:r>
            <a:r>
              <a:rPr lang="en-US" altLang="zh-CN"/>
              <a:t>centernet</a:t>
            </a:r>
            <a:r>
              <a:rPr lang="zh-CN" altLang="en-US"/>
              <a:t>）两条分支</a:t>
            </a:r>
            <a:endParaRPr lang="zh-CN" altLang="en-US"/>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 name="对象 5"/>
          <p:cNvGraphicFramePr/>
          <p:nvPr/>
        </p:nvGraphicFramePr>
        <p:xfrm>
          <a:off x="619125" y="1017905"/>
          <a:ext cx="10523855" cy="2487930"/>
        </p:xfrm>
        <a:graphic>
          <a:graphicData uri="http://schemas.openxmlformats.org/presentationml/2006/ole">
            <mc:AlternateContent xmlns:mc="http://schemas.openxmlformats.org/markup-compatibility/2006">
              <mc:Choice xmlns:v="urn:schemas-microsoft-com:vml" Requires="v">
                <p:oleObj spid="_x0000_s7" name="" r:id="rId1" imgW="10515600" imgH="2486025" progId="Paint.Picture">
                  <p:embed/>
                </p:oleObj>
              </mc:Choice>
              <mc:Fallback>
                <p:oleObj name="" r:id="rId1" imgW="10515600" imgH="2486025" progId="Paint.Picture">
                  <p:embed/>
                  <p:pic>
                    <p:nvPicPr>
                      <p:cNvPr id="0" name="图片 6"/>
                      <p:cNvPicPr/>
                      <p:nvPr/>
                    </p:nvPicPr>
                    <p:blipFill>
                      <a:blip r:embed="rId2"/>
                      <a:stretch>
                        <a:fillRect/>
                      </a:stretch>
                    </p:blipFill>
                    <p:spPr>
                      <a:xfrm>
                        <a:off x="619125" y="1017905"/>
                        <a:ext cx="10523855" cy="2487930"/>
                      </a:xfrm>
                      <a:prstGeom prst="rect">
                        <a:avLst/>
                      </a:prstGeom>
                    </p:spPr>
                  </p:pic>
                </p:oleObj>
              </mc:Fallback>
            </mc:AlternateContent>
          </a:graphicData>
        </a:graphic>
      </p:graphicFrame>
      <p:pic>
        <p:nvPicPr>
          <p:cNvPr id="5" name="图片 4"/>
          <p:cNvPicPr>
            <a:picLocks noChangeAspect="1"/>
          </p:cNvPicPr>
          <p:nvPr/>
        </p:nvPicPr>
        <p:blipFill>
          <a:blip r:embed="rId3"/>
          <a:srcRect t="19316"/>
          <a:stretch>
            <a:fillRect/>
          </a:stretch>
        </p:blipFill>
        <p:spPr>
          <a:xfrm>
            <a:off x="619125" y="3659505"/>
            <a:ext cx="9674225" cy="2323465"/>
          </a:xfrm>
          <a:prstGeom prst="rect">
            <a:avLst/>
          </a:prstGeom>
        </p:spPr>
      </p:pic>
      <p:sp>
        <p:nvSpPr>
          <p:cNvPr id="3" name="标题 1"/>
          <p:cNvSpPr>
            <a:spLocks noGrp="1"/>
          </p:cNvSpPr>
          <p:nvPr/>
        </p:nvSpPr>
        <p:spPr>
          <a:xfrm>
            <a:off x="467360" y="303530"/>
            <a:ext cx="8042275" cy="510540"/>
          </a:xfrm>
          <a:prstGeom prst="rect">
            <a:avLst/>
          </a:prstGeom>
        </p:spPr>
        <p:txBody>
          <a:bodyPr vert="horz" lIns="91440" tIns="45720" rIns="91440" bIns="45720" rtlCol="0" anchor="ctr">
            <a:normAutofit fontScale="6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sym typeface="+mn-ea"/>
              </a:rPr>
              <a:t>中心网络（</a:t>
            </a:r>
            <a:r>
              <a:rPr lang="en-US" altLang="zh-CN"/>
              <a:t>centernet</a:t>
            </a:r>
            <a:r>
              <a:rPr lang="zh-CN" altLang="en-US"/>
              <a:t>）和</a:t>
            </a:r>
            <a:r>
              <a:rPr lang="zh-CN" altLang="en-US">
                <a:sym typeface="+mn-ea"/>
              </a:rPr>
              <a:t>角点网络（cornernet）对比</a:t>
            </a:r>
            <a:endParaRPr lang="zh-CN" altLang="en-US"/>
          </a:p>
          <a:p>
            <a:endParaRPr lang="zh-CN" altLang="en-US"/>
          </a:p>
        </p:txBody>
      </p:sp>
      <p:sp>
        <p:nvSpPr>
          <p:cNvPr id="4" name="标题 1"/>
          <p:cNvSpPr>
            <a:spLocks noGrp="1"/>
          </p:cNvSpPr>
          <p:nvPr/>
        </p:nvSpPr>
        <p:spPr>
          <a:xfrm>
            <a:off x="619125" y="3505835"/>
            <a:ext cx="3580130" cy="527050"/>
          </a:xfrm>
          <a:prstGeom prst="rect">
            <a:avLst/>
          </a:prstGeom>
        </p:spPr>
        <p:txBody>
          <a:bodyPr vert="horz" lIns="91440" tIns="45720" rIns="91440" bIns="45720" rtlCol="0" anchor="ctr">
            <a:normAutofit fontScale="6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sym typeface="+mn-ea"/>
              </a:rPr>
              <a:t>中心网络（</a:t>
            </a:r>
            <a:r>
              <a:rPr lang="en-US" altLang="zh-CN"/>
              <a:t>centernet</a:t>
            </a:r>
            <a:r>
              <a:rPr lang="zh-CN" altLang="en-US"/>
              <a:t>）</a:t>
            </a:r>
            <a:endParaRPr lang="zh-CN" altLang="en-US"/>
          </a:p>
        </p:txBody>
      </p:sp>
      <p:sp>
        <p:nvSpPr>
          <p:cNvPr id="2" name="标题 1"/>
          <p:cNvSpPr>
            <a:spLocks noGrp="1"/>
          </p:cNvSpPr>
          <p:nvPr>
            <p:ph type="title"/>
          </p:nvPr>
        </p:nvSpPr>
        <p:spPr>
          <a:xfrm>
            <a:off x="619125" y="1078865"/>
            <a:ext cx="3226435" cy="563880"/>
          </a:xfrm>
        </p:spPr>
        <p:txBody>
          <a:bodyPr>
            <a:normAutofit/>
          </a:bodyPr>
          <a:p>
            <a:r>
              <a:rPr lang="zh-CN" altLang="en-US" sz="2600"/>
              <a:t>角点网络（cornernet）</a:t>
            </a:r>
            <a:endParaRPr lang="zh-CN" altLang="en-US" sz="2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61950" y="105410"/>
            <a:ext cx="5259070" cy="599440"/>
          </a:xfrm>
        </p:spPr>
        <p:txBody>
          <a:bodyPr>
            <a:normAutofit fontScale="90000"/>
          </a:bodyPr>
          <a:p>
            <a:pPr algn="l"/>
            <a:r>
              <a:rPr lang="en-US" altLang="zh-CN">
                <a:sym typeface="+mn-ea"/>
              </a:rPr>
              <a:t>B</a:t>
            </a:r>
            <a:r>
              <a:rPr lang="zh-CN" altLang="en-US">
                <a:sym typeface="+mn-ea"/>
              </a:rPr>
              <a:t>ackbone</a:t>
            </a:r>
            <a:r>
              <a:rPr lang="en-US" altLang="zh-CN">
                <a:sym typeface="+mn-ea"/>
              </a:rPr>
              <a:t>-</a:t>
            </a:r>
            <a:r>
              <a:rPr lang="zh-CN" altLang="en-US">
                <a:sym typeface="+mn-ea"/>
              </a:rPr>
              <a:t>Hourglass</a:t>
            </a:r>
            <a:endParaRPr lang="en-US" altLang="zh-CN"/>
          </a:p>
        </p:txBody>
      </p:sp>
      <p:sp>
        <p:nvSpPr>
          <p:cNvPr id="4" name="内容占位符 3"/>
          <p:cNvSpPr>
            <a:spLocks noGrp="1"/>
          </p:cNvSpPr>
          <p:nvPr>
            <p:ph idx="1"/>
          </p:nvPr>
        </p:nvSpPr>
        <p:spPr>
          <a:xfrm>
            <a:off x="574675" y="913765"/>
            <a:ext cx="10515600" cy="3954780"/>
          </a:xfrm>
        </p:spPr>
        <p:txBody>
          <a:bodyPr/>
          <a:p>
            <a:pPr marL="0" indent="0">
              <a:buNone/>
            </a:pPr>
            <a:r>
              <a:rPr lang="zh-CN" altLang="en-US">
                <a:sym typeface="+mn-ea"/>
              </a:rPr>
              <a:t>角点网络（cornernet）和中心网络（centernet）</a:t>
            </a:r>
            <a:br>
              <a:rPr lang="zh-CN" altLang="en-US">
                <a:sym typeface="+mn-ea"/>
              </a:rPr>
            </a:br>
            <a:r>
              <a:rPr lang="zh-CN" altLang="en-US">
                <a:sym typeface="+mn-ea"/>
              </a:rPr>
              <a:t>都使用相同的沙漏网络（Hourglass Network）作为特征提取网络（backbone）。</a:t>
            </a:r>
            <a:endParaRPr lang="zh-CN" altLang="en-US">
              <a:sym typeface="+mn-ea"/>
            </a:endParaRPr>
          </a:p>
          <a:p>
            <a:pPr marL="0" indent="0">
              <a:buNone/>
            </a:pPr>
            <a:r>
              <a:rPr lang="zh-CN" altLang="en-US">
                <a:sym typeface="+mn-ea"/>
              </a:rPr>
              <a:t>使用沙漏网络（Hourglass Network）作为特征提取网络是受到人体姿态估计的启发</a:t>
            </a:r>
            <a:r>
              <a:rPr lang="en-US" altLang="zh-CN">
                <a:sym typeface="+mn-ea"/>
              </a:rPr>
              <a:t>（论文Stacked Hourglass Networks for Human Pose Estimation）。</a:t>
            </a:r>
            <a:endParaRPr lang="en-US" altLang="zh-CN">
              <a:sym typeface="+mn-ea"/>
            </a:endParaRPr>
          </a:p>
          <a:p>
            <a:pPr marL="0" indent="0">
              <a:buNone/>
            </a:pPr>
            <a:r>
              <a:rPr lang="zh-CN" altLang="en-US">
                <a:sym typeface="+mn-ea"/>
              </a:rPr>
              <a:t>考虑到速度，图像在进入沙漏网络（Hourglass Network）前通过一个步长为</a:t>
            </a:r>
            <a:r>
              <a:rPr lang="en-US" altLang="zh-CN">
                <a:sym typeface="+mn-ea"/>
              </a:rPr>
              <a:t>2</a:t>
            </a:r>
            <a:r>
              <a:rPr lang="zh-CN" altLang="en-US">
                <a:sym typeface="+mn-ea"/>
              </a:rPr>
              <a:t>的</a:t>
            </a:r>
            <a:r>
              <a:rPr lang="en-US" altLang="zh-CN">
                <a:sym typeface="+mn-ea"/>
              </a:rPr>
              <a:t>7</a:t>
            </a:r>
            <a:r>
              <a:rPr lang="zh-CN" altLang="en-US">
                <a:sym typeface="+mn-ea"/>
              </a:rPr>
              <a:t>×</a:t>
            </a:r>
            <a:r>
              <a:rPr lang="en-US" altLang="zh-CN">
                <a:sym typeface="+mn-ea"/>
              </a:rPr>
              <a:t>7</a:t>
            </a:r>
            <a:r>
              <a:rPr lang="zh-CN" altLang="en-US">
                <a:sym typeface="+mn-ea"/>
              </a:rPr>
              <a:t>卷积网络和一个步长为</a:t>
            </a:r>
            <a:r>
              <a:rPr lang="en-US" altLang="zh-CN">
                <a:sym typeface="+mn-ea"/>
              </a:rPr>
              <a:t>2</a:t>
            </a:r>
            <a:r>
              <a:rPr lang="zh-CN" altLang="en-US">
                <a:sym typeface="+mn-ea"/>
              </a:rPr>
              <a:t>的残差块，将尺寸缩小了</a:t>
            </a:r>
            <a:r>
              <a:rPr lang="en-US" altLang="zh-CN">
                <a:sym typeface="+mn-ea"/>
              </a:rPr>
              <a:t>4</a:t>
            </a:r>
            <a:r>
              <a:rPr lang="zh-CN" altLang="en-US">
                <a:sym typeface="+mn-ea"/>
              </a:rPr>
              <a:t>倍。</a:t>
            </a:r>
            <a:endParaRPr lang="zh-CN" altLang="en-US"/>
          </a:p>
        </p:txBody>
      </p:sp>
      <p:graphicFrame>
        <p:nvGraphicFramePr>
          <p:cNvPr id="5" name="对象 4"/>
          <p:cNvGraphicFramePr/>
          <p:nvPr/>
        </p:nvGraphicFramePr>
        <p:xfrm>
          <a:off x="2064385" y="4458970"/>
          <a:ext cx="5757545" cy="1963420"/>
        </p:xfrm>
        <a:graphic>
          <a:graphicData uri="http://schemas.openxmlformats.org/presentationml/2006/ole">
            <mc:AlternateContent xmlns:mc="http://schemas.openxmlformats.org/markup-compatibility/2006">
              <mc:Choice xmlns:v="urn:schemas-microsoft-com:vml" Requires="v">
                <p:oleObj spid="_x0000_s8" name="" r:id="rId1" imgW="5753100" imgH="1962150" progId="Paint.Picture">
                  <p:embed/>
                </p:oleObj>
              </mc:Choice>
              <mc:Fallback>
                <p:oleObj name="" r:id="rId1" imgW="5753100" imgH="1962150" progId="Paint.Picture">
                  <p:embed/>
                  <p:pic>
                    <p:nvPicPr>
                      <p:cNvPr id="0" name="图片 7"/>
                      <p:cNvPicPr/>
                      <p:nvPr/>
                    </p:nvPicPr>
                    <p:blipFill>
                      <a:blip r:embed="rId2"/>
                      <a:stretch>
                        <a:fillRect/>
                      </a:stretch>
                    </p:blipFill>
                    <p:spPr>
                      <a:xfrm>
                        <a:off x="2064385" y="4458970"/>
                        <a:ext cx="5757545" cy="196342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162"/>
</p:tagLst>
</file>

<file path=ppt/tags/tag7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162"/>
</p:tagLst>
</file>

<file path=ppt/tags/tag7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57.xml><?xml version="1.0" encoding="utf-8"?>
<p:tagLst xmlns:p="http://schemas.openxmlformats.org/presentationml/2006/main">
  <p:tag name="KSO_WM_TAG_VERSION" val="1.0"/>
  <p:tag name="KSO_WM_BEAUTIFY_FLAG" val="#wm#"/>
  <p:tag name="KSO_WM_TEMPLATE_CATEGORY" val="custom"/>
  <p:tag name="KSO_WM_TEMPLATE_INDEX" val="20191162"/>
  <p:tag name="KSO_WM_TEMPLATE_THUMBS_INDEX" val="1、4、5、7、8"/>
  <p:tag name="KSO_WM_TEMPLATE_SUBCATEGORY" val="0"/>
</p:tagLst>
</file>

<file path=ppt/tags/tag758.xml><?xml version="1.0" encoding="utf-8"?>
<p:tagLst xmlns:p="http://schemas.openxmlformats.org/presentationml/2006/main">
  <p:tag name="WM_BEAUTIFY_ZORDER_FLAG_TAG" val="1"/>
</p:tagLst>
</file>

<file path=ppt/tags/tag759.xml><?xml version="1.0" encoding="utf-8"?>
<p:tagLst xmlns:p="http://schemas.openxmlformats.org/presentationml/2006/main">
  <p:tag name="KSO_WM_SLIDE_MODEL_TYPE" val="numdg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60.xml><?xml version="1.0" encoding="utf-8"?>
<p:tagLst xmlns:p="http://schemas.openxmlformats.org/presentationml/2006/main">
  <p:tag name="KSO_WM_SLIDE_MODEL_TYPE" val="numdgm"/>
</p:tagLst>
</file>

<file path=ppt/tags/tag761.xml><?xml version="1.0" encoding="utf-8"?>
<p:tagLst xmlns:p="http://schemas.openxmlformats.org/presentationml/2006/main">
  <p:tag name="KSO_WM_UNIT_ISCONTENTSTITLE" val="0"/>
  <p:tag name="KSO_WM_UNIT_PRESET_TEXT" val="Thanks"/>
  <p:tag name="KSO_WM_UNIT_VALUE" val="4"/>
  <p:tag name="KSO_WM_UNIT_HIGHLIGHT" val="0"/>
  <p:tag name="KSO_WM_UNIT_COMPATIBLE" val="0"/>
  <p:tag name="KSO_WM_UNIT_TYPE" val="a"/>
  <p:tag name="KSO_WM_UNIT_INDEX" val="1"/>
  <p:tag name="KSO_WM_UNIT_ID" val="custom20191162_8*a*1"/>
  <p:tag name="KSO_WM_TEMPLATE_CATEGORY" val="custom"/>
  <p:tag name="KSO_WM_TEMPLATE_INDEX" val="20191162"/>
  <p:tag name="KSO_WM_UNIT_LAYERLEVEL" val="1"/>
  <p:tag name="KSO_WM_TAG_VERSION" val="1.0"/>
  <p:tag name="KSO_WM_BEAUTIFY_FLAG" val="#wm#"/>
  <p:tag name="KSO_WM_UNIT_NOCLEAR" val="0"/>
  <p:tag name="KSO_WM_UNIT_DIAGRAM_ISNUMVISUAL" val="0"/>
  <p:tag name="KSO_WM_UNIT_DIAGRAM_ISREFERUNIT" val="0"/>
</p:tagLst>
</file>

<file path=ppt/tags/tag762.xml><?xml version="1.0" encoding="utf-8"?>
<p:tagLst xmlns:p="http://schemas.openxmlformats.org/presentationml/2006/main">
  <p:tag name="KSO_WM_SLIDE_ID" val="custom20191162_8"/>
  <p:tag name="KSO_WM_SLIDE_ITEM_CNT" val="0"/>
  <p:tag name="KSO_WM_SLIDE_INDEX" val="8"/>
  <p:tag name="KSO_WM_TAG_VERSION" val="1.0"/>
  <p:tag name="KSO_WM_BEAUTIFY_FLAG" val="#wm#"/>
  <p:tag name="KSO_WM_TEMPLATE_CATEGORY" val="custom"/>
  <p:tag name="KSO_WM_TEMPLATE_INDEX" val="20191162"/>
  <p:tag name="KSO_WM_SLIDE_TYPE" val="endPage"/>
  <p:tag name="KSO_WM_SLIDE_SUBTYPE" val="pureTxt"/>
  <p:tag name="KSO_WM_SLIDE_LAYOUT" val="a"/>
  <p:tag name="KSO_WM_SLIDE_LAYOUT_CNT" val="1"/>
  <p:tag name="KSO_WM_TEMPLATE_SUBCATEGORY" val="0"/>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58">
      <a:dk1>
        <a:srgbClr val="000000"/>
      </a:dk1>
      <a:lt1>
        <a:srgbClr val="FFFFFF"/>
      </a:lt1>
      <a:dk2>
        <a:srgbClr val="D9E7A3"/>
      </a:dk2>
      <a:lt2>
        <a:srgbClr val="FFFFFF"/>
      </a:lt2>
      <a:accent1>
        <a:srgbClr val="568F54"/>
      </a:accent1>
      <a:accent2>
        <a:srgbClr val="D3AA44"/>
      </a:accent2>
      <a:accent3>
        <a:srgbClr val="C1D867"/>
      </a:accent3>
      <a:accent4>
        <a:srgbClr val="8DB754"/>
      </a:accent4>
      <a:accent5>
        <a:srgbClr val="B7CAB5"/>
      </a:accent5>
      <a:accent6>
        <a:srgbClr val="ADAC74"/>
      </a:accent6>
      <a:hlink>
        <a:srgbClr val="4B5CC4"/>
      </a:hlink>
      <a:folHlink>
        <a:srgbClr val="954D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10204</Words>
  <Application>WPS 演示</Application>
  <PresentationFormat>宽屏</PresentationFormat>
  <Paragraphs>384</Paragraphs>
  <Slides>43</Slides>
  <Notes>0</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39</vt:i4>
      </vt:variant>
      <vt:variant>
        <vt:lpstr>幻灯片标题</vt:lpstr>
      </vt:variant>
      <vt:variant>
        <vt:i4>43</vt:i4>
      </vt:variant>
    </vt:vector>
  </HeadingPairs>
  <TitlesOfParts>
    <vt:vector size="97" baseType="lpstr">
      <vt:lpstr>Arial</vt:lpstr>
      <vt:lpstr>宋体</vt:lpstr>
      <vt:lpstr>Wingdings</vt:lpstr>
      <vt:lpstr>DejaVu Sans</vt:lpstr>
      <vt:lpstr>微软雅黑</vt:lpstr>
      <vt:lpstr>Monospace</vt:lpstr>
      <vt:lpstr>隶书</vt:lpstr>
      <vt:lpstr>Noto Serif CJK JP</vt:lpstr>
      <vt:lpstr>汉仪尚巍手书W</vt:lpstr>
      <vt:lpstr>宋体</vt:lpstr>
      <vt:lpstr>Noto Sans CJK JP</vt:lpstr>
      <vt:lpstr>Calibri</vt:lpstr>
      <vt:lpstr>Arial Unicode MS</vt:lpstr>
      <vt:lpstr>Office 主题</vt:lpstr>
      <vt:lpstr>Office 主题​​</vt:lpstr>
      <vt:lpstr>Paint.Picture</vt:lpstr>
      <vt:lpstr>Paint.Picture</vt:lpstr>
      <vt:lpstr>Paint.Picture</vt:lpstr>
      <vt:lpstr>Equation.KSEE3</vt:lpstr>
      <vt:lpstr>Equation.KSEE3</vt:lpstr>
      <vt:lpstr>Paint.Picture</vt:lpstr>
      <vt:lpstr>Equation.KSEE3</vt:lpstr>
      <vt:lpstr>Equation.KSEE3</vt:lpstr>
      <vt:lpstr>Equation.KSEE3</vt:lpstr>
      <vt:lpstr>Equation.KSEE3</vt:lpstr>
      <vt:lpstr>Paint.Picture</vt:lpstr>
      <vt:lpstr>Paint.Picture</vt:lpstr>
      <vt:lpstr>Paint.Picture</vt:lpstr>
      <vt:lpstr>Equation.KSEE3</vt:lpstr>
      <vt:lpstr>Paint.Picture</vt:lpstr>
      <vt:lpstr>Paint.Picture</vt:lpstr>
      <vt:lpstr>Paint.Picture</vt:lpstr>
      <vt:lpstr>Paint.Picture</vt:lpstr>
      <vt:lpstr>Paint.Picture</vt:lpstr>
      <vt:lpstr>Paint.Picture</vt:lpstr>
      <vt:lpstr>Paint.Picture</vt:lpstr>
      <vt:lpstr>Paint.Picture</vt:lpstr>
      <vt:lpstr>Paint.Picture</vt:lpstr>
      <vt:lpstr>Equation.KSEE3</vt:lpstr>
      <vt:lpstr>Equation.KSEE3</vt:lpstr>
      <vt:lpstr>Paint.Picture</vt:lpstr>
      <vt:lpstr>Paint.Picture</vt:lpstr>
      <vt:lpstr>Paint.Picture</vt:lpstr>
      <vt:lpstr>Paint.Picture</vt:lpstr>
      <vt:lpstr>Equation.KSEE3</vt:lpstr>
      <vt:lpstr>Equation.KSEE3</vt:lpstr>
      <vt:lpstr>Equation.KSEE3</vt:lpstr>
      <vt:lpstr>Equation.KSEE3</vt:lpstr>
      <vt:lpstr>Paint.Picture</vt:lpstr>
      <vt:lpstr>Paint.Picture</vt:lpstr>
      <vt:lpstr>Paint.Picture</vt:lpstr>
      <vt:lpstr>Paint.Picture</vt:lpstr>
      <vt:lpstr>Paint.Picture</vt:lpstr>
      <vt:lpstr>Paint.Picture</vt:lpstr>
      <vt:lpstr>CenterNet解读</vt:lpstr>
      <vt:lpstr>anchor-free和anchor-based</vt:lpstr>
      <vt:lpstr>PowerPoint 演示文稿</vt:lpstr>
      <vt:lpstr>PowerPoint 演示文稿</vt:lpstr>
      <vt:lpstr>PowerPoint 演示文稿</vt:lpstr>
      <vt:lpstr>PowerPoint 演示文稿</vt:lpstr>
      <vt:lpstr>PowerPoint 演示文稿</vt:lpstr>
      <vt:lpstr>角点网络（cornernet）</vt:lpstr>
      <vt:lpstr>Backbone-Hourglass</vt:lpstr>
      <vt:lpstr>Hourglass </vt:lpstr>
      <vt:lpstr>Hourglass</vt:lpstr>
      <vt:lpstr>Hourglass</vt:lpstr>
      <vt:lpstr>PowerPoint 演示文稿</vt:lpstr>
      <vt:lpstr>corner pooling</vt:lpstr>
      <vt:lpstr>corner pooling </vt:lpstr>
      <vt:lpstr>corner pooling</vt:lpstr>
      <vt:lpstr>corner pooling </vt:lpstr>
      <vt:lpstr>corner pooling</vt:lpstr>
      <vt:lpstr>corner pooling</vt:lpstr>
      <vt:lpstr>corner pooling</vt:lpstr>
      <vt:lpstr>cascade corner pooling </vt:lpstr>
      <vt:lpstr>cascade corner pooling </vt:lpstr>
      <vt:lpstr>cascade corner pooling</vt:lpstr>
      <vt:lpstr>cascade corner pooling </vt:lpstr>
      <vt:lpstr>heatmaps </vt:lpstr>
      <vt:lpstr>heatmaps </vt:lpstr>
      <vt:lpstr>PowerPoint 演示文稿</vt:lpstr>
      <vt:lpstr>PowerPoint 演示文稿</vt:lpstr>
      <vt:lpstr>PowerPoint 演示文稿</vt:lpstr>
      <vt:lpstr>PowerPoint 演示文稿</vt:lpstr>
      <vt:lpstr>PowerPoint 演示文稿</vt:lpstr>
      <vt:lpstr>PowerPoint 演示文稿</vt:lpstr>
      <vt:lpstr>使用heatmaps,embeddings 和offsets得到目标框步骤</vt:lpstr>
      <vt:lpstr>PowerPoint 演示文稿</vt:lpstr>
      <vt:lpstr>center pooling</vt:lpstr>
      <vt:lpstr>使用中心点过滤预测框步骤</vt:lpstr>
      <vt:lpstr>损失函数</vt:lpstr>
      <vt:lpstr>CenterNet与主流检测网络对比表                                   CenterNet511表示输入图像分辨率 511x511</vt:lpstr>
      <vt:lpstr>PowerPoint 演示文稿</vt:lpstr>
      <vt:lpstr>与CornerNet对比</vt:lpstr>
      <vt:lpstr>消融实验（Ablation Study）</vt:lpstr>
      <vt:lpstr>误差分析（Error Analysis）</vt:lpstr>
      <vt:lpstr>谢谢聆听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黛墨白</cp:lastModifiedBy>
  <cp:revision>24</cp:revision>
  <dcterms:created xsi:type="dcterms:W3CDTF">2019-05-23T01:35:49Z</dcterms:created>
  <dcterms:modified xsi:type="dcterms:W3CDTF">2019-05-23T01:35:49Z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2052-11.1.0.8392</vt:lpwstr>
  </property>
</Properties>
</file>